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732" r:id="rId2"/>
    <p:sldId id="733" r:id="rId3"/>
    <p:sldId id="734" r:id="rId4"/>
    <p:sldId id="735" r:id="rId5"/>
    <p:sldId id="736" r:id="rId6"/>
    <p:sldId id="737" r:id="rId7"/>
    <p:sldId id="738" r:id="rId8"/>
    <p:sldId id="739" r:id="rId9"/>
    <p:sldId id="740" r:id="rId10"/>
    <p:sldId id="741" r:id="rId11"/>
    <p:sldId id="260" r:id="rId12"/>
    <p:sldId id="725" r:id="rId13"/>
    <p:sldId id="263" r:id="rId14"/>
    <p:sldId id="711" r:id="rId15"/>
    <p:sldId id="712" r:id="rId16"/>
    <p:sldId id="713" r:id="rId17"/>
    <p:sldId id="710" r:id="rId18"/>
    <p:sldId id="731" r:id="rId19"/>
    <p:sldId id="715" r:id="rId20"/>
    <p:sldId id="727" r:id="rId21"/>
    <p:sldId id="730" r:id="rId22"/>
    <p:sldId id="728" r:id="rId2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D96"/>
    <a:srgbClr val="89FF89"/>
    <a:srgbClr val="FFDDFF"/>
    <a:srgbClr val="B7DBFF"/>
    <a:srgbClr val="FF8585"/>
    <a:srgbClr val="FF66CC"/>
    <a:srgbClr val="24C8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54" d="100"/>
          <a:sy n="54" d="100"/>
        </p:scale>
        <p:origin x="91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6618F-0583-4644-8A58-C451974DD1AC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6B30A-7932-423D-B993-ADD99ED28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944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4DCFB8CB-1D1D-4CEC-9912-C2276FF5E2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E16D25C-F654-447B-84F1-11A849B49D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F4EAFA4-FF9E-40A8-B6E5-2B55457E3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898EDF-C5FC-4B2C-B0C8-768DAC16A905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87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1065B921-2DAE-43E3-9AD6-D2A684C514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C700E5DA-EEE7-4416-BC6A-99B9962988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279F9F76-923D-4D48-806C-9D17E0978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7C7AAC-0D43-4239-BFAD-1B38A12BB957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20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0D26-A163-48B8-BEDB-6F8EA0993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A033F-CA30-4614-91C5-15FA63C0AB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4BF03-218D-44D0-BD12-657E9BE0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22C3B-ADCD-48B7-A4C1-1892EB71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CBD83-E804-4367-B964-6F1A94395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8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BF3E-5A4B-4EF4-8123-A5D920297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CE3C3-D11D-42FD-BD74-ACF366F2D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D0AC8-9D7E-4995-AA09-C06BEF391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FEA6D-685F-4272-97CD-509B4240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B3508-D38A-4D6B-A2D5-45FE942DB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75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4ED0-0586-4ECD-ACE0-BFDFCFB04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AF3A3-5B8D-488A-B237-C79337ED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D13D3-F917-461D-B4B9-923F38A73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2CDC4-E080-43C4-959B-A1123700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79E76-8B17-44B4-BF5C-70C636704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56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4F54-DEBA-4509-B79E-0FF802CF1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A92F9-D406-4D87-AB92-F70572FFE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03563-02A1-472A-BF22-49915FE8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35757-23EF-4671-94D8-64271DD9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B533E-41E6-45B9-9F71-0A739743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0F58D-B258-49BA-9ED5-9F7E7D03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28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3587-5885-475C-8249-E4A19626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1B833-58AF-4496-88CA-6428D559F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DFA6D-FE9D-48A6-B375-5252B6C75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43A591-E2EA-4EC3-A43D-915984079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6329DA-EFE5-45DC-900C-003DAD179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4AE08-C6BA-43ED-AC38-8FBDC2F1B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9FE6E0-BF9D-4DE7-831B-34562027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3AE850-4F8A-4740-8537-A8B856F8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519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0506A-8EF8-4CD0-8B2F-DE0F56FE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790BF4-C1B1-4709-8617-C8FD5E4C9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0DB8F1-ED15-4D73-BE2E-1F49E63E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96DC28-4664-4EC7-BDAE-E44DDF2B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76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1AE73-B7AF-4285-9F84-81D4A9E27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6F0E9A-BA48-4C0A-A4AA-A568CBE1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7330A-31F9-4537-9733-0C39E7C4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91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5033-A69C-4A30-9F29-5ADD6085D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258F8-2D2A-4017-8D2A-8F22C6D6E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9195A-1DEF-48CD-868D-D25F9E32E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3CB19-9F14-49A2-9C8D-B3D0B3ED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F5450-87F1-44F9-BF18-6BB1CC8C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D0533-B9D1-4B87-A1E4-A7161CBFD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42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30610-25E5-423B-869D-B909337D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DB3107-170F-4B3C-AC47-B205DEA3B9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6051D-81CF-40D0-8C61-DC1F55EB2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42F50-A0D5-4C11-9A79-8E66B4662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1F9A1-E6ED-4203-8146-BFB6C4AD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3EA38-E2AF-4D00-95A0-8EDF95C4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487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FD4E6-946A-49BB-8A8A-C442F38A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E62284-0B4D-498C-907F-F75BC7CB2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E2DAB-D6DE-4538-8998-0AC7426CF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5BC9-C612-4122-B815-583A2CBC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2F455-85B3-426F-9FB1-31A1CFA16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431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8CBCD8-F279-40B2-86FB-D5364E3C1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CD5DE6-8B25-46AF-90CC-4303D6C1A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E93C0-D8C3-4EEB-8158-BE5B2199B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87703-4C36-4073-A681-348BFE4B2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1EF99-796A-48A1-A7AB-01399FC8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85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A32485-DC71-401A-83AD-4E5280167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A3DA3-A4E7-4172-BF04-456C09379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7B5BC-C144-487B-AC8E-69A7E364E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603C2-2B75-4D42-8719-DFAA129B93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DF17A-2E35-4F06-B069-91BE59EEF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9BD9-8434-45E4-9BBF-0968EE063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1BE4E-6B1C-428B-B794-21824817F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57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jpe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6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11" Type="http://schemas.openxmlformats.org/officeDocument/2006/relationships/image" Target="../media/image24.jpeg"/><Relationship Id="rId5" Type="http://schemas.openxmlformats.org/officeDocument/2006/relationships/image" Target="../media/image20.png"/><Relationship Id="rId10" Type="http://schemas.openxmlformats.org/officeDocument/2006/relationships/image" Target="../media/image23.jpg"/><Relationship Id="rId4" Type="http://schemas.openxmlformats.org/officeDocument/2006/relationships/image" Target="../media/image19.jpe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2.png"/><Relationship Id="rId4" Type="http://schemas.openxmlformats.org/officeDocument/2006/relationships/image" Target="../media/image31.jpe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6.jpeg"/><Relationship Id="rId7" Type="http://schemas.openxmlformats.org/officeDocument/2006/relationships/image" Target="../media/image3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jpe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43.jpeg"/><Relationship Id="rId5" Type="http://schemas.openxmlformats.org/officeDocument/2006/relationships/hyperlink" Target="https://www.graphene.manchester.ac.uk/learn/applications/" TargetMode="External"/><Relationship Id="rId4" Type="http://schemas.openxmlformats.org/officeDocument/2006/relationships/hyperlink" Target="https://en.wikipedia.org/wiki/Hybtonite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46.emf"/><Relationship Id="rId2" Type="http://schemas.openxmlformats.org/officeDocument/2006/relationships/tags" Target="../tags/tag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9.jpe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48.jpeg"/><Relationship Id="rId15" Type="http://schemas.openxmlformats.org/officeDocument/2006/relationships/image" Target="../media/image50.png"/><Relationship Id="rId10" Type="http://schemas.openxmlformats.org/officeDocument/2006/relationships/image" Target="../media/image45.emf"/><Relationship Id="rId4" Type="http://schemas.openxmlformats.org/officeDocument/2006/relationships/image" Target="../media/image47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1.jpe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hyperlink" Target="https://www.youtube.com/watch?time_continue=186&amp;v=4z8Q0aUKuUU&amp;feature=emb_logo" TargetMode="External"/><Relationship Id="rId5" Type="http://schemas.openxmlformats.org/officeDocument/2006/relationships/hyperlink" Target="https://sciencestruck.com/applications-of-fullerenes" TargetMode="External"/><Relationship Id="rId4" Type="http://schemas.openxmlformats.org/officeDocument/2006/relationships/image" Target="../media/image52.png"/><Relationship Id="rId9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11" Type="http://schemas.openxmlformats.org/officeDocument/2006/relationships/image" Target="../media/image61.png"/><Relationship Id="rId5" Type="http://schemas.openxmlformats.org/officeDocument/2006/relationships/image" Target="../media/image1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iopscience.iop.org/article/10.1088/0957-4484/14/1/001?gclid=Cj0KCQjwyur0BRDcARIsAEt86IACdUR7Ze0-I2wdOJZaU1rzzw42yf9gBKsQiap4wI8DT-4kgdnRLY8aAiYNEALw_wcB" TargetMode="External"/><Relationship Id="rId13" Type="http://schemas.openxmlformats.org/officeDocument/2006/relationships/hyperlink" Target="https://www.worldofmolecules.com/nanotechnology/" TargetMode="External"/><Relationship Id="rId18" Type="http://schemas.openxmlformats.org/officeDocument/2006/relationships/hyperlink" Target="https://www.explainthatstuff.com/graphene.html" TargetMode="External"/><Relationship Id="rId3" Type="http://schemas.openxmlformats.org/officeDocument/2006/relationships/hyperlink" Target="https://www.diffen.com/difference/Science_vs_Technology" TargetMode="External"/><Relationship Id="rId7" Type="http://schemas.openxmlformats.org/officeDocument/2006/relationships/hyperlink" Target="https://en.wikipedia.org/wiki/Nanoscopic_scale" TargetMode="External"/><Relationship Id="rId12" Type="http://schemas.openxmlformats.org/officeDocument/2006/relationships/hyperlink" Target="https://www.nanowerk.com/nanofabrication.php" TargetMode="External"/><Relationship Id="rId17" Type="http://schemas.openxmlformats.org/officeDocument/2006/relationships/hyperlink" Target="https://www.youtube.com/watch?v=Mcg9_ML2mXY" TargetMode="External"/><Relationship Id="rId2" Type="http://schemas.openxmlformats.org/officeDocument/2006/relationships/hyperlink" Target="https://www.youtube.com/watch?v=-KY4MKIZY2Y&amp;feature=emb_logo" TargetMode="External"/><Relationship Id="rId16" Type="http://schemas.openxmlformats.org/officeDocument/2006/relationships/hyperlink" Target="https://www.youtube.com/watch?v=dnE1nO6o-d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Orders_of_magnitude_(length)" TargetMode="External"/><Relationship Id="rId11" Type="http://schemas.openxmlformats.org/officeDocument/2006/relationships/hyperlink" Target="https://etp-nanomedicine.eu/about-nanomedicine/what-is-nanomedicine/" TargetMode="External"/><Relationship Id="rId5" Type="http://schemas.openxmlformats.org/officeDocument/2006/relationships/hyperlink" Target="https://www.azonano.com/article.aspx?ArticleID=1207" TargetMode="External"/><Relationship Id="rId15" Type="http://schemas.openxmlformats.org/officeDocument/2006/relationships/hyperlink" Target="https://www.graphene.manchester.ac.uk/learn/applications/" TargetMode="External"/><Relationship Id="rId10" Type="http://schemas.openxmlformats.org/officeDocument/2006/relationships/hyperlink" Target="https://en.wikipedia.org/wiki/Nanomedicine" TargetMode="External"/><Relationship Id="rId19" Type="http://schemas.openxmlformats.org/officeDocument/2006/relationships/hyperlink" Target="https://www.nanowerk.com/nanotechnology/introduction/introduction_to_nanotechnology_22.php" TargetMode="External"/><Relationship Id="rId4" Type="http://schemas.openxmlformats.org/officeDocument/2006/relationships/hyperlink" Target="https://www.youtube.com/watch?time_continue=151&amp;v=dQhhcgn8YZo&amp;feature=emb_logo" TargetMode="External"/><Relationship Id="rId9" Type="http://schemas.openxmlformats.org/officeDocument/2006/relationships/hyperlink" Target="https://www.nano.gov/nanotech-101/what/definition" TargetMode="External"/><Relationship Id="rId14" Type="http://schemas.openxmlformats.org/officeDocument/2006/relationships/hyperlink" Target="https://www.youtube.com/watch?v=IesIsKMjB4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E465D235-B4ED-4E72-95B8-98BF89AA1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535" y="175355"/>
            <a:ext cx="4048929" cy="212365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Helvetica" panose="020B0604020202020204" pitchFamily="34" charset="0"/>
              </a:rPr>
              <a:t>Lecture 1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b="1" dirty="0" err="1">
                <a:latin typeface="Helvetica" panose="020B0604020202020204" pitchFamily="34" charset="0"/>
              </a:rPr>
              <a:t>NanoTechnology</a:t>
            </a:r>
            <a:r>
              <a:rPr lang="en-GB" altLang="en-US" sz="3600" b="1" dirty="0">
                <a:latin typeface="Helvetica" panose="020B0604020202020204" pitchFamily="34" charset="0"/>
              </a:rPr>
              <a:t>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3600" b="1" dirty="0">
              <a:latin typeface="Helvetica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b="1" i="1" dirty="0">
                <a:latin typeface="Helvetica" panose="020B0604020202020204" pitchFamily="34" charset="0"/>
              </a:rPr>
              <a:t>What is It?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1E7D2C1-26D5-4F1D-9ADF-83B707D7D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534" y="5002749"/>
            <a:ext cx="4044383" cy="1600200"/>
          </a:xfrm>
          <a:prstGeom prst="rect">
            <a:avLst/>
          </a:prstGeom>
          <a:solidFill>
            <a:srgbClr val="9E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Helvetica" panose="020B0604020202020204" pitchFamily="34" charset="0"/>
              </a:rPr>
              <a:t>Jon A Preece, FRSC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 b="1" i="1" dirty="0">
                <a:latin typeface="Helvetica" panose="020B0604020202020204" pitchFamily="34" charset="0"/>
              </a:rPr>
              <a:t>Professor of Nanoscale Chemistry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b="1" dirty="0">
              <a:latin typeface="Helvetica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600" b="1" dirty="0">
                <a:latin typeface="Helvetica" panose="020B0604020202020204" pitchFamily="34" charset="0"/>
              </a:rPr>
              <a:t>School of Chemistry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600" b="1" dirty="0">
                <a:latin typeface="Helvetica" panose="020B0604020202020204" pitchFamily="34" charset="0"/>
              </a:rPr>
              <a:t>University of Birmingham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4B64BB-0538-4480-A88B-CEEE75F6D1AB}"/>
              </a:ext>
            </a:extLst>
          </p:cNvPr>
          <p:cNvGrpSpPr>
            <a:grpSpLocks/>
          </p:cNvGrpSpPr>
          <p:nvPr/>
        </p:nvGrpSpPr>
        <p:grpSpPr bwMode="auto">
          <a:xfrm>
            <a:off x="5269297" y="2748346"/>
            <a:ext cx="1893887" cy="1860550"/>
            <a:chOff x="5184730" y="2993748"/>
            <a:chExt cx="1894646" cy="1861826"/>
          </a:xfrm>
        </p:grpSpPr>
        <p:pic>
          <p:nvPicPr>
            <p:cNvPr id="7" name="Picture 27" descr="1_new_crest">
              <a:extLst>
                <a:ext uri="{FF2B5EF4-FFF2-40B4-BE49-F238E27FC236}">
                  <a16:creationId xmlns:a16="http://schemas.microsoft.com/office/drawing/2014/main" id="{2915D980-9946-41B8-8AE8-3F77595075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8" descr="3_new_word_marque">
              <a:extLst>
                <a:ext uri="{FF2B5EF4-FFF2-40B4-BE49-F238E27FC236}">
                  <a16:creationId xmlns:a16="http://schemas.microsoft.com/office/drawing/2014/main" id="{D26EFA3D-F1FB-491D-BDF4-6BAC80800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9565AFA-1EB8-4E31-A2D0-D1B8C869C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99013"/>
            <a:ext cx="4071533" cy="27037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A1767-CCC4-4EF0-943A-2DA672DF9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20469" y="2299013"/>
            <a:ext cx="4071531" cy="270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53"/>
    </mc:Choice>
    <mc:Fallback xmlns="">
      <p:transition spd="slow" advTm="29553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5239" x="5175250" y="3668713"/>
          <p14:tracePt t="5255" x="5175250" y="3676650"/>
          <p14:tracePt t="5291" x="5175250" y="3684588"/>
          <p14:tracePt t="5460" x="5175250" y="3692525"/>
          <p14:tracePt t="5468" x="5175250" y="3700463"/>
          <p14:tracePt t="5508" x="5175250" y="3708400"/>
          <p14:tracePt t="5547" x="5183188" y="3708400"/>
          <p14:tracePt t="7204" x="5175250" y="3708400"/>
          <p14:tracePt t="7220" x="5167313" y="3708400"/>
          <p14:tracePt t="7229" x="5159375" y="3716338"/>
          <p14:tracePt t="7237" x="5151438" y="3716338"/>
          <p14:tracePt t="7246" x="5151438" y="3724275"/>
          <p14:tracePt t="7284" x="5143500" y="3724275"/>
          <p14:tracePt t="7372" x="5135563" y="3724275"/>
          <p14:tracePt t="7388" x="5135563" y="3732213"/>
          <p14:tracePt t="7399" x="5127625" y="3732213"/>
          <p14:tracePt t="7405" x="5119688" y="3732213"/>
          <p14:tracePt t="7428" x="5111750" y="3740150"/>
          <p14:tracePt t="7445" x="5103813" y="3740150"/>
          <p14:tracePt t="7460" x="5087938" y="3748088"/>
          <p14:tracePt t="7469" x="5087938" y="3756025"/>
          <p14:tracePt t="7476" x="5080000" y="3756025"/>
          <p14:tracePt t="7484" x="5080000" y="3763963"/>
          <p14:tracePt t="7492" x="5064125" y="3763963"/>
          <p14:tracePt t="7500" x="5064125" y="3771900"/>
          <p14:tracePt t="7508" x="5056188" y="3771900"/>
          <p14:tracePt t="7518" x="5056188" y="3779838"/>
          <p14:tracePt t="7524" x="5038725" y="3787775"/>
          <p14:tracePt t="7540" x="5030788" y="3795713"/>
          <p14:tracePt t="7557" x="5022850" y="3803650"/>
          <p14:tracePt t="7567" x="5022850" y="3811588"/>
          <p14:tracePt t="7588" x="5022850" y="3819525"/>
          <p14:tracePt t="7597" x="5014913" y="3819525"/>
          <p14:tracePt t="7612" x="5014913" y="3827463"/>
          <p14:tracePt t="7628" x="5006975" y="3827463"/>
          <p14:tracePt t="7731" x="5006975" y="3835400"/>
          <p14:tracePt t="7739" x="4999038" y="3835400"/>
          <p14:tracePt t="7772" x="4999038" y="3843338"/>
          <p14:tracePt t="7780" x="4991100" y="3843338"/>
          <p14:tracePt t="10971" x="5006975" y="3811588"/>
          <p14:tracePt t="10980" x="5022850" y="3771900"/>
          <p14:tracePt t="10987" x="5038725" y="3740150"/>
          <p14:tracePt t="10995" x="5056188" y="3692525"/>
          <p14:tracePt t="11003" x="5064125" y="3644900"/>
          <p14:tracePt t="11011" x="5080000" y="3595688"/>
          <p14:tracePt t="11019" x="5087938" y="3563938"/>
          <p14:tracePt t="11027" x="5103813" y="3524250"/>
          <p14:tracePt t="11035" x="5111750" y="3492500"/>
          <p14:tracePt t="11044" x="5119688" y="3460750"/>
          <p14:tracePt t="11052" x="5127625" y="3436938"/>
          <p14:tracePt t="11060" x="5127625" y="3413125"/>
          <p14:tracePt t="11068" x="5135563" y="3397250"/>
          <p14:tracePt t="11084" x="5143500" y="3389313"/>
          <p14:tracePt t="11979" x="5135563" y="3389313"/>
          <p14:tracePt t="12003" x="5127625" y="3389313"/>
          <p14:tracePt t="12019" x="5119688" y="3389313"/>
          <p14:tracePt t="12035" x="5111750" y="3389313"/>
          <p14:tracePt t="12043" x="5103813" y="3389313"/>
          <p14:tracePt t="12059" x="5095875" y="3389313"/>
          <p14:tracePt t="12157" x="5087938" y="3373438"/>
          <p14:tracePt t="12164" x="5080000" y="3349625"/>
          <p14:tracePt t="12172" x="5080000" y="3333750"/>
          <p14:tracePt t="12180" x="5072063" y="3302000"/>
          <p14:tracePt t="12189" x="5072063" y="3278188"/>
          <p14:tracePt t="12196" x="5072063" y="3252788"/>
          <p14:tracePt t="12205" x="5072063" y="3228975"/>
          <p14:tracePt t="12212" x="5072063" y="3197225"/>
          <p14:tracePt t="12222" x="5072063" y="3173413"/>
          <p14:tracePt t="12228" x="5080000" y="3141663"/>
          <p14:tracePt t="12240" x="5095875" y="3117850"/>
          <p14:tracePt t="12244" x="5103813" y="3094038"/>
          <p14:tracePt t="12253" x="5119688" y="3086100"/>
          <p14:tracePt t="12260" x="5127625" y="3070225"/>
          <p14:tracePt t="12267" x="5143500" y="3062288"/>
          <p14:tracePt t="12275" x="5151438" y="3054350"/>
          <p14:tracePt t="12283" x="5159375" y="3046413"/>
          <p14:tracePt t="12291" x="5167313" y="3046413"/>
          <p14:tracePt t="12299" x="5175250" y="3046413"/>
          <p14:tracePt t="12307" x="5191125" y="3046413"/>
          <p14:tracePt t="12315" x="5199063" y="3046413"/>
          <p14:tracePt t="12324" x="5222875" y="3046413"/>
          <p14:tracePt t="12331" x="5246688" y="3046413"/>
          <p14:tracePt t="12339" x="5270500" y="3046413"/>
          <p14:tracePt t="12347" x="5302250" y="3046413"/>
          <p14:tracePt t="12356" x="5334000" y="3046413"/>
          <p14:tracePt t="12363" x="5365750" y="3054350"/>
          <p14:tracePt t="12372" x="5407025" y="3054350"/>
          <p14:tracePt t="12379" x="5430838" y="3054350"/>
          <p14:tracePt t="12390" x="5454650" y="3054350"/>
          <p14:tracePt t="12397" x="5470525" y="3054350"/>
          <p14:tracePt t="12407" x="5478463" y="3046413"/>
          <p14:tracePt t="12412" x="5486400" y="3046413"/>
          <p14:tracePt t="12469" x="5478463" y="3038475"/>
          <p14:tracePt t="12476" x="5462588" y="3038475"/>
          <p14:tracePt t="12484" x="5446713" y="3038475"/>
          <p14:tracePt t="12493" x="5422900" y="3038475"/>
          <p14:tracePt t="12501" x="5397500" y="3038475"/>
          <p14:tracePt t="12509" x="5373688" y="3038475"/>
          <p14:tracePt t="12516" x="5357813" y="3038475"/>
          <p14:tracePt t="12524" x="5334000" y="3038475"/>
          <p14:tracePt t="12532" x="5326063" y="3038475"/>
          <p14:tracePt t="12540" x="5310188" y="3038475"/>
          <p14:tracePt t="12548" x="5302250" y="3038475"/>
          <p14:tracePt t="12557" x="5286375" y="3038475"/>
          <p14:tracePt t="12564" x="5278438" y="3038475"/>
          <p14:tracePt t="12574" x="5270500" y="3038475"/>
          <p14:tracePt t="12668" x="5262563" y="3038475"/>
          <p14:tracePt t="12676" x="5262563" y="3030538"/>
          <p14:tracePt t="12685" x="5254625" y="3022600"/>
          <p14:tracePt t="12694" x="5254625" y="3014663"/>
          <p14:tracePt t="12700" x="5254625" y="3006725"/>
          <p14:tracePt t="12708" x="5246688" y="2982913"/>
          <p14:tracePt t="12717" x="5246688" y="2959100"/>
          <p14:tracePt t="12726" x="5246688" y="2935288"/>
          <p14:tracePt t="12732" x="5246688" y="2919413"/>
          <p14:tracePt t="12742" x="5246688" y="2894013"/>
          <p14:tracePt t="12747" x="5246688" y="2870200"/>
          <p14:tracePt t="12756" x="5246688" y="2846388"/>
          <p14:tracePt t="12763" x="5254625" y="2822575"/>
          <p14:tracePt t="12773" x="5254625" y="2798763"/>
          <p14:tracePt t="12779" x="5262563" y="2782888"/>
          <p14:tracePt t="12787" x="5262563" y="2759075"/>
          <p14:tracePt t="12795" x="5262563" y="2751138"/>
          <p14:tracePt t="12804" x="5262563" y="2735263"/>
          <p14:tracePt t="12820" x="5262563" y="2727325"/>
          <p14:tracePt t="12829" x="5262563" y="2719388"/>
          <p14:tracePt t="13493" x="5254625" y="2719388"/>
          <p14:tracePt t="13511" x="5246688" y="2719388"/>
          <p14:tracePt t="13580" x="5238750" y="2719388"/>
          <p14:tracePt t="13588" x="5238750" y="2711450"/>
          <p14:tracePt t="13604" x="5238750" y="2703513"/>
          <p14:tracePt t="13612" x="5230813" y="2703513"/>
          <p14:tracePt t="13621" x="5230813" y="2695575"/>
          <p14:tracePt t="13629" x="5222875" y="2695575"/>
          <p14:tracePt t="13636" x="5222875" y="2687638"/>
          <p14:tracePt t="13652" x="5222875" y="2671763"/>
          <p14:tracePt t="13663" x="5214938" y="2671763"/>
          <p14:tracePt t="13669" x="5214938" y="2663825"/>
          <p14:tracePt t="13684" x="5207000" y="2655888"/>
          <p14:tracePt t="13701" x="5207000" y="2647950"/>
          <p14:tracePt t="13893" x="5199063" y="2647950"/>
          <p14:tracePt t="13932" x="5191125" y="2647950"/>
          <p14:tracePt t="13948" x="5183188" y="2647950"/>
          <p14:tracePt t="14060" x="5175250" y="2647950"/>
          <p14:tracePt t="14083" x="5175250" y="2655888"/>
          <p14:tracePt t="14757" x="5175250" y="2663825"/>
          <p14:tracePt t="14766" x="5167313" y="2663825"/>
          <p14:tracePt t="14773" x="5167313" y="2671763"/>
          <p14:tracePt t="14781" x="5167313" y="2679700"/>
          <p14:tracePt t="14796" x="5159375" y="2679700"/>
          <p14:tracePt t="14804" x="5159375" y="2687638"/>
          <p14:tracePt t="14853" x="5151438" y="2687638"/>
          <p14:tracePt t="14996" x="5151438" y="2695575"/>
          <p14:tracePt t="15110" x="5151438" y="2703513"/>
          <p14:tracePt t="15131" x="5151438" y="2711450"/>
          <p14:tracePt t="15139" x="5151438" y="2719388"/>
          <p14:tracePt t="15148" x="5143500" y="2719388"/>
          <p14:tracePt t="15165" x="5143500" y="2727325"/>
          <p14:tracePt t="15180" x="5143500" y="2735263"/>
          <p14:tracePt t="15196" x="5143500" y="2743200"/>
          <p14:tracePt t="15204" x="5143500" y="2751138"/>
          <p14:tracePt t="15220" x="5143500" y="2759075"/>
          <p14:tracePt t="15228" x="5135563" y="2759075"/>
          <p14:tracePt t="15243" x="5135563" y="2767013"/>
          <p14:tracePt t="15267" x="5135563" y="2774950"/>
          <p14:tracePt t="15275" x="5135563" y="2782888"/>
          <p14:tracePt t="15291" x="5127625" y="2782888"/>
          <p14:tracePt t="15301" x="5127625" y="2790825"/>
          <p14:tracePt t="15316" x="5119688" y="2798763"/>
          <p14:tracePt t="15340" x="5119688" y="2806700"/>
          <p14:tracePt t="15348" x="5119688" y="2814638"/>
          <p14:tracePt t="15356" x="5111750" y="2814638"/>
          <p14:tracePt t="15380" x="5111750" y="2822575"/>
          <p14:tracePt t="15388" x="5103813" y="2822575"/>
          <p14:tracePt t="15404" x="5103813" y="2830513"/>
          <p14:tracePt t="15428" x="5095875" y="2830513"/>
          <p14:tracePt t="15436" x="5095875" y="2838450"/>
          <p14:tracePt t="15476" x="5087938" y="2838450"/>
          <p14:tracePt t="15500" x="5087938" y="2846388"/>
          <p14:tracePt t="15533" x="5087938" y="2854325"/>
          <p14:tracePt t="15557" x="5087938" y="2862263"/>
          <p14:tracePt t="15564" x="5080000" y="2862263"/>
          <p14:tracePt t="15580" x="5080000" y="2870200"/>
          <p14:tracePt t="15596" x="5080000" y="2878138"/>
          <p14:tracePt t="15621" x="5072063" y="2878138"/>
          <p14:tracePt t="15628" x="5072063" y="2886075"/>
          <p14:tracePt t="15660" x="5072063" y="2894013"/>
          <p14:tracePt t="15668" x="5064125" y="2894013"/>
          <p14:tracePt t="15692" x="5056188" y="2894013"/>
          <p14:tracePt t="15700" x="5056188" y="2901950"/>
          <p14:tracePt t="16141" x="5056188" y="2909888"/>
          <p14:tracePt t="16149" x="5046663" y="2909888"/>
          <p14:tracePt t="16164" x="5038725" y="2909888"/>
          <p14:tracePt t="16180" x="5030788" y="2919413"/>
          <p14:tracePt t="16190" x="5022850" y="2919413"/>
          <p14:tracePt t="16207" x="5014913" y="2927350"/>
          <p14:tracePt t="16213" x="5006975" y="2927350"/>
          <p14:tracePt t="16228" x="5006975" y="2935288"/>
          <p14:tracePt t="16237" x="4999038" y="2935288"/>
          <p14:tracePt t="16245" x="4991100" y="2935288"/>
          <p14:tracePt t="16253" x="4991100" y="2943225"/>
          <p14:tracePt t="16420" x="4983163" y="2943225"/>
          <p14:tracePt t="16428" x="4983163" y="2951163"/>
          <p14:tracePt t="16436" x="4975225" y="2951163"/>
          <p14:tracePt t="16460" x="4975225" y="2959100"/>
          <p14:tracePt t="16467" x="4967288" y="2959100"/>
          <p14:tracePt t="16483" x="4959350" y="2959100"/>
          <p14:tracePt t="16532" x="4959350" y="2967038"/>
          <p14:tracePt t="16540" x="4951413" y="2967038"/>
          <p14:tracePt t="16547" x="4951413" y="2974975"/>
          <p14:tracePt t="16563" x="4943475" y="2974975"/>
          <p14:tracePt t="16572" x="4943475" y="2982913"/>
          <p14:tracePt t="16579" x="4935538" y="2982913"/>
          <p14:tracePt t="16587" x="4927600" y="2982913"/>
          <p14:tracePt t="16595" x="4927600" y="2990850"/>
          <p14:tracePt t="16619" x="4919663" y="2990850"/>
          <p14:tracePt t="17116" x="4911725" y="2974975"/>
          <p14:tracePt t="17124" x="4895850" y="2951163"/>
          <p14:tracePt t="17133" x="4887913" y="2927350"/>
          <p14:tracePt t="17140" x="4872038" y="2886075"/>
          <p14:tracePt t="17149" x="4848225" y="2862263"/>
          <p14:tracePt t="17156" x="4832350" y="2814638"/>
          <p14:tracePt t="17165" x="4800600" y="2767013"/>
          <p14:tracePt t="17172" x="4768850" y="2719388"/>
          <p14:tracePt t="17182" x="4737100" y="2671763"/>
          <p14:tracePt t="17188" x="4705350" y="2608263"/>
          <p14:tracePt t="17196" x="4672013" y="2559050"/>
          <p14:tracePt t="17204" x="4632325" y="2495550"/>
          <p14:tracePt t="17212" x="4576763" y="2432050"/>
          <p14:tracePt t="17220" x="4529138" y="2376488"/>
          <p14:tracePt t="17229" x="4473575" y="2312988"/>
          <p14:tracePt t="17236" x="4410075" y="2249488"/>
          <p14:tracePt t="17245" x="4337050" y="2184400"/>
          <p14:tracePt t="17252" x="4257675" y="2112963"/>
          <p14:tracePt t="17261" x="4186238" y="2041525"/>
          <p14:tracePt t="17267" x="4114800" y="1962150"/>
          <p14:tracePt t="17278" x="4051300" y="1890713"/>
          <p14:tracePt t="17283" x="3962400" y="1825625"/>
          <p14:tracePt t="17291" x="3898900" y="1762125"/>
          <p14:tracePt t="17299" x="3819525" y="1698625"/>
          <p14:tracePt t="17307" x="3748088" y="1651000"/>
          <p14:tracePt t="17316" x="3676650" y="1603375"/>
          <p14:tracePt t="17323" x="3619500" y="1563688"/>
          <p14:tracePt t="17332" x="3556000" y="1530350"/>
          <p14:tracePt t="17340" x="3492500" y="1506538"/>
          <p14:tracePt t="17348" x="3429000" y="1466850"/>
          <p14:tracePt t="17356" x="3373438" y="1450975"/>
          <p14:tracePt t="17364" x="3317875" y="1427163"/>
          <p14:tracePt t="17371" x="3252788" y="1411288"/>
          <p14:tracePt t="17379" x="3181350" y="1403350"/>
          <p14:tracePt t="17387" x="3117850" y="1387475"/>
          <p14:tracePt t="17395" x="3062288" y="1379538"/>
          <p14:tracePt t="17403" x="2998788" y="1371600"/>
          <p14:tracePt t="17411" x="2925763" y="1363663"/>
          <p14:tracePt t="17419" x="2846388" y="1363663"/>
          <p14:tracePt t="17427" x="2782888" y="1355725"/>
          <p14:tracePt t="17435" x="2711450" y="1355725"/>
          <p14:tracePt t="17443" x="2632075" y="1355725"/>
          <p14:tracePt t="17451" x="2582863" y="1355725"/>
          <p14:tracePt t="17459" x="2519363" y="1355725"/>
          <p14:tracePt t="17467" x="2463800" y="1363663"/>
          <p14:tracePt t="17476" x="2400300" y="1371600"/>
          <p14:tracePt t="17483" x="2352675" y="1387475"/>
          <p14:tracePt t="17491" x="2297113" y="1411288"/>
          <p14:tracePt t="17500" x="2247900" y="1435100"/>
          <p14:tracePt t="17507" x="2200275" y="1458913"/>
          <p14:tracePt t="17516" x="2160588" y="1490663"/>
          <p14:tracePt t="17523" x="2112963" y="1530350"/>
          <p14:tracePt t="17532" x="2065338" y="1571625"/>
          <p14:tracePt t="17539" x="2017713" y="1611313"/>
          <p14:tracePt t="17547" x="1978025" y="1658938"/>
          <p14:tracePt t="17555" x="1922463" y="1722438"/>
          <p14:tracePt t="17565" x="1881188" y="1770063"/>
          <p14:tracePt t="17571" x="1833563" y="1841500"/>
          <p14:tracePt t="17580" x="1778000" y="1898650"/>
          <p14:tracePt t="17587" x="1722438" y="1954213"/>
          <p14:tracePt t="17596" x="1666875" y="2009775"/>
          <p14:tracePt t="17603" x="1611313" y="2057400"/>
          <p14:tracePt t="17613" x="1562100" y="2097088"/>
          <p14:tracePt t="17620" x="1522413" y="2136775"/>
          <p14:tracePt t="17629" x="1474788" y="2176463"/>
          <p14:tracePt t="17635" x="1435100" y="2224088"/>
          <p14:tracePt t="17643" x="1411288" y="2265363"/>
          <p14:tracePt t="17651" x="1387475" y="2305050"/>
          <p14:tracePt t="17659" x="1363663" y="2336800"/>
          <p14:tracePt t="17667" x="1339850" y="2384425"/>
          <p14:tracePt t="17675" x="1323975" y="2439988"/>
          <p14:tracePt t="17683" x="1308100" y="2495550"/>
          <p14:tracePt t="17691" x="1300163" y="2551113"/>
          <p14:tracePt t="17700" x="1292225" y="2608263"/>
          <p14:tracePt t="17708" x="1292225" y="2647950"/>
          <p14:tracePt t="17716" x="1292225" y="2703513"/>
          <p14:tracePt t="17724" x="1292225" y="2751138"/>
          <p14:tracePt t="17732" x="1292225" y="2790825"/>
          <p14:tracePt t="17740" x="1308100" y="2830513"/>
          <p14:tracePt t="17749" x="1316038" y="2870200"/>
          <p14:tracePt t="17756" x="1331913" y="2919413"/>
          <p14:tracePt t="17765" x="1347788" y="2959100"/>
          <p14:tracePt t="17772" x="1371600" y="3006725"/>
          <p14:tracePt t="17781" x="1387475" y="3046413"/>
          <p14:tracePt t="17788" x="1403350" y="3094038"/>
          <p14:tracePt t="17798" x="1419225" y="3141663"/>
          <p14:tracePt t="17804" x="1427163" y="3189288"/>
          <p14:tracePt t="17815" x="1435100" y="3228975"/>
          <p14:tracePt t="17820" x="1458913" y="3286125"/>
          <p14:tracePt t="17828" x="1482725" y="3341688"/>
          <p14:tracePt t="17836" x="1506538" y="3389313"/>
          <p14:tracePt t="17845" x="1546225" y="3452813"/>
          <p14:tracePt t="17852" x="1579563" y="3500438"/>
          <p14:tracePt t="17860" x="1619250" y="3540125"/>
          <p14:tracePt t="17868" x="1651000" y="3571875"/>
          <p14:tracePt t="17876" x="1690688" y="3613150"/>
          <p14:tracePt t="17885" x="1730375" y="3636963"/>
          <p14:tracePt t="17892" x="1770063" y="3668713"/>
          <p14:tracePt t="17901" x="1809750" y="3692525"/>
          <p14:tracePt t="17908" x="1841500" y="3708400"/>
          <p14:tracePt t="17916" x="1881188" y="3724275"/>
          <p14:tracePt t="17924" x="1912938" y="3748088"/>
          <p14:tracePt t="17932" x="1962150" y="3771900"/>
          <p14:tracePt t="17940" x="2001838" y="3787775"/>
          <p14:tracePt t="17948" x="2049463" y="3803650"/>
          <p14:tracePt t="17956" x="2089150" y="3827463"/>
          <p14:tracePt t="17965" x="2144713" y="3843338"/>
          <p14:tracePt t="17972" x="2216150" y="3859213"/>
          <p14:tracePt t="17982" x="2273300" y="3875088"/>
          <p14:tracePt t="17988" x="2344738" y="3883025"/>
          <p14:tracePt t="17997" x="2408238" y="3890963"/>
          <p14:tracePt t="18017" x="2559050" y="3890963"/>
          <p14:tracePt t="18020" x="2632075" y="3890963"/>
          <p14:tracePt t="18028" x="2703513" y="3890963"/>
          <p14:tracePt t="18036" x="2774950" y="3867150"/>
          <p14:tracePt t="18044" x="2830513" y="3843338"/>
          <p14:tracePt t="18052" x="2901950" y="3795713"/>
          <p14:tracePt t="18060" x="2957513" y="3756025"/>
          <p14:tracePt t="18069" x="3022600" y="3684588"/>
          <p14:tracePt t="18076" x="3086100" y="3621088"/>
          <p14:tracePt t="18085" x="3133725" y="3540125"/>
          <p14:tracePt t="18092" x="3197225" y="3444875"/>
          <p14:tracePt t="18100" x="3252788" y="3357563"/>
          <p14:tracePt t="18108" x="3308350" y="3262313"/>
          <p14:tracePt t="18116" x="3341688" y="3173413"/>
          <p14:tracePt t="18124" x="3349625" y="3094038"/>
          <p14:tracePt t="18133" x="3365500" y="3006725"/>
          <p14:tracePt t="18140" x="3365500" y="2927350"/>
          <p14:tracePt t="18148" x="3365500" y="2830513"/>
          <p14:tracePt t="18155" x="3349625" y="2743200"/>
          <p14:tracePt t="18165" x="3317875" y="2655888"/>
          <p14:tracePt t="18171" x="3284538" y="2566988"/>
          <p14:tracePt t="18179" x="3252788" y="2479675"/>
          <p14:tracePt t="18187" x="3213100" y="2400300"/>
          <p14:tracePt t="18195" x="3173413" y="2320925"/>
          <p14:tracePt t="18203" x="3133725" y="2257425"/>
          <p14:tracePt t="18211" x="3086100" y="2184400"/>
          <p14:tracePt t="18219" x="3046413" y="2128838"/>
          <p14:tracePt t="18227" x="2998788" y="2073275"/>
          <p14:tracePt t="18235" x="2957513" y="2041525"/>
          <p14:tracePt t="18243" x="2917825" y="2001838"/>
          <p14:tracePt t="18251" x="2870200" y="1970088"/>
          <p14:tracePt t="18259" x="2822575" y="1938338"/>
          <p14:tracePt t="18267" x="2782888" y="1914525"/>
          <p14:tracePt t="18275" x="2743200" y="1898650"/>
          <p14:tracePt t="18284" x="2703513" y="1881188"/>
          <p14:tracePt t="18291" x="2655888" y="1865313"/>
          <p14:tracePt t="18300" x="2616200" y="1857375"/>
          <p14:tracePt t="18307" x="2566988" y="1849438"/>
          <p14:tracePt t="18315" x="2527300" y="1849438"/>
          <p14:tracePt t="18323" x="2471738" y="1849438"/>
          <p14:tracePt t="18332" x="2416175" y="1841500"/>
          <p14:tracePt t="18339" x="2360613" y="1841500"/>
          <p14:tracePt t="18348" x="2320925" y="1841500"/>
          <p14:tracePt t="18355" x="2273300" y="1841500"/>
          <p14:tracePt t="18363" x="2232025" y="1841500"/>
          <p14:tracePt t="18371" x="2184400" y="1849438"/>
          <p14:tracePt t="18379" x="2144713" y="1865313"/>
          <p14:tracePt t="18387" x="2097088" y="1881188"/>
          <p14:tracePt t="18395" x="2057400" y="1906588"/>
          <p14:tracePt t="18403" x="2009775" y="1922463"/>
          <p14:tracePt t="18411" x="1978025" y="1946275"/>
          <p14:tracePt t="18420" x="1946275" y="1970088"/>
          <p14:tracePt t="18428" x="1922463" y="1993900"/>
          <p14:tracePt t="18435" x="1881188" y="2033588"/>
          <p14:tracePt t="18444" x="1857375" y="2057400"/>
          <p14:tracePt t="18451" x="1833563" y="2097088"/>
          <p14:tracePt t="18459" x="1817688" y="2120900"/>
          <p14:tracePt t="18467" x="1793875" y="2160588"/>
          <p14:tracePt t="18475" x="1770063" y="2200275"/>
          <p14:tracePt t="18483" x="1746250" y="2233613"/>
          <p14:tracePt t="18491" x="1722438" y="2273300"/>
          <p14:tracePt t="18499" x="1714500" y="2312988"/>
          <p14:tracePt t="18507" x="1690688" y="2352675"/>
          <p14:tracePt t="18515" x="1666875" y="2392363"/>
          <p14:tracePt t="18523" x="1643063" y="2447925"/>
          <p14:tracePt t="18532" x="1619250" y="2487613"/>
          <p14:tracePt t="18539" x="1595438" y="2535238"/>
          <p14:tracePt t="18548" x="1579563" y="2584450"/>
          <p14:tracePt t="18556" x="1562100" y="2624138"/>
          <p14:tracePt t="18563" x="1546225" y="2663825"/>
          <p14:tracePt t="18572" x="1538288" y="2711450"/>
          <p14:tracePt t="18580" x="1530350" y="2743200"/>
          <p14:tracePt t="18588" x="1514475" y="2774950"/>
          <p14:tracePt t="18596" x="1506538" y="2814638"/>
          <p14:tracePt t="18604" x="1506538" y="2846388"/>
          <p14:tracePt t="18612" x="1498600" y="2878138"/>
          <p14:tracePt t="18621" x="1498600" y="2909888"/>
          <p14:tracePt t="18628" x="1498600" y="2951163"/>
          <p14:tracePt t="18636" x="1498600" y="2990850"/>
          <p14:tracePt t="18644" x="1514475" y="3038475"/>
          <p14:tracePt t="18652" x="1530350" y="3070225"/>
          <p14:tracePt t="18660" x="1554163" y="3117850"/>
          <p14:tracePt t="18668" x="1579563" y="3157538"/>
          <p14:tracePt t="18676" x="1595438" y="3181350"/>
          <p14:tracePt t="18684" x="1619250" y="3221038"/>
          <p14:tracePt t="18692" x="1635125" y="3262313"/>
          <p14:tracePt t="18702" x="1651000" y="3286125"/>
          <p14:tracePt t="18708" x="1666875" y="3309938"/>
          <p14:tracePt t="18718" x="1690688" y="3341688"/>
          <p14:tracePt t="18724" x="1698625" y="3357563"/>
          <p14:tracePt t="18732" x="1714500" y="3373438"/>
          <p14:tracePt t="18740" x="1722438" y="3397250"/>
          <p14:tracePt t="18747" x="1738313" y="3405188"/>
          <p14:tracePt t="18755" x="1754188" y="3421063"/>
          <p14:tracePt t="18763" x="1762125" y="3429000"/>
          <p14:tracePt t="18771" x="1785938" y="3444875"/>
          <p14:tracePt t="18779" x="1809750" y="3452813"/>
          <p14:tracePt t="18787" x="1833563" y="3460750"/>
          <p14:tracePt t="18795" x="1841500" y="3468688"/>
          <p14:tracePt t="18803" x="1849438" y="3468688"/>
          <p14:tracePt t="18811" x="1857375" y="3468688"/>
          <p14:tracePt t="18859" x="1849438" y="3468688"/>
          <p14:tracePt t="18869" x="1833563" y="3468688"/>
          <p14:tracePt t="18876" x="1809750" y="3468688"/>
          <p14:tracePt t="18886" x="1793875" y="3468688"/>
          <p14:tracePt t="18893" x="1770063" y="3468688"/>
          <p14:tracePt t="18900" x="1746250" y="3468688"/>
          <p14:tracePt t="18908" x="1722438" y="3468688"/>
          <p14:tracePt t="18916" x="1698625" y="3476625"/>
          <p14:tracePt t="18924" x="1666875" y="3492500"/>
          <p14:tracePt t="18932" x="1635125" y="3516313"/>
          <p14:tracePt t="18953" x="1587500" y="3532188"/>
          <p14:tracePt t="18956" x="1571625" y="3540125"/>
          <p14:tracePt t="18965" x="1562100" y="3548063"/>
          <p14:tracePt t="18974" x="1546225" y="3556000"/>
          <p14:tracePt t="18980" x="1538288" y="3563938"/>
          <p14:tracePt t="18989" x="1530350" y="3571875"/>
          <p14:tracePt t="18996" x="1530350" y="3579813"/>
          <p14:tracePt t="19004" x="1522413" y="3579813"/>
          <p14:tracePt t="19012" x="1522413" y="3595688"/>
          <p14:tracePt t="19028" x="1522413" y="3605213"/>
          <p14:tracePt t="19037" x="1522413" y="3613150"/>
          <p14:tracePt t="19044" x="1522413" y="3621088"/>
          <p14:tracePt t="19055" x="1514475" y="3621088"/>
          <p14:tracePt t="19109" x="1514475" y="3613150"/>
          <p14:tracePt t="19117" x="1514475" y="3595688"/>
          <p14:tracePt t="19125" x="1514475" y="3563938"/>
          <p14:tracePt t="19133" x="1506538" y="3532188"/>
          <p14:tracePt t="19139" x="1490663" y="3492500"/>
          <p14:tracePt t="19147" x="1474788" y="3444875"/>
          <p14:tracePt t="19155" x="1450975" y="3397250"/>
          <p14:tracePt t="19163" x="1419225" y="3341688"/>
          <p14:tracePt t="19171" x="1395413" y="3294063"/>
          <p14:tracePt t="19179" x="1371600" y="3244850"/>
          <p14:tracePt t="19187" x="1355725" y="3221038"/>
          <p14:tracePt t="19195" x="1331913" y="3181350"/>
          <p14:tracePt t="19203" x="1323975" y="3165475"/>
          <p14:tracePt t="19211" x="1308100" y="3149600"/>
          <p14:tracePt t="19219" x="1300163" y="3133725"/>
          <p14:tracePt t="19227" x="1300163" y="3125788"/>
          <p14:tracePt t="19237" x="1292225" y="3117850"/>
          <p14:tracePt t="19524" x="1292225" y="3109913"/>
          <p14:tracePt t="19629" x="1292225" y="3125788"/>
          <p14:tracePt t="19636" x="1292225" y="3181350"/>
          <p14:tracePt t="19644" x="1292225" y="3244850"/>
          <p14:tracePt t="19652" x="1300163" y="3294063"/>
          <p14:tracePt t="19661" x="1308100" y="3373438"/>
          <p14:tracePt t="19669" x="1316038" y="3429000"/>
          <p14:tracePt t="19677" x="1316038" y="3484563"/>
          <p14:tracePt t="19684" x="1323975" y="3548063"/>
          <p14:tracePt t="19694" x="1323975" y="3595688"/>
          <p14:tracePt t="19700" x="1331913" y="3668713"/>
          <p14:tracePt t="19708" x="1339850" y="3708400"/>
          <p14:tracePt t="19716" x="1363663" y="3763963"/>
          <p14:tracePt t="19724" x="1379538" y="3803650"/>
          <p14:tracePt t="19732" x="1411288" y="3843338"/>
          <p14:tracePt t="19741" x="1435100" y="3890963"/>
          <p14:tracePt t="19749" x="1474788" y="3922713"/>
          <p14:tracePt t="19758" x="1514475" y="3979863"/>
          <p14:tracePt t="19764" x="1562100" y="4019550"/>
          <p14:tracePt t="19771" x="1603375" y="4043363"/>
          <p14:tracePt t="19779" x="1643063" y="4067175"/>
          <p14:tracePt t="19788" x="1674813" y="4083050"/>
          <p14:tracePt t="19795" x="1714500" y="4098925"/>
          <p14:tracePt t="19803" x="1746250" y="4106863"/>
          <p14:tracePt t="19811" x="1770063" y="4114800"/>
          <p14:tracePt t="19819" x="1793875" y="4114800"/>
          <p14:tracePt t="19828" x="1809750" y="4114800"/>
          <p14:tracePt t="19835" x="1825625" y="4114800"/>
          <p14:tracePt t="19843" x="1833563" y="4114800"/>
          <p14:tracePt t="19851" x="1841500" y="4114800"/>
          <p14:tracePt t="19867" x="1849438" y="4114800"/>
          <p14:tracePt t="19899" x="1849438" y="4106863"/>
          <p14:tracePt t="19925" x="1841500" y="4106863"/>
          <p14:tracePt t="19932" x="1833563" y="4106863"/>
          <p14:tracePt t="19949" x="1825625" y="4106863"/>
          <p14:tracePt t="19958" x="1817688" y="4106863"/>
          <p14:tracePt t="19964" x="1809750" y="4114800"/>
          <p14:tracePt t="19975" x="1801813" y="4138613"/>
          <p14:tracePt t="19980" x="1793875" y="4154488"/>
          <p14:tracePt t="19988" x="1793875" y="4178300"/>
          <p14:tracePt t="19997" x="1793875" y="4202113"/>
          <p14:tracePt t="20005" x="1793875" y="4241800"/>
          <p14:tracePt t="20013" x="1817688" y="4273550"/>
          <p14:tracePt t="20020" x="1833563" y="4306888"/>
          <p14:tracePt t="20030" x="1857375" y="4322763"/>
          <p14:tracePt t="20036" x="1881188" y="4354513"/>
          <p14:tracePt t="20044" x="1905000" y="4362450"/>
          <p14:tracePt t="20051" x="1922463" y="4370388"/>
          <p14:tracePt t="20059" x="1930400" y="4370388"/>
          <p14:tracePt t="20067" x="1938338" y="4370388"/>
          <p14:tracePt t="20115" x="1930400" y="4370388"/>
          <p14:tracePt t="20123" x="1912938" y="4362450"/>
          <p14:tracePt t="20131" x="1905000" y="4346575"/>
          <p14:tracePt t="20139" x="1889125" y="4346575"/>
          <p14:tracePt t="20147" x="1865313" y="4330700"/>
          <p14:tracePt t="20155" x="1849438" y="4322763"/>
          <p14:tracePt t="20163" x="1833563" y="4314825"/>
          <p14:tracePt t="20171" x="1809750" y="4306888"/>
          <p14:tracePt t="20179" x="1793875" y="4298950"/>
          <p14:tracePt t="20187" x="1770063" y="4298950"/>
          <p14:tracePt t="20195" x="1746250" y="4291013"/>
          <p14:tracePt t="20203" x="1738313" y="4291013"/>
          <p14:tracePt t="20235" x="1746250" y="4291013"/>
          <p14:tracePt t="20243" x="1754188" y="4291013"/>
          <p14:tracePt t="20251" x="1778000" y="4291013"/>
          <p14:tracePt t="20259" x="1801813" y="4298950"/>
          <p14:tracePt t="20267" x="1809750" y="4306888"/>
          <p14:tracePt t="20283" x="1817688" y="4306888"/>
          <p14:tracePt t="20291" x="1817688" y="4314825"/>
          <p14:tracePt t="20315" x="1809750" y="4314825"/>
          <p14:tracePt t="20691" x="1817688" y="4314825"/>
          <p14:tracePt t="20732" x="1825625" y="4314825"/>
          <p14:tracePt t="20820" x="1833563" y="4314825"/>
          <p14:tracePt t="20932" x="1841500" y="4306888"/>
          <p14:tracePt t="20949" x="1849438" y="4298950"/>
          <p14:tracePt t="20956" x="1849438" y="4291013"/>
          <p14:tracePt t="20964" x="1857375" y="4291013"/>
          <p14:tracePt t="20972" x="1865313" y="4281488"/>
          <p14:tracePt t="20980" x="1865313" y="4273550"/>
          <p14:tracePt t="20987" x="1873250" y="4265613"/>
          <p14:tracePt t="20995" x="1881188" y="4249738"/>
          <p14:tracePt t="21003" x="1905000" y="4249738"/>
          <p14:tracePt t="21012" x="1922463" y="4225925"/>
          <p14:tracePt t="21019" x="1946275" y="4225925"/>
          <p14:tracePt t="21028" x="1970088" y="4210050"/>
          <p14:tracePt t="21035" x="2009775" y="4194175"/>
          <p14:tracePt t="21045" x="2041525" y="4186238"/>
          <p14:tracePt t="21051" x="2065338" y="4178300"/>
          <p14:tracePt t="21060" x="2089150" y="4178300"/>
          <p14:tracePt t="21067" x="2105025" y="4178300"/>
          <p14:tracePt t="21076" x="2120900" y="4178300"/>
          <p14:tracePt t="21083" x="2128838" y="4178300"/>
          <p14:tracePt t="21091" x="2136775" y="4178300"/>
          <p14:tracePt t="21099" x="2144713" y="4186238"/>
          <p14:tracePt t="21107" x="2152650" y="4186238"/>
          <p14:tracePt t="21115" x="2160588" y="4194175"/>
          <p14:tracePt t="21123" x="2168525" y="4202113"/>
          <p14:tracePt t="21132" x="2176463" y="4210050"/>
          <p14:tracePt t="21139" x="2184400" y="4217988"/>
          <p14:tracePt t="21148" x="2192338" y="4233863"/>
          <p14:tracePt t="21155" x="2192338" y="4241800"/>
          <p14:tracePt t="21164" x="2200275" y="4249738"/>
          <p14:tracePt t="21179" x="2200275" y="4257675"/>
          <p14:tracePt t="21187" x="2208213" y="4257675"/>
          <p14:tracePt t="21293" x="2200275" y="4257675"/>
          <p14:tracePt t="21308" x="2184400" y="4257675"/>
          <p14:tracePt t="21317" x="2168525" y="4257675"/>
          <p14:tracePt t="21324" x="2144713" y="4257675"/>
          <p14:tracePt t="21332" x="2128838" y="4257675"/>
          <p14:tracePt t="21340" x="2105025" y="4257675"/>
          <p14:tracePt t="21349" x="2073275" y="4257675"/>
          <p14:tracePt t="21356" x="2049463" y="4265613"/>
          <p14:tracePt t="21365" x="2009775" y="4273550"/>
          <p14:tracePt t="21372" x="1978025" y="4273550"/>
          <p14:tracePt t="21382" x="1946275" y="4281488"/>
          <p14:tracePt t="21388" x="1905000" y="4298950"/>
          <p14:tracePt t="21399" x="1873250" y="4306888"/>
          <p14:tracePt t="21405" x="1849438" y="4306888"/>
          <p14:tracePt t="21415" x="1825625" y="4322763"/>
          <p14:tracePt t="21419" x="1801813" y="4330700"/>
          <p14:tracePt t="21427" x="1785938" y="4338638"/>
          <p14:tracePt t="21435" x="1785938" y="4346575"/>
          <p14:tracePt t="21443" x="1778000" y="4354513"/>
          <p14:tracePt t="21452" x="1778000" y="4362450"/>
          <p14:tracePt t="21468" x="1778000" y="4370388"/>
          <p14:tracePt t="21475" x="1778000" y="4386263"/>
          <p14:tracePt t="21484" x="1785938" y="4394200"/>
          <p14:tracePt t="21492" x="1793875" y="4410075"/>
          <p14:tracePt t="21499" x="1817688" y="4418013"/>
          <p14:tracePt t="21507" x="1833563" y="4425950"/>
          <p14:tracePt t="21516" x="1849438" y="4433888"/>
          <p14:tracePt t="21523" x="1873250" y="4433888"/>
          <p14:tracePt t="21532" x="1889125" y="4433888"/>
          <p14:tracePt t="21539" x="1905000" y="4433888"/>
          <p14:tracePt t="21548" x="1922463" y="4433888"/>
          <p14:tracePt t="21564" x="1930400" y="4433888"/>
          <p14:tracePt t="21581" x="1930400" y="4425950"/>
          <p14:tracePt t="21587" x="1930400" y="4410075"/>
          <p14:tracePt t="21595" x="1930400" y="4386263"/>
          <p14:tracePt t="21603" x="1912938" y="4354513"/>
          <p14:tracePt t="21611" x="1905000" y="4330700"/>
          <p14:tracePt t="21620" x="1873250" y="4291013"/>
          <p14:tracePt t="21627" x="1841500" y="4241800"/>
          <p14:tracePt t="21635" x="1793875" y="4202113"/>
          <p14:tracePt t="21643" x="1746250" y="4162425"/>
          <p14:tracePt t="21652" x="1682750" y="4122738"/>
          <p14:tracePt t="21660" x="1619250" y="4098925"/>
          <p14:tracePt t="21669" x="1554163" y="4083050"/>
          <p14:tracePt t="21676" x="1482725" y="4067175"/>
          <p14:tracePt t="21684" x="1435100" y="4067175"/>
          <p14:tracePt t="21691" x="1379538" y="4067175"/>
          <p14:tracePt t="21699" x="1323975" y="4067175"/>
          <p14:tracePt t="21707" x="1284288" y="4067175"/>
          <p14:tracePt t="21715" x="1236663" y="4067175"/>
          <p14:tracePt t="21723" x="1203325" y="4067175"/>
          <p14:tracePt t="21731" x="1163638" y="4083050"/>
          <p14:tracePt t="21739" x="1139825" y="4106863"/>
          <p14:tracePt t="21747" x="1100138" y="4130675"/>
          <p14:tracePt t="21755" x="1076325" y="4146550"/>
          <p14:tracePt t="21763" x="1052513" y="4178300"/>
          <p14:tracePt t="21771" x="1028700" y="4210050"/>
          <p14:tracePt t="21780" x="1012825" y="4241800"/>
          <p14:tracePt t="21787" x="1004888" y="4265613"/>
          <p14:tracePt t="21795" x="1004888" y="4291013"/>
          <p14:tracePt t="21804" x="1004888" y="4322763"/>
          <p14:tracePt t="21811" x="1004888" y="4362450"/>
          <p14:tracePt t="21820" x="1012825" y="4402138"/>
          <p14:tracePt t="21827" x="1028700" y="4449763"/>
          <p14:tracePt t="21836" x="1044575" y="4481513"/>
          <p14:tracePt t="21843" x="1060450" y="4529138"/>
          <p14:tracePt t="21852" x="1092200" y="4576763"/>
          <p14:tracePt t="21859" x="1123950" y="4624388"/>
          <p14:tracePt t="21868" x="1155700" y="4673600"/>
          <p14:tracePt t="21875" x="1211263" y="4721225"/>
          <p14:tracePt t="21884" x="1268413" y="4776788"/>
          <p14:tracePt t="21892" x="1347788" y="4824413"/>
          <p14:tracePt t="21900" x="1419225" y="4872038"/>
          <p14:tracePt t="21907" x="1482725" y="4911725"/>
          <p14:tracePt t="21916" x="1538288" y="4943475"/>
          <p14:tracePt t="21923" x="1611313" y="4967288"/>
          <p14:tracePt t="21933" x="1674813" y="4984750"/>
          <p14:tracePt t="21939" x="1722438" y="4992688"/>
          <p14:tracePt t="21952" x="1778000" y="5000625"/>
          <p14:tracePt t="21955" x="1809750" y="5000625"/>
          <p14:tracePt t="21964" x="1841500" y="5000625"/>
          <p14:tracePt t="21971" x="1865313" y="5000625"/>
          <p14:tracePt t="21979" x="1881188" y="4992688"/>
          <p14:tracePt t="21988" x="1897063" y="4984750"/>
          <p14:tracePt t="21995" x="1912938" y="4951413"/>
          <p14:tracePt t="22004" x="1938338" y="4919663"/>
          <p14:tracePt t="22011" x="1954213" y="4864100"/>
          <p14:tracePt t="22020" x="1962150" y="4808538"/>
          <p14:tracePt t="22028" x="1962150" y="4745038"/>
          <p14:tracePt t="22036" x="1962150" y="4665663"/>
          <p14:tracePt t="22043" x="1962150" y="4592638"/>
          <p14:tracePt t="22052" x="1962150" y="4537075"/>
          <p14:tracePt t="22059" x="1962150" y="4497388"/>
          <p14:tracePt t="22068" x="1954213" y="4449763"/>
          <p14:tracePt t="22075" x="1930400" y="4425950"/>
          <p14:tracePt t="22084" x="1922463" y="4394200"/>
          <p14:tracePt t="22091" x="1897063" y="4370388"/>
          <p14:tracePt t="22100" x="1881188" y="4354513"/>
          <p14:tracePt t="22107" x="1849438" y="4330700"/>
          <p14:tracePt t="22117" x="1817688" y="4314825"/>
          <p14:tracePt t="22123" x="1793875" y="4306888"/>
          <p14:tracePt t="22133" x="1770063" y="4306888"/>
          <p14:tracePt t="22139" x="1746250" y="4306888"/>
          <p14:tracePt t="22148" x="1722438" y="4306888"/>
          <p14:tracePt t="22155" x="1706563" y="4306888"/>
          <p14:tracePt t="22163" x="1682750" y="4314825"/>
          <p14:tracePt t="22172" x="1658938" y="4330700"/>
          <p14:tracePt t="22179" x="1635125" y="4354513"/>
          <p14:tracePt t="22188" x="1611313" y="4394200"/>
          <p14:tracePt t="22195" x="1595438" y="4418013"/>
          <p14:tracePt t="22204" x="1587500" y="4465638"/>
          <p14:tracePt t="22211" x="1587500" y="4497388"/>
          <p14:tracePt t="22220" x="1587500" y="4529138"/>
          <p14:tracePt t="22227" x="1587500" y="4560888"/>
          <p14:tracePt t="22235" x="1587500" y="4592638"/>
          <p14:tracePt t="22243" x="1603375" y="4608513"/>
          <p14:tracePt t="22251" x="1627188" y="4616450"/>
          <p14:tracePt t="22259" x="1666875" y="4633913"/>
          <p14:tracePt t="22267" x="1690688" y="4657725"/>
          <p14:tracePt t="22275" x="1730375" y="4673600"/>
          <p14:tracePt t="22283" x="1762125" y="4697413"/>
          <p14:tracePt t="22291" x="1801813" y="4705350"/>
          <p14:tracePt t="22300" x="1841500" y="4713288"/>
          <p14:tracePt t="22307" x="1881188" y="4713288"/>
          <p14:tracePt t="22316" x="1912938" y="4713288"/>
          <p14:tracePt t="22324" x="1930400" y="4713288"/>
          <p14:tracePt t="22332" x="1938338" y="4713288"/>
          <p14:tracePt t="22340" x="1946275" y="4713288"/>
          <p14:tracePt t="22348" x="1954213" y="4705350"/>
          <p14:tracePt t="22356" x="1954213" y="4697413"/>
          <p14:tracePt t="22364" x="1954213" y="4681538"/>
          <p14:tracePt t="22372" x="1954213" y="4657725"/>
          <p14:tracePt t="22380" x="1946275" y="4641850"/>
          <p14:tracePt t="22388" x="1930400" y="4616450"/>
          <p14:tracePt t="22396" x="1912938" y="4600575"/>
          <p14:tracePt t="22405" x="1897063" y="4584700"/>
          <p14:tracePt t="22411" x="1865313" y="4568825"/>
          <p14:tracePt t="22420" x="1849438" y="4560888"/>
          <p14:tracePt t="22428" x="1833563" y="4537075"/>
          <p14:tracePt t="22436" x="1809750" y="4529138"/>
          <p14:tracePt t="22444" x="1785938" y="4513263"/>
          <p14:tracePt t="22453" x="1770063" y="4505325"/>
          <p14:tracePt t="22460" x="1746250" y="4489450"/>
          <p14:tracePt t="22470" x="1722438" y="4473575"/>
          <p14:tracePt t="22476" x="1682750" y="4465638"/>
          <p14:tracePt t="22486" x="1651000" y="4449763"/>
          <p14:tracePt t="22492" x="1611313" y="4433888"/>
          <p14:tracePt t="22500" x="1571625" y="4425950"/>
          <p14:tracePt t="22508" x="1522413" y="4418013"/>
          <p14:tracePt t="22516" x="1466850" y="4410075"/>
          <p14:tracePt t="22524" x="1427163" y="4410075"/>
          <p14:tracePt t="22532" x="1387475" y="4410075"/>
          <p14:tracePt t="22540" x="1355725" y="4410075"/>
          <p14:tracePt t="22548" x="1339850" y="4410075"/>
          <p14:tracePt t="22565" x="1331913" y="4410075"/>
          <p14:tracePt t="22604" x="1347788" y="4394200"/>
          <p14:tracePt t="22612" x="1355725" y="4378325"/>
          <p14:tracePt t="22620" x="1363663" y="4362450"/>
          <p14:tracePt t="22628" x="1363663" y="4338638"/>
          <p14:tracePt t="22638" x="1363663" y="4314825"/>
          <p14:tracePt t="22644" x="1363663" y="4291013"/>
          <p14:tracePt t="22654" x="1363663" y="4273550"/>
          <p14:tracePt t="22660" x="1363663" y="4249738"/>
          <p14:tracePt t="22670" x="1363663" y="4233863"/>
          <p14:tracePt t="22676" x="1355725" y="4225925"/>
          <p14:tracePt t="22684" x="1355725" y="4210050"/>
          <p14:tracePt t="22692" x="1347788" y="4210050"/>
          <p14:tracePt t="22700" x="1347788" y="4202113"/>
          <p14:tracePt t="22779" x="1347788" y="4194175"/>
          <p14:tracePt t="22869" x="1339850" y="4194175"/>
          <p14:tracePt t="22876" x="1331913" y="4202113"/>
          <p14:tracePt t="22885" x="1323975" y="4217988"/>
          <p14:tracePt t="22892" x="1308100" y="4241800"/>
          <p14:tracePt t="22900" x="1308100" y="4273550"/>
          <p14:tracePt t="22909" x="1300163" y="4306888"/>
          <p14:tracePt t="22916" x="1300163" y="4338638"/>
          <p14:tracePt t="22926" x="1300163" y="4386263"/>
          <p14:tracePt t="22932" x="1300163" y="4425950"/>
          <p14:tracePt t="22941" x="1308100" y="4481513"/>
          <p14:tracePt t="22960" x="1339850" y="4592638"/>
          <p14:tracePt t="22964" x="1363663" y="4641850"/>
          <p14:tracePt t="22973" x="1387475" y="4689475"/>
          <p14:tracePt t="22980" x="1411288" y="4729163"/>
          <p14:tracePt t="22990" x="1443038" y="4776788"/>
          <p14:tracePt t="22996" x="1482725" y="4800600"/>
          <p14:tracePt t="23008" x="1530350" y="4832350"/>
          <p14:tracePt t="23012" x="1579563" y="4856163"/>
          <p14:tracePt t="23022" x="1627188" y="4879975"/>
          <p14:tracePt t="23028" x="1674813" y="4903788"/>
          <p14:tracePt t="23036" x="1730375" y="4919663"/>
          <p14:tracePt t="23047" x="1778000" y="4927600"/>
          <p14:tracePt t="23053" x="1809750" y="4943475"/>
          <p14:tracePt t="23063" x="1841500" y="4943475"/>
          <p14:tracePt t="23067" x="1889125" y="4943475"/>
          <p14:tracePt t="23075" x="1922463" y="4943475"/>
          <p14:tracePt t="23083" x="1954213" y="4943475"/>
          <p14:tracePt t="23091" x="1978025" y="4943475"/>
          <p14:tracePt t="23099" x="1993900" y="4943475"/>
          <p14:tracePt t="23107" x="2009775" y="4935538"/>
          <p14:tracePt t="23115" x="2025650" y="4919663"/>
          <p14:tracePt t="23124" x="2033588" y="4887913"/>
          <p14:tracePt t="23131" x="2049463" y="4848225"/>
          <p14:tracePt t="23140" x="2057400" y="4808538"/>
          <p14:tracePt t="23147" x="2065338" y="4776788"/>
          <p14:tracePt t="23156" x="2065338" y="4737100"/>
          <p14:tracePt t="23163" x="2065338" y="4697413"/>
          <p14:tracePt t="23172" x="2073275" y="4657725"/>
          <p14:tracePt t="23179" x="2073275" y="4608513"/>
          <p14:tracePt t="23189" x="2073275" y="4576763"/>
          <p14:tracePt t="23195" x="2073275" y="4537075"/>
          <p14:tracePt t="23205" x="2057400" y="4489450"/>
          <p14:tracePt t="23211" x="2041525" y="4449763"/>
          <p14:tracePt t="23219" x="2033588" y="4425950"/>
          <p14:tracePt t="23227" x="2017713" y="4402138"/>
          <p14:tracePt t="23235" x="2009775" y="4386263"/>
          <p14:tracePt t="23244" x="1985963" y="4370388"/>
          <p14:tracePt t="23252" x="1985963" y="4362450"/>
          <p14:tracePt t="23260" x="1970088" y="4362450"/>
          <p14:tracePt t="23267" x="1970088" y="4354513"/>
          <p14:tracePt t="23276" x="1962150" y="4354513"/>
          <p14:tracePt t="23284" x="1954213" y="4346575"/>
          <p14:tracePt t="23292" x="1946275" y="4346575"/>
          <p14:tracePt t="23307" x="1938338" y="4346575"/>
          <p14:tracePt t="23315" x="1930400" y="4346575"/>
          <p14:tracePt t="23324" x="1922463" y="4346575"/>
          <p14:tracePt t="23331" x="1912938" y="4346575"/>
          <p14:tracePt t="23339" x="1905000" y="4346575"/>
          <p14:tracePt t="23356" x="1897063" y="4346575"/>
          <p14:tracePt t="23373" x="1889125" y="4346575"/>
          <p14:tracePt t="23500" x="1897063" y="4346575"/>
          <p14:tracePt t="23508" x="1897063" y="4338638"/>
          <p14:tracePt t="23525" x="1905000" y="4330700"/>
          <p14:tracePt t="23542" x="1912938" y="4314825"/>
          <p14:tracePt t="23549" x="1922463" y="4306888"/>
          <p14:tracePt t="23559" x="1922463" y="4298950"/>
          <p14:tracePt t="23564" x="1930400" y="4291013"/>
          <p14:tracePt t="23575" x="1930400" y="4281488"/>
          <p14:tracePt t="23580" x="1946275" y="4265613"/>
          <p14:tracePt t="23588" x="1954213" y="4249738"/>
          <p14:tracePt t="23596" x="1970088" y="4233863"/>
          <p14:tracePt t="23604" x="1985963" y="4210050"/>
          <p14:tracePt t="23613" x="2009775" y="4186238"/>
          <p14:tracePt t="23620" x="2025650" y="4162425"/>
          <p14:tracePt t="23630" x="2049463" y="4146550"/>
          <p14:tracePt t="23635" x="2073275" y="4114800"/>
          <p14:tracePt t="23644" x="2105025" y="4090988"/>
          <p14:tracePt t="23651" x="2136775" y="4059238"/>
          <p14:tracePt t="23660" x="2168525" y="4043363"/>
          <p14:tracePt t="23667" x="2208213" y="4019550"/>
          <p14:tracePt t="23676" x="2232025" y="3995738"/>
          <p14:tracePt t="23683" x="2265363" y="3979863"/>
          <p14:tracePt t="23692" x="2289175" y="3963988"/>
          <p14:tracePt t="23699" x="2305050" y="3956050"/>
          <p14:tracePt t="23708" x="2320925" y="3938588"/>
          <p14:tracePt t="23716" x="2336800" y="3930650"/>
          <p14:tracePt t="23724" x="2352675" y="3930650"/>
          <p14:tracePt t="23732" x="2368550" y="3922713"/>
          <p14:tracePt t="23742" x="2376488" y="3914775"/>
          <p14:tracePt t="23748" x="2400300" y="3914775"/>
          <p14:tracePt t="23755" x="2416175" y="3914775"/>
          <p14:tracePt t="23763" x="2432050" y="3906838"/>
          <p14:tracePt t="23771" x="2447925" y="3898900"/>
          <p14:tracePt t="23779" x="2463800" y="3890963"/>
          <p14:tracePt t="23787" x="2479675" y="3883025"/>
          <p14:tracePt t="23795" x="2487613" y="3875088"/>
          <p14:tracePt t="23803" x="2503488" y="3867150"/>
          <p14:tracePt t="23811" x="2519363" y="3859213"/>
          <p14:tracePt t="23819" x="2527300" y="3851275"/>
          <p14:tracePt t="23827" x="2535238" y="3851275"/>
          <p14:tracePt t="23835" x="2551113" y="3835400"/>
          <p14:tracePt t="23843" x="2559050" y="3835400"/>
          <p14:tracePt t="23851" x="2574925" y="3827463"/>
          <p14:tracePt t="23859" x="2582863" y="3819525"/>
          <p14:tracePt t="23867" x="2590800" y="3819525"/>
          <p14:tracePt t="23875" x="2598738" y="3811588"/>
          <p14:tracePt t="23899" x="2606675" y="3803650"/>
          <p14:tracePt t="23909" x="2616200" y="3803650"/>
          <p14:tracePt t="23925" x="2616200" y="3795713"/>
          <p14:tracePt t="23972" x="2624138" y="3795713"/>
          <p14:tracePt t="24011" x="2624138" y="3787775"/>
          <p14:tracePt t="24019" x="2632075" y="3787775"/>
          <p14:tracePt t="24043" x="2632075" y="3779838"/>
          <p14:tracePt t="24059" x="2640013" y="377983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805" name="Picture 5">
            <a:extLst>
              <a:ext uri="{FF2B5EF4-FFF2-40B4-BE49-F238E27FC236}">
                <a16:creationId xmlns:a16="http://schemas.microsoft.com/office/drawing/2014/main" id="{089992F5-5735-4DA9-9801-5D591C2B7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867" y="1096774"/>
            <a:ext cx="31654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E4521E6D-DC4F-44A0-A5DB-579EC554A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 err="1">
                <a:latin typeface="Helvetica" panose="020B0604020202020204" pitchFamily="34" charset="0"/>
              </a:rPr>
              <a:t>NanoTechnology</a:t>
            </a:r>
            <a:r>
              <a:rPr lang="en-GB" altLang="en-US" sz="3600" b="1" dirty="0">
                <a:latin typeface="Helvetica" panose="020B0604020202020204" pitchFamily="34" charset="0"/>
              </a:rPr>
              <a:t> or </a:t>
            </a:r>
            <a:r>
              <a:rPr lang="en-GB" altLang="en-US" sz="3600" b="1" dirty="0" err="1">
                <a:latin typeface="Helvetica" panose="020B0604020202020204" pitchFamily="34" charset="0"/>
              </a:rPr>
              <a:t>NanoFiction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DA5E764-91E5-4AD6-A393-2B38AFA3456D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9" name="Picture 27" descr="1_new_crest">
              <a:extLst>
                <a:ext uri="{FF2B5EF4-FFF2-40B4-BE49-F238E27FC236}">
                  <a16:creationId xmlns:a16="http://schemas.microsoft.com/office/drawing/2014/main" id="{1737D609-368B-42B7-BA92-FBC0D0D6F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8" descr="3_new_word_marque">
              <a:extLst>
                <a:ext uri="{FF2B5EF4-FFF2-40B4-BE49-F238E27FC236}">
                  <a16:creationId xmlns:a16="http://schemas.microsoft.com/office/drawing/2014/main" id="{FEAD6689-635A-4A18-9F4B-FF38AE61F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690" y="1096774"/>
            <a:ext cx="3696619" cy="46207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21"/>
          <a:stretch/>
        </p:blipFill>
        <p:spPr>
          <a:xfrm>
            <a:off x="551021" y="1123104"/>
            <a:ext cx="3231135" cy="45821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15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541"/>
    </mc:Choice>
    <mc:Fallback xmlns="">
      <p:transition spd="slow" advTm="59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1060" x="2640013" y="3771900"/>
          <p14:tracePt t="11068" x="2640013" y="3763963"/>
          <p14:tracePt t="11076" x="2671763" y="3740150"/>
          <p14:tracePt t="11084" x="2687638" y="3732213"/>
          <p14:tracePt t="11092" x="2703513" y="3724275"/>
          <p14:tracePt t="11100" x="2719388" y="3716338"/>
          <p14:tracePt t="11109" x="2735263" y="3708400"/>
          <p14:tracePt t="11116" x="2743200" y="3708400"/>
          <p14:tracePt t="11124" x="2751138" y="3708400"/>
          <p14:tracePt t="11195" x="2719388" y="3708400"/>
          <p14:tracePt t="11205" x="2679700" y="3724275"/>
          <p14:tracePt t="11211" x="2598738" y="3763963"/>
          <p14:tracePt t="11221" x="2535238" y="3787775"/>
          <p14:tracePt t="11228" x="2447925" y="3811588"/>
          <p14:tracePt t="11236" x="2376488" y="3843338"/>
          <p14:tracePt t="11243" x="2312988" y="3875088"/>
          <p14:tracePt t="11252" x="2247900" y="3914775"/>
          <p14:tracePt t="11259" x="2184400" y="3948113"/>
          <p14:tracePt t="11267" x="2144713" y="3971925"/>
          <p14:tracePt t="11276" x="2097088" y="3995738"/>
          <p14:tracePt t="11283" x="2065338" y="4011613"/>
          <p14:tracePt t="11293" x="2033588" y="4027488"/>
          <p14:tracePt t="11299" x="2025650" y="4035425"/>
          <p14:tracePt t="11309" x="2017713" y="4035425"/>
          <p14:tracePt t="11316" x="2017713" y="4043363"/>
          <p14:tracePt t="11371" x="2041525" y="4043363"/>
          <p14:tracePt t="11380" x="2073275" y="4035425"/>
          <p14:tracePt t="11390" x="2144713" y="3987800"/>
          <p14:tracePt t="11396" x="2232025" y="3930650"/>
          <p14:tracePt t="11404" x="2368550" y="3851275"/>
          <p14:tracePt t="11412" x="2566988" y="3724275"/>
          <p14:tracePt t="11420" x="2759075" y="3579813"/>
          <p14:tracePt t="11429" x="2990850" y="3381375"/>
          <p14:tracePt t="11436" x="3149600" y="3228975"/>
          <p14:tracePt t="11445" x="3284538" y="3070225"/>
          <p14:tracePt t="11452" x="3389313" y="2935288"/>
          <p14:tracePt t="11460" x="3452813" y="2814638"/>
          <p14:tracePt t="11469" x="3492500" y="2719388"/>
          <p14:tracePt t="11477" x="3532188" y="2624138"/>
          <p14:tracePt t="11484" x="3548063" y="2535238"/>
          <p14:tracePt t="11492" x="3563938" y="2463800"/>
          <p14:tracePt t="11499" x="3563938" y="2408238"/>
          <p14:tracePt t="11507" x="3556000" y="2360613"/>
          <p14:tracePt t="11514" x="3532188" y="2328863"/>
          <p14:tracePt t="11523" x="3508375" y="2297113"/>
          <p14:tracePt t="11531" x="3460750" y="2273300"/>
          <p14:tracePt t="11538" x="3413125" y="2249488"/>
          <p14:tracePt t="11546" x="3349625" y="2241550"/>
          <p14:tracePt t="11555" x="3276600" y="2233613"/>
          <p14:tracePt t="11562" x="3213100" y="2233613"/>
          <p14:tracePt t="11571" x="3149600" y="2233613"/>
          <p14:tracePt t="11578" x="3109913" y="2233613"/>
          <p14:tracePt t="11587" x="3062288" y="2233613"/>
          <p14:tracePt t="11595" x="3030538" y="2241550"/>
          <p14:tracePt t="11604" x="3006725" y="2249488"/>
          <p14:tracePt t="11612" x="2990850" y="2249488"/>
          <p14:tracePt t="11619" x="2974975" y="2249488"/>
          <p14:tracePt t="11628" x="2957513" y="2249488"/>
          <p14:tracePt t="11636" x="2949575" y="2249488"/>
          <p14:tracePt t="11643" x="2941638" y="2249488"/>
          <p14:tracePt t="11651" x="2925763" y="2241550"/>
          <p14:tracePt t="11659" x="2917825" y="2241550"/>
          <p14:tracePt t="11667" x="2909888" y="2241550"/>
          <p14:tracePt t="11683" x="2901950" y="2241550"/>
          <p14:tracePt t="11691" x="2901950" y="2233613"/>
          <p14:tracePt t="11699" x="2909888" y="2216150"/>
          <p14:tracePt t="11708" x="2917825" y="2184400"/>
          <p14:tracePt t="11716" x="2941638" y="2105025"/>
          <p14:tracePt t="11726" x="2957513" y="2049463"/>
          <p14:tracePt t="11732" x="2957513" y="1978025"/>
          <p14:tracePt t="11743" x="2957513" y="1914525"/>
          <p14:tracePt t="11748" x="2941638" y="1841500"/>
          <p14:tracePt t="11759" x="2917825" y="1785938"/>
          <p14:tracePt t="11764" x="2894013" y="1730375"/>
          <p14:tracePt t="11772" x="2878138" y="1682750"/>
          <p14:tracePt t="11781" x="2878138" y="1643063"/>
          <p14:tracePt t="11788" x="2878138" y="1619250"/>
          <p14:tracePt t="11798" x="2878138" y="1603375"/>
          <p14:tracePt t="11804" x="2878138" y="1587500"/>
          <p14:tracePt t="11813" x="2878138" y="1579563"/>
          <p14:tracePt t="11820" x="2870200" y="1571625"/>
          <p14:tracePt t="11828" x="2870200" y="1563688"/>
          <p14:tracePt t="11836" x="2862263" y="1555750"/>
          <p14:tracePt t="11845" x="2862263" y="1547813"/>
          <p14:tracePt t="11860" x="2854325" y="1547813"/>
          <p14:tracePt t="11868" x="2854325" y="1538288"/>
          <p14:tracePt t="11884" x="2838450" y="1538288"/>
          <p14:tracePt t="11891" x="2830513" y="1530350"/>
          <p14:tracePt t="11899" x="2814638" y="1514475"/>
          <p14:tracePt t="11908" x="2782888" y="1514475"/>
          <p14:tracePt t="11915" x="2759075" y="1506538"/>
          <p14:tracePt t="11925" x="2735263" y="1506538"/>
          <p14:tracePt t="11931" x="2711450" y="1506538"/>
          <p14:tracePt t="11939" x="2679700" y="1506538"/>
          <p14:tracePt t="11947" x="2640013" y="1506538"/>
          <p14:tracePt t="11955" x="2606675" y="1506538"/>
          <p14:tracePt t="11963" x="2566988" y="1506538"/>
          <p14:tracePt t="11971" x="2519363" y="1506538"/>
          <p14:tracePt t="11979" x="2463800" y="1514475"/>
          <p14:tracePt t="11987" x="2416175" y="1522413"/>
          <p14:tracePt t="11995" x="2360613" y="1522413"/>
          <p14:tracePt t="12003" x="2297113" y="1530350"/>
          <p14:tracePt t="12011" x="2224088" y="1538288"/>
          <p14:tracePt t="12019" x="2176463" y="1547813"/>
          <p14:tracePt t="12027" x="2128838" y="1547813"/>
          <p14:tracePt t="12035" x="2073275" y="1555750"/>
          <p14:tracePt t="12044" x="2041525" y="1563688"/>
          <p14:tracePt t="12051" x="1993900" y="1571625"/>
          <p14:tracePt t="12059" x="1962150" y="1571625"/>
          <p14:tracePt t="12067" x="1922463" y="1587500"/>
          <p14:tracePt t="12075" x="1905000" y="1595438"/>
          <p14:tracePt t="12083" x="1889125" y="1603375"/>
          <p14:tracePt t="12092" x="1881188" y="1603375"/>
          <p14:tracePt t="12099" x="1865313" y="1611313"/>
          <p14:tracePt t="12109" x="1857375" y="1619250"/>
          <p14:tracePt t="12115" x="1849438" y="1627188"/>
          <p14:tracePt t="12123" x="1841500" y="1643063"/>
          <p14:tracePt t="12131" x="1833563" y="1643063"/>
          <p14:tracePt t="12139" x="1817688" y="1658938"/>
          <p14:tracePt t="12147" x="1809750" y="1674813"/>
          <p14:tracePt t="12154" x="1785938" y="1682750"/>
          <p14:tracePt t="12162" x="1778000" y="1706563"/>
          <p14:tracePt t="12170" x="1762125" y="1722438"/>
          <p14:tracePt t="12178" x="1746250" y="1738313"/>
          <p14:tracePt t="12187" x="1738313" y="1754188"/>
          <p14:tracePt t="12196" x="1722438" y="1785938"/>
          <p14:tracePt t="12203" x="1706563" y="1801813"/>
          <p14:tracePt t="12212" x="1698625" y="1825625"/>
          <p14:tracePt t="12219" x="1682750" y="1841500"/>
          <p14:tracePt t="12228" x="1682750" y="1865313"/>
          <p14:tracePt t="12235" x="1682750" y="1881188"/>
          <p14:tracePt t="12244" x="1682750" y="1906588"/>
          <p14:tracePt t="12251" x="1682750" y="1922463"/>
          <p14:tracePt t="12260" x="1682750" y="1938338"/>
          <p14:tracePt t="12267" x="1698625" y="1954213"/>
          <p14:tracePt t="12276" x="1714500" y="1978025"/>
          <p14:tracePt t="12283" x="1746250" y="2001838"/>
          <p14:tracePt t="12294" x="1778000" y="2025650"/>
          <p14:tracePt t="12299" x="1817688" y="2049463"/>
          <p14:tracePt t="12307" x="1857375" y="2073275"/>
          <p14:tracePt t="12315" x="1905000" y="2105025"/>
          <p14:tracePt t="12324" x="1938338" y="2112963"/>
          <p14:tracePt t="12331" x="1985963" y="2136775"/>
          <p14:tracePt t="12339" x="2033588" y="2160588"/>
          <p14:tracePt t="12347" x="2081213" y="2184400"/>
          <p14:tracePt t="12355" x="2136775" y="2200275"/>
          <p14:tracePt t="12364" x="2184400" y="2216150"/>
          <p14:tracePt t="12371" x="2239963" y="2233613"/>
          <p14:tracePt t="12381" x="2273300" y="2249488"/>
          <p14:tracePt t="12387" x="2320925" y="2265363"/>
          <p14:tracePt t="12396" x="2368550" y="2273300"/>
          <p14:tracePt t="12403" x="2408238" y="2281238"/>
          <p14:tracePt t="12411" x="2455863" y="2289175"/>
          <p14:tracePt t="12419" x="2495550" y="2289175"/>
          <p14:tracePt t="12428" x="2551113" y="2289175"/>
          <p14:tracePt t="12435" x="2606675" y="2289175"/>
          <p14:tracePt t="12444" x="2655888" y="2265363"/>
          <p14:tracePt t="12451" x="2703513" y="2233613"/>
          <p14:tracePt t="12461" x="2759075" y="2200275"/>
          <p14:tracePt t="12467" x="2798763" y="2144713"/>
          <p14:tracePt t="12478" x="2838450" y="2120900"/>
          <p14:tracePt t="12483" x="2862263" y="2081213"/>
          <p14:tracePt t="12491" x="2870200" y="2065338"/>
          <p14:tracePt t="12499" x="2870200" y="2049463"/>
          <p14:tracePt t="12507" x="2870200" y="2033588"/>
          <p14:tracePt t="12515" x="2870200" y="2025650"/>
          <p14:tracePt t="12523" x="2870200" y="2017713"/>
          <p14:tracePt t="12532" x="2862263" y="2001838"/>
          <p14:tracePt t="12539" x="2846388" y="1993900"/>
          <p14:tracePt t="12548" x="2822575" y="1985963"/>
          <p14:tracePt t="12555" x="2798763" y="1978025"/>
          <p14:tracePt t="12564" x="2774950" y="1970088"/>
          <p14:tracePt t="12572" x="2735263" y="1970088"/>
          <p14:tracePt t="12579" x="2703513" y="1970088"/>
          <p14:tracePt t="12587" x="2679700" y="1970088"/>
          <p14:tracePt t="12595" x="2647950" y="1970088"/>
          <p14:tracePt t="12602" x="2616200" y="1970088"/>
          <p14:tracePt t="12611" x="2598738" y="1970088"/>
          <p14:tracePt t="12618" x="2574925" y="1978025"/>
          <p14:tracePt t="12626" x="2559050" y="1985963"/>
          <p14:tracePt t="12635" x="2535238" y="1993900"/>
          <p14:tracePt t="12643" x="2511425" y="2001838"/>
          <p14:tracePt t="12650" x="2495550" y="2017713"/>
          <p14:tracePt t="12658" x="2479675" y="2025650"/>
          <p14:tracePt t="12666" x="2463800" y="2033588"/>
          <p14:tracePt t="12674" x="2463800" y="2041525"/>
          <p14:tracePt t="12682" x="2463800" y="2049463"/>
          <p14:tracePt t="12756" x="2471738" y="2049463"/>
          <p14:tracePt t="12764" x="2487613" y="2033588"/>
          <p14:tracePt t="12772" x="2519363" y="2009775"/>
          <p14:tracePt t="12780" x="2551113" y="1970088"/>
          <p14:tracePt t="12788" x="2582863" y="1922463"/>
          <p14:tracePt t="12797" x="2606675" y="1881188"/>
          <p14:tracePt t="12804" x="2606675" y="1857375"/>
          <p14:tracePt t="12814" x="2616200" y="1833563"/>
          <p14:tracePt t="12821" x="2616200" y="1801813"/>
          <p14:tracePt t="12830" x="2616200" y="1778000"/>
          <p14:tracePt t="12836" x="2616200" y="1754188"/>
          <p14:tracePt t="12845" x="2598738" y="1714500"/>
          <p14:tracePt t="12853" x="2582863" y="1698625"/>
          <p14:tracePt t="12860" x="2559050" y="1674813"/>
          <p14:tracePt t="12868" x="2527300" y="1651000"/>
          <p14:tracePt t="12883" x="2495550" y="1627188"/>
          <p14:tracePt t="12887" x="2455863" y="1611313"/>
          <p14:tracePt t="12892" x="2400300" y="1595438"/>
          <p14:tracePt t="12901" x="2344738" y="1579563"/>
          <p14:tracePt t="12907" x="2297113" y="1579563"/>
          <p14:tracePt t="12915" x="2247900" y="1579563"/>
          <p14:tracePt t="12923" x="2192338" y="1579563"/>
          <p14:tracePt t="12931" x="2160588" y="1579563"/>
          <p14:tracePt t="12939" x="2112963" y="1579563"/>
          <p14:tracePt t="12947" x="2089150" y="1579563"/>
          <p14:tracePt t="12955" x="2065338" y="1595438"/>
          <p14:tracePt t="12963" x="2049463" y="1603375"/>
          <p14:tracePt t="12971" x="2025650" y="1627188"/>
          <p14:tracePt t="12979" x="2017713" y="1651000"/>
          <p14:tracePt t="12987" x="2001838" y="1674813"/>
          <p14:tracePt t="12996" x="2001838" y="1698625"/>
          <p14:tracePt t="13003" x="2001838" y="1730375"/>
          <p14:tracePt t="13013" x="2001838" y="1762125"/>
          <p14:tracePt t="13019" x="2009775" y="1801813"/>
          <p14:tracePt t="13027" x="2033588" y="1849438"/>
          <p14:tracePt t="13035" x="2057400" y="1898650"/>
          <p14:tracePt t="13043" x="2097088" y="1946275"/>
          <p14:tracePt t="13051" x="2144713" y="1993900"/>
          <p14:tracePt t="13059" x="2192338" y="2033588"/>
          <p14:tracePt t="13067" x="2265363" y="2073275"/>
          <p14:tracePt t="13075" x="2328863" y="2120900"/>
          <p14:tracePt t="13083" x="2400300" y="2152650"/>
          <p14:tracePt t="13091" x="2463800" y="2176463"/>
          <p14:tracePt t="13099" x="2527300" y="2184400"/>
          <p14:tracePt t="13107" x="2606675" y="2184400"/>
          <p14:tracePt t="13115" x="2671763" y="2184400"/>
          <p14:tracePt t="13123" x="2735263" y="2184400"/>
          <p14:tracePt t="13131" x="2790825" y="2160588"/>
          <p14:tracePt t="13139" x="2862263" y="2120900"/>
          <p14:tracePt t="13147" x="2901950" y="2081213"/>
          <p14:tracePt t="13155" x="2925763" y="2041525"/>
          <p14:tracePt t="13163" x="2941638" y="2009775"/>
          <p14:tracePt t="13171" x="2941638" y="1962150"/>
          <p14:tracePt t="13180" x="2941638" y="1922463"/>
          <p14:tracePt t="13187" x="2941638" y="1881188"/>
          <p14:tracePt t="13197" x="2925763" y="1857375"/>
          <p14:tracePt t="13203" x="2909888" y="1833563"/>
          <p14:tracePt t="13211" x="2878138" y="1801813"/>
          <p14:tracePt t="13219" x="2862263" y="1785938"/>
          <p14:tracePt t="13227" x="2838450" y="1770063"/>
          <p14:tracePt t="13235" x="2814638" y="1762125"/>
          <p14:tracePt t="13243" x="2798763" y="1762125"/>
          <p14:tracePt t="13251" x="2774950" y="1754188"/>
          <p14:tracePt t="13259" x="2759075" y="1754188"/>
          <p14:tracePt t="13267" x="2751138" y="1754188"/>
          <p14:tracePt t="13275" x="2743200" y="1754188"/>
          <p14:tracePt t="13283" x="2735263" y="1754188"/>
          <p14:tracePt t="13291" x="2735263" y="1762125"/>
          <p14:tracePt t="13299" x="2719388" y="1770063"/>
          <p14:tracePt t="13307" x="2719388" y="1778000"/>
          <p14:tracePt t="13315" x="2711450" y="1793875"/>
          <p14:tracePt t="13323" x="2703513" y="1809750"/>
          <p14:tracePt t="13331" x="2703513" y="1825625"/>
          <p14:tracePt t="13339" x="2703513" y="1833563"/>
          <p14:tracePt t="13348" x="2703513" y="1849438"/>
          <p14:tracePt t="13355" x="2703513" y="1865313"/>
          <p14:tracePt t="13364" x="2703513" y="1881188"/>
          <p14:tracePt t="13371" x="2711450" y="1898650"/>
          <p14:tracePt t="13379" x="2711450" y="1906588"/>
          <p14:tracePt t="13387" x="2719388" y="1914525"/>
          <p14:tracePt t="13395" x="2727325" y="1922463"/>
          <p14:tracePt t="14099" x="2727325" y="1930400"/>
          <p14:tracePt t="14108" x="2719388" y="1938338"/>
          <p14:tracePt t="14116" x="2711450" y="1962150"/>
          <p14:tracePt t="14125" x="2703513" y="1970088"/>
          <p14:tracePt t="14132" x="2703513" y="1985963"/>
          <p14:tracePt t="14141" x="2695575" y="1993900"/>
          <p14:tracePt t="14149" x="2687638" y="2009775"/>
          <p14:tracePt t="14157" x="2687638" y="2017713"/>
          <p14:tracePt t="14164" x="2687638" y="2025650"/>
          <p14:tracePt t="14171" x="2687638" y="2033588"/>
          <p14:tracePt t="14187" x="2687638" y="2041525"/>
          <p14:tracePt t="14203" x="2687638" y="2049463"/>
          <p14:tracePt t="14219" x="2687638" y="2057400"/>
          <p14:tracePt t="14356" x="2679700" y="2057400"/>
          <p14:tracePt t="14364" x="2679700" y="2065338"/>
          <p14:tracePt t="14372" x="2671763" y="2065338"/>
          <p14:tracePt t="14380" x="2663825" y="2081213"/>
          <p14:tracePt t="14388" x="2655888" y="2097088"/>
          <p14:tracePt t="14396" x="2640013" y="2112963"/>
          <p14:tracePt t="14405" x="2632075" y="2136775"/>
          <p14:tracePt t="14412" x="2606675" y="2176463"/>
          <p14:tracePt t="14422" x="2606675" y="2208213"/>
          <p14:tracePt t="14428" x="2598738" y="2233613"/>
          <p14:tracePt t="14439" x="2598738" y="2257425"/>
          <p14:tracePt t="14444" x="2598738" y="2281238"/>
          <p14:tracePt t="14454" x="2598738" y="2305050"/>
          <p14:tracePt t="14460" x="2598738" y="2320925"/>
          <p14:tracePt t="14468" x="2598738" y="2328863"/>
          <p14:tracePt t="14476" x="2606675" y="2336800"/>
          <p14:tracePt t="14492" x="2606675" y="2344738"/>
          <p14:tracePt t="14500" x="2616200" y="2344738"/>
          <p14:tracePt t="14508" x="2624138" y="2344738"/>
          <p14:tracePt t="14532" x="2632075" y="2344738"/>
          <p14:tracePt t="14548" x="2647950" y="2336800"/>
          <p14:tracePt t="14556" x="2655888" y="2320925"/>
          <p14:tracePt t="14564" x="2671763" y="2297113"/>
          <p14:tracePt t="14573" x="2671763" y="2273300"/>
          <p14:tracePt t="14580" x="2679700" y="2249488"/>
          <p14:tracePt t="14589" x="2687638" y="2216150"/>
          <p14:tracePt t="14596" x="2695575" y="2176463"/>
          <p14:tracePt t="14606" x="2695575" y="2152650"/>
          <p14:tracePt t="14612" x="2695575" y="2128838"/>
          <p14:tracePt t="14622" x="2687638" y="2105025"/>
          <p14:tracePt t="14628" x="2679700" y="2089150"/>
          <p14:tracePt t="14639" x="2663825" y="2073275"/>
          <p14:tracePt t="14644" x="2647950" y="2057400"/>
          <p14:tracePt t="14652" x="2632075" y="2049463"/>
          <p14:tracePt t="14659" x="2606675" y="2033588"/>
          <p14:tracePt t="14667" x="2582863" y="2025650"/>
          <p14:tracePt t="14675" x="2559050" y="2025650"/>
          <p14:tracePt t="14682" x="2543175" y="2025650"/>
          <p14:tracePt t="14690" x="2527300" y="2025650"/>
          <p14:tracePt t="14698" x="2511425" y="2025650"/>
          <p14:tracePt t="14707" x="2495550" y="2025650"/>
          <p14:tracePt t="14714" x="2479675" y="2025650"/>
          <p14:tracePt t="14723" x="2471738" y="2041525"/>
          <p14:tracePt t="14731" x="2463800" y="2041525"/>
          <p14:tracePt t="14739" x="2455863" y="2057400"/>
          <p14:tracePt t="14747" x="2447925" y="2065338"/>
          <p14:tracePt t="14754" x="2447925" y="2089150"/>
          <p14:tracePt t="14762" x="2447925" y="2097088"/>
          <p14:tracePt t="14770" x="2439988" y="2120900"/>
          <p14:tracePt t="14778" x="2439988" y="2136775"/>
          <p14:tracePt t="14786" x="2439988" y="2152650"/>
          <p14:tracePt t="14796" x="2439988" y="2168525"/>
          <p14:tracePt t="14806" x="2447925" y="2192338"/>
          <p14:tracePt t="14812" x="2455863" y="2208213"/>
          <p14:tracePt t="14820" x="2463800" y="2216150"/>
          <p14:tracePt t="14827" x="2479675" y="2224088"/>
          <p14:tracePt t="14836" x="2479675" y="2233613"/>
          <p14:tracePt t="14843" x="2495550" y="2241550"/>
          <p14:tracePt t="14860" x="2503488" y="2241550"/>
          <p14:tracePt t="14876" x="2511425" y="2241550"/>
          <p14:tracePt t="14892" x="2519363" y="2241550"/>
          <p14:tracePt t="14899" x="2527300" y="2241550"/>
          <p14:tracePt t="14924" x="2527300" y="2233613"/>
          <p14:tracePt t="14931" x="2535238" y="2233613"/>
          <p14:tracePt t="14940" x="2535238" y="2224088"/>
          <p14:tracePt t="14947" x="2535238" y="2216150"/>
          <p14:tracePt t="14957" x="2535238" y="2208213"/>
          <p14:tracePt t="14973" x="2535238" y="2200275"/>
          <p14:tracePt t="14979" x="2535238" y="2192338"/>
          <p14:tracePt t="14989" x="2535238" y="2184400"/>
          <p14:tracePt t="15011" x="2535238" y="2176463"/>
          <p14:tracePt t="15019" x="2527300" y="2176463"/>
          <p14:tracePt t="15027" x="2519363" y="2176463"/>
          <p14:tracePt t="15091" x="2511425" y="2176463"/>
          <p14:tracePt t="15140" x="2503488" y="2176463"/>
          <p14:tracePt t="15164" x="2503488" y="2184400"/>
          <p14:tracePt t="15444" x="2503488" y="2192338"/>
          <p14:tracePt t="15460" x="2503488" y="2200275"/>
          <p14:tracePt t="15468" x="2503488" y="2216150"/>
          <p14:tracePt t="15476" x="2511425" y="2224088"/>
          <p14:tracePt t="15483" x="2511425" y="2241550"/>
          <p14:tracePt t="15492" x="2527300" y="2257425"/>
          <p14:tracePt t="15499" x="2535238" y="2273300"/>
          <p14:tracePt t="15508" x="2543175" y="2289175"/>
          <p14:tracePt t="15515" x="2551113" y="2305050"/>
          <p14:tracePt t="15525" x="2559050" y="2312988"/>
          <p14:tracePt t="15531" x="2559050" y="2320925"/>
          <p14:tracePt t="15539" x="2559050" y="2328863"/>
          <p14:tracePt t="15547" x="2559050" y="2336800"/>
          <p14:tracePt t="15555" x="2559050" y="2344738"/>
          <p14:tracePt t="15563" x="2559050" y="2352675"/>
          <p14:tracePt t="15579" x="2559050" y="2360613"/>
          <p14:tracePt t="15587" x="2559050" y="2368550"/>
          <p14:tracePt t="15595" x="2559050" y="2376488"/>
          <p14:tracePt t="15764" x="2559050" y="2368550"/>
          <p14:tracePt t="15811" x="2559050" y="2376488"/>
          <p14:tracePt t="15819" x="2551113" y="2392363"/>
          <p14:tracePt t="15827" x="2543175" y="2424113"/>
          <p14:tracePt t="15835" x="2535238" y="2447925"/>
          <p14:tracePt t="15843" x="2535238" y="2487613"/>
          <p14:tracePt t="15850" x="2527300" y="2527300"/>
          <p14:tracePt t="15858" x="2527300" y="2559050"/>
          <p14:tracePt t="15866" x="2527300" y="2608263"/>
          <p14:tracePt t="15881" x="2527300" y="2640013"/>
          <p14:tracePt t="15883" x="2527300" y="2671763"/>
          <p14:tracePt t="15894" x="2527300" y="2703513"/>
          <p14:tracePt t="15899" x="2527300" y="2735263"/>
          <p14:tracePt t="15908" x="2527300" y="2774950"/>
          <p14:tracePt t="15916" x="2527300" y="2806700"/>
          <p14:tracePt t="15923" x="2527300" y="2838450"/>
          <p14:tracePt t="15931" x="2527300" y="2870200"/>
          <p14:tracePt t="15939" x="2535238" y="2894013"/>
          <p14:tracePt t="15948" x="2535238" y="2919413"/>
          <p14:tracePt t="15955" x="2535238" y="2943225"/>
          <p14:tracePt t="15963" x="2535238" y="2967038"/>
          <p14:tracePt t="15971" x="2535238" y="2982913"/>
          <p14:tracePt t="15980" x="2535238" y="3006725"/>
          <p14:tracePt t="15987" x="2535238" y="3014663"/>
          <p14:tracePt t="15996" x="2535238" y="3030538"/>
          <p14:tracePt t="16003" x="2535238" y="3038475"/>
          <p14:tracePt t="16012" x="2535238" y="3046413"/>
          <p14:tracePt t="16028" x="2535238" y="3054350"/>
          <p14:tracePt t="16035" x="2535238" y="3062288"/>
          <p14:tracePt t="16051" x="2527300" y="3062288"/>
          <p14:tracePt t="16062" x="2519363" y="3062288"/>
          <p14:tracePt t="16068" x="2519363" y="3070225"/>
          <p14:tracePt t="16075" x="2503488" y="3070225"/>
          <p14:tracePt t="16083" x="2495550" y="3070225"/>
          <p14:tracePt t="16092" x="2487613" y="3070225"/>
          <p14:tracePt t="16100" x="2479675" y="3070225"/>
          <p14:tracePt t="16107" x="2479675" y="3078163"/>
          <p14:tracePt t="16132" x="2471738" y="3086100"/>
          <p14:tracePt t="16140" x="2463800" y="3094038"/>
          <p14:tracePt t="16148" x="2463800" y="3109913"/>
          <p14:tracePt t="16155" x="2463800" y="3125788"/>
          <p14:tracePt t="16163" x="2463800" y="3141663"/>
          <p14:tracePt t="16171" x="2463800" y="3173413"/>
          <p14:tracePt t="16179" x="2463800" y="3205163"/>
          <p14:tracePt t="16187" x="2471738" y="3228975"/>
          <p14:tracePt t="16195" x="2495550" y="3262313"/>
          <p14:tracePt t="16203" x="2519363" y="3302000"/>
          <p14:tracePt t="16211" x="2559050" y="3325813"/>
          <p14:tracePt t="16219" x="2598738" y="3357563"/>
          <p14:tracePt t="16228" x="2640013" y="3373438"/>
          <p14:tracePt t="16235" x="2663825" y="3397250"/>
          <p14:tracePt t="16244" x="2687638" y="3405188"/>
          <p14:tracePt t="16251" x="2711450" y="3421063"/>
          <p14:tracePt t="16267" x="2719388" y="3421063"/>
          <p14:tracePt t="16275" x="2719388" y="3429000"/>
          <p14:tracePt t="16348" x="2719388" y="3413125"/>
          <p14:tracePt t="16356" x="2719388" y="3397250"/>
          <p14:tracePt t="16363" x="2719388" y="3389313"/>
          <p14:tracePt t="16372" x="2711450" y="3373438"/>
          <p14:tracePt t="16381" x="2711450" y="3365500"/>
          <p14:tracePt t="16388" x="2711450" y="3357563"/>
          <p14:tracePt t="19804" x="2703513" y="3357563"/>
          <p14:tracePt t="19846" x="2695575" y="3357563"/>
          <p14:tracePt t="20052" x="2687638" y="3357563"/>
          <p14:tracePt t="21708" x="2687638" y="3349625"/>
          <p14:tracePt t="21716" x="2687638" y="3333750"/>
          <p14:tracePt t="21724" x="2687638" y="3325813"/>
          <p14:tracePt t="21732" x="2679700" y="3317875"/>
          <p14:tracePt t="21748" x="2679700" y="3309938"/>
          <p14:tracePt t="21756" x="2671763" y="3309938"/>
          <p14:tracePt t="21764" x="2671763" y="3302000"/>
          <p14:tracePt t="22436" x="2663825" y="3302000"/>
          <p14:tracePt t="22444" x="2655888" y="3302000"/>
          <p14:tracePt t="22476" x="2647950" y="3302000"/>
          <p14:tracePt t="22524" x="2640013" y="3302000"/>
          <p14:tracePt t="22548" x="2632075" y="3302000"/>
          <p14:tracePt t="22563" x="2624138" y="3302000"/>
          <p14:tracePt t="22572" x="2616200" y="3302000"/>
          <p14:tracePt t="22580" x="2616200" y="3309938"/>
          <p14:tracePt t="22588" x="2606675" y="3309938"/>
          <p14:tracePt t="22604" x="2598738" y="3309938"/>
          <p14:tracePt t="22612" x="2598738" y="3317875"/>
          <p14:tracePt t="22636" x="2590800" y="3325813"/>
          <p14:tracePt t="22652" x="2590800" y="3333750"/>
          <p14:tracePt t="22659" x="2590800" y="3341688"/>
          <p14:tracePt t="22667" x="2590800" y="3349625"/>
          <p14:tracePt t="22675" x="2590800" y="3357563"/>
          <p14:tracePt t="22682" x="2590800" y="3365500"/>
          <p14:tracePt t="22691" x="2590800" y="3381375"/>
          <p14:tracePt t="22699" x="2582863" y="3397250"/>
          <p14:tracePt t="22708" x="2582863" y="3413125"/>
          <p14:tracePt t="22715" x="2574925" y="3421063"/>
          <p14:tracePt t="22723" x="2574925" y="3429000"/>
          <p14:tracePt t="22739" x="2574925" y="3436938"/>
          <p14:tracePt t="22948" x="2574925" y="3444875"/>
          <p14:tracePt t="23020" x="2574925" y="3436938"/>
          <p14:tracePt t="23029" x="2566988" y="3429000"/>
          <p14:tracePt t="23037" x="2559050" y="3413125"/>
          <p14:tracePt t="23044" x="2535238" y="3389313"/>
          <p14:tracePt t="23051" x="2527300" y="3381375"/>
          <p14:tracePt t="23060" x="2511425" y="3373438"/>
          <p14:tracePt t="23067" x="2495550" y="3357563"/>
          <p14:tracePt t="23076" x="2487613" y="3349625"/>
          <p14:tracePt t="23083" x="2471738" y="3341688"/>
          <p14:tracePt t="23091" x="2455863" y="3333750"/>
          <p14:tracePt t="23099" x="2447925" y="3333750"/>
          <p14:tracePt t="23107" x="2439988" y="3325813"/>
          <p14:tracePt t="23115" x="2439988" y="3317875"/>
          <p14:tracePt t="23123" x="2432050" y="3317875"/>
          <p14:tracePt t="23868" x="2432050" y="3309938"/>
          <p14:tracePt t="23878" x="2432050" y="3294063"/>
          <p14:tracePt t="23884" x="2424113" y="3294063"/>
          <p14:tracePt t="23892" x="2416175" y="3286125"/>
          <p14:tracePt t="23901" x="2416175" y="3278188"/>
          <p14:tracePt t="23908" x="2416175" y="3270250"/>
          <p14:tracePt t="23917" x="2408238" y="3262313"/>
          <p14:tracePt t="23933" x="2400300" y="3244850"/>
          <p14:tracePt t="23940" x="2400300" y="3228975"/>
          <p14:tracePt t="23956" x="2392363" y="3213100"/>
          <p14:tracePt t="23966" x="2392363" y="3197225"/>
          <p14:tracePt t="23972" x="2384425" y="3197225"/>
          <p14:tracePt t="23983" x="2384425" y="3181350"/>
          <p14:tracePt t="23988" x="2384425" y="3165475"/>
          <p14:tracePt t="24004" x="2384425" y="3149600"/>
          <p14:tracePt t="24012" x="2384425" y="3133725"/>
          <p14:tracePt t="24020" x="2384425" y="3125788"/>
          <p14:tracePt t="24028" x="2384425" y="3117850"/>
          <p14:tracePt t="24036" x="2384425" y="3109913"/>
          <p14:tracePt t="24044" x="2384425" y="3101975"/>
          <p14:tracePt t="24053" x="2384425" y="3094038"/>
          <p14:tracePt t="24060" x="2384425" y="3086100"/>
          <p14:tracePt t="24075" x="2384425" y="3078163"/>
          <p14:tracePt t="24892" x="2384425" y="3070225"/>
          <p14:tracePt t="24902" x="2384425" y="3062288"/>
          <p14:tracePt t="24911" x="2384425" y="3054350"/>
          <p14:tracePt t="24916" x="2384425" y="3030538"/>
          <p14:tracePt t="24924" x="2384425" y="3022600"/>
          <p14:tracePt t="24932" x="2376488" y="3006725"/>
          <p14:tracePt t="24941" x="2368550" y="2990850"/>
          <p14:tracePt t="24948" x="2368550" y="2967038"/>
          <p14:tracePt t="24957" x="2360613" y="2951163"/>
          <p14:tracePt t="24964" x="2360613" y="2935288"/>
          <p14:tracePt t="24972" x="2344738" y="2919413"/>
          <p14:tracePt t="24980" x="2336800" y="2901950"/>
          <p14:tracePt t="24988" x="2336800" y="2886075"/>
          <p14:tracePt t="24996" x="2328863" y="2878138"/>
          <p14:tracePt t="25004" x="2328863" y="2870200"/>
          <p14:tracePt t="25012" x="2328863" y="2862263"/>
          <p14:tracePt t="25038" x="2328863" y="2854325"/>
          <p14:tracePt t="27156" x="2328863" y="2862263"/>
          <p14:tracePt t="27197" x="2328863" y="2870200"/>
          <p14:tracePt t="27204" x="2320925" y="2870200"/>
          <p14:tracePt t="27220" x="2320925" y="2878138"/>
          <p14:tracePt t="27228" x="2312988" y="2886075"/>
          <p14:tracePt t="27236" x="2312988" y="2894013"/>
          <p14:tracePt t="27252" x="2305050" y="2901950"/>
          <p14:tracePt t="27259" x="2305050" y="2909888"/>
          <p14:tracePt t="27268" x="2305050" y="2919413"/>
          <p14:tracePt t="27275" x="2297113" y="2919413"/>
          <p14:tracePt t="27284" x="2297113" y="2927350"/>
          <p14:tracePt t="27291" x="2289175" y="2927350"/>
          <p14:tracePt t="27300" x="2281238" y="2943225"/>
          <p14:tracePt t="27317" x="2273300" y="2951163"/>
          <p14:tracePt t="27323" x="2273300" y="2959100"/>
          <p14:tracePt t="27332" x="2265363" y="2967038"/>
          <p14:tracePt t="27340" x="2255838" y="2974975"/>
          <p14:tracePt t="27349" x="2255838" y="2982913"/>
          <p14:tracePt t="27355" x="2255838" y="2990850"/>
          <p14:tracePt t="27366" x="2255838" y="2998788"/>
          <p14:tracePt t="27372" x="2255838" y="3006725"/>
          <p14:tracePt t="27383" x="2255838" y="3014663"/>
          <p14:tracePt t="27396" x="2255838" y="3030538"/>
          <p14:tracePt t="27413" x="2255838" y="3038475"/>
          <p14:tracePt t="27420" x="2255838" y="3046413"/>
          <p14:tracePt t="27435" x="2255838" y="3062288"/>
          <p14:tracePt t="27451" x="2255838" y="3070225"/>
          <p14:tracePt t="27459" x="2265363" y="3078163"/>
          <p14:tracePt t="27467" x="2273300" y="3086100"/>
          <p14:tracePt t="27483" x="2281238" y="3094038"/>
          <p14:tracePt t="27491" x="2289175" y="3094038"/>
          <p14:tracePt t="27500" x="2297113" y="3094038"/>
          <p14:tracePt t="27515" x="2305050" y="3094038"/>
          <p14:tracePt t="27532" x="2312988" y="3094038"/>
          <p14:tracePt t="27635" x="2305050" y="3094038"/>
          <p14:tracePt t="27644" x="2297113" y="3094038"/>
          <p14:tracePt t="27651" x="2289175" y="3094038"/>
          <p14:tracePt t="27659" x="2273300" y="3094038"/>
          <p14:tracePt t="27667" x="2265363" y="3094038"/>
          <p14:tracePt t="27674" x="2247900" y="3094038"/>
          <p14:tracePt t="27682" x="2232025" y="3109913"/>
          <p14:tracePt t="27690" x="2224088" y="3117850"/>
          <p14:tracePt t="27698" x="2216150" y="3141663"/>
          <p14:tracePt t="27706" x="2208213" y="3157538"/>
          <p14:tracePt t="27714" x="2192338" y="3181350"/>
          <p14:tracePt t="27722" x="2184400" y="3205163"/>
          <p14:tracePt t="27730" x="2184400" y="3228975"/>
          <p14:tracePt t="27738" x="2184400" y="3252788"/>
          <p14:tracePt t="27747" x="2184400" y="3278188"/>
          <p14:tracePt t="27755" x="2184400" y="3294063"/>
          <p14:tracePt t="27763" x="2184400" y="3309938"/>
          <p14:tracePt t="27771" x="2200275" y="3333750"/>
          <p14:tracePt t="27779" x="2208213" y="3349625"/>
          <p14:tracePt t="27787" x="2224088" y="3357563"/>
          <p14:tracePt t="27795" x="2255838" y="3381375"/>
          <p14:tracePt t="27803" x="2281238" y="3389313"/>
          <p14:tracePt t="27811" x="2297113" y="3389313"/>
          <p14:tracePt t="27819" x="2320925" y="3397250"/>
          <p14:tracePt t="27827" x="2336800" y="3397250"/>
          <p14:tracePt t="27835" x="2360613" y="3397250"/>
          <p14:tracePt t="27843" x="2376488" y="3397250"/>
          <p14:tracePt t="27851" x="2392363" y="3381375"/>
          <p14:tracePt t="27859" x="2408238" y="3365500"/>
          <p14:tracePt t="27867" x="2424113" y="3325813"/>
          <p14:tracePt t="27875" x="2432050" y="3286125"/>
          <p14:tracePt t="27884" x="2432050" y="3221038"/>
          <p14:tracePt t="27891" x="2432050" y="3141663"/>
          <p14:tracePt t="27900" x="2408238" y="3062288"/>
          <p14:tracePt t="27907" x="2360613" y="2998788"/>
          <p14:tracePt t="27917" x="2312988" y="2927350"/>
          <p14:tracePt t="27923" x="2273300" y="2870200"/>
          <p14:tracePt t="27933" x="2208213" y="2806700"/>
          <p14:tracePt t="27939" x="2160588" y="2767013"/>
          <p14:tracePt t="27947" x="2105025" y="2727325"/>
          <p14:tracePt t="27955" x="2065338" y="2695575"/>
          <p14:tracePt t="27963" x="2017713" y="2671763"/>
          <p14:tracePt t="27971" x="1993900" y="2663825"/>
          <p14:tracePt t="27979" x="1962150" y="2647950"/>
          <p14:tracePt t="27987" x="1954213" y="2647950"/>
          <p14:tracePt t="27995" x="1946275" y="2647950"/>
          <p14:tracePt t="28003" x="1938338" y="2647950"/>
          <p14:tracePt t="28027" x="1938338" y="2655888"/>
          <p14:tracePt t="28035" x="1938338" y="2663825"/>
          <p14:tracePt t="28043" x="1938338" y="2671763"/>
          <p14:tracePt t="28050" x="1938338" y="2687638"/>
          <p14:tracePt t="28059" x="1938338" y="2703513"/>
          <p14:tracePt t="28068" x="1938338" y="2727325"/>
          <p14:tracePt t="28075" x="1946275" y="2751138"/>
          <p14:tracePt t="28084" x="1946275" y="2767013"/>
          <p14:tracePt t="28091" x="1962150" y="2782888"/>
          <p14:tracePt t="28101" x="1970088" y="2798763"/>
          <p14:tracePt t="28107" x="1978025" y="2798763"/>
          <p14:tracePt t="28115" x="1993900" y="2806700"/>
          <p14:tracePt t="28123" x="2009775" y="2806700"/>
          <p14:tracePt t="28131" x="2025650" y="2806700"/>
          <p14:tracePt t="28139" x="2049463" y="2806700"/>
          <p14:tracePt t="28147" x="2089150" y="2798763"/>
          <p14:tracePt t="28155" x="2136775" y="2767013"/>
          <p14:tracePt t="28163" x="2176463" y="2727325"/>
          <p14:tracePt t="28171" x="2224088" y="2679700"/>
          <p14:tracePt t="28179" x="2265363" y="2640013"/>
          <p14:tracePt t="28187" x="2289175" y="2608263"/>
          <p14:tracePt t="28195" x="2305050" y="2559050"/>
          <p14:tracePt t="28203" x="2312988" y="2535238"/>
          <p14:tracePt t="28211" x="2320925" y="2503488"/>
          <p14:tracePt t="28219" x="2320925" y="2479675"/>
          <p14:tracePt t="28227" x="2320925" y="2455863"/>
          <p14:tracePt t="28235" x="2320925" y="2432050"/>
          <p14:tracePt t="28243" x="2312988" y="2416175"/>
          <p14:tracePt t="28251" x="2289175" y="2400300"/>
          <p14:tracePt t="28259" x="2281238" y="2384425"/>
          <p14:tracePt t="28268" x="2265363" y="2384425"/>
          <p14:tracePt t="28275" x="2247900" y="2376488"/>
          <p14:tracePt t="28285" x="2232025" y="2368550"/>
          <p14:tracePt t="28291" x="2208213" y="2368550"/>
          <p14:tracePt t="28299" x="2192338" y="2368550"/>
          <p14:tracePt t="28307" x="2168525" y="2368550"/>
          <p14:tracePt t="28315" x="2144713" y="2376488"/>
          <p14:tracePt t="28323" x="2105025" y="2392363"/>
          <p14:tracePt t="28331" x="2073275" y="2408238"/>
          <p14:tracePt t="28339" x="2033588" y="2439988"/>
          <p14:tracePt t="28347" x="1993900" y="2471738"/>
          <p14:tracePt t="28355" x="1954213" y="2519363"/>
          <p14:tracePt t="28363" x="1922463" y="2566988"/>
          <p14:tracePt t="28371" x="1889125" y="2616200"/>
          <p14:tracePt t="28379" x="1857375" y="2687638"/>
          <p14:tracePt t="28388" x="1833563" y="2743200"/>
          <p14:tracePt t="28395" x="1817688" y="2806700"/>
          <p14:tracePt t="28403" x="1809750" y="2862263"/>
          <p14:tracePt t="28411" x="1801813" y="2927350"/>
          <p14:tracePt t="28419" x="1801813" y="2982913"/>
          <p14:tracePt t="28427" x="1801813" y="3046413"/>
          <p14:tracePt t="28435" x="1801813" y="3109913"/>
          <p14:tracePt t="28443" x="1817688" y="3181350"/>
          <p14:tracePt t="28452" x="1841500" y="3236913"/>
          <p14:tracePt t="28459" x="1873250" y="3286125"/>
          <p14:tracePt t="28468" x="1905000" y="3333750"/>
          <p14:tracePt t="28475" x="1922463" y="3365500"/>
          <p14:tracePt t="28483" x="1954213" y="3413125"/>
          <p14:tracePt t="28491" x="1978025" y="3444875"/>
          <p14:tracePt t="28499" x="2041525" y="3484563"/>
          <p14:tracePt t="28507" x="2089150" y="3516313"/>
          <p14:tracePt t="28515" x="2152650" y="3548063"/>
          <p14:tracePt t="28523" x="2224088" y="3579813"/>
          <p14:tracePt t="28531" x="2297113" y="3595688"/>
          <p14:tracePt t="28539" x="2360613" y="3613150"/>
          <p14:tracePt t="28547" x="2424113" y="3613150"/>
          <p14:tracePt t="28555" x="2495550" y="3621088"/>
          <p14:tracePt t="28563" x="2559050" y="3621088"/>
          <p14:tracePt t="28571" x="2624138" y="3621088"/>
          <p14:tracePt t="28579" x="2671763" y="3605213"/>
          <p14:tracePt t="28587" x="2727325" y="3571875"/>
          <p14:tracePt t="28595" x="2767013" y="3540125"/>
          <p14:tracePt t="28603" x="2798763" y="3492500"/>
          <p14:tracePt t="28611" x="2806700" y="3452813"/>
          <p14:tracePt t="28619" x="2814638" y="3397250"/>
          <p14:tracePt t="28627" x="2822575" y="3341688"/>
          <p14:tracePt t="28637" x="2822575" y="3270250"/>
          <p14:tracePt t="28643" x="2822575" y="3205163"/>
          <p14:tracePt t="28651" x="2798763" y="3141663"/>
          <p14:tracePt t="28658" x="2767013" y="3070225"/>
          <p14:tracePt t="28666" x="2735263" y="3014663"/>
          <p14:tracePt t="28674" x="2703513" y="2967038"/>
          <p14:tracePt t="28682" x="2663825" y="2927350"/>
          <p14:tracePt t="28691" x="2632075" y="2894013"/>
          <p14:tracePt t="28699" x="2616200" y="2878138"/>
          <p14:tracePt t="28707" x="2598738" y="2862263"/>
          <p14:tracePt t="28715" x="2574925" y="2846388"/>
          <p14:tracePt t="28725" x="2566988" y="2838450"/>
          <p14:tracePt t="28732" x="2559050" y="2838450"/>
          <p14:tracePt t="28740" x="2551113" y="2838450"/>
          <p14:tracePt t="28762" x="2543175" y="2838450"/>
          <p14:tracePt t="28786" x="2527300" y="2854325"/>
          <p14:tracePt t="28794" x="2511425" y="2862263"/>
          <p14:tracePt t="28802" x="2495550" y="2886075"/>
          <p14:tracePt t="28810" x="2479675" y="2909888"/>
          <p14:tracePt t="28819" x="2455863" y="2943225"/>
          <p14:tracePt t="28826" x="2432050" y="2967038"/>
          <p14:tracePt t="28836" x="2408238" y="3014663"/>
          <p14:tracePt t="28845" x="2400300" y="3054350"/>
          <p14:tracePt t="28852" x="2392363" y="3086100"/>
          <p14:tracePt t="28862" x="2384425" y="3125788"/>
          <p14:tracePt t="28868" x="2384425" y="3173413"/>
          <p14:tracePt t="28877" x="2384425" y="3213100"/>
          <p14:tracePt t="28892" x="2400300" y="3294063"/>
          <p14:tracePt t="28899" x="2416175" y="3325813"/>
          <p14:tracePt t="28907" x="2447925" y="3357563"/>
          <p14:tracePt t="28915" x="2463800" y="3381375"/>
          <p14:tracePt t="28923" x="2495550" y="3389313"/>
          <p14:tracePt t="28930" x="2519363" y="3397250"/>
          <p14:tracePt t="28938" x="2543175" y="3397250"/>
          <p14:tracePt t="28946" x="2566988" y="3389313"/>
          <p14:tracePt t="28955" x="2590800" y="3365500"/>
          <p14:tracePt t="28963" x="2624138" y="3341688"/>
          <p14:tracePt t="28971" x="2647950" y="3302000"/>
          <p14:tracePt t="28979" x="2663825" y="3244850"/>
          <p14:tracePt t="28989" x="2663825" y="3205163"/>
          <p14:tracePt t="28995" x="2663825" y="3149600"/>
          <p14:tracePt t="29005" x="2647950" y="3094038"/>
          <p14:tracePt t="29011" x="2616200" y="3030538"/>
          <p14:tracePt t="29019" x="2574925" y="2974975"/>
          <p14:tracePt t="29027" x="2535238" y="2919413"/>
          <p14:tracePt t="29035" x="2495550" y="2870200"/>
          <p14:tracePt t="29043" x="2455863" y="2822575"/>
          <p14:tracePt t="29051" x="2408238" y="2774950"/>
          <p14:tracePt t="29059" x="2368550" y="2751138"/>
          <p14:tracePt t="29067" x="2336800" y="2735263"/>
          <p14:tracePt t="29075" x="2305050" y="2719388"/>
          <p14:tracePt t="29083" x="2289175" y="2711450"/>
          <p14:tracePt t="29092" x="2273300" y="2711450"/>
          <p14:tracePt t="29099" x="2265363" y="2711450"/>
          <p14:tracePt t="29107" x="2255838" y="2711450"/>
          <p14:tracePt t="29115" x="2247900" y="2711450"/>
          <p14:tracePt t="29131" x="2239963" y="2719388"/>
          <p14:tracePt t="29139" x="2216150" y="2751138"/>
          <p14:tracePt t="29147" x="2200275" y="2774950"/>
          <p14:tracePt t="29156" x="2192338" y="2822575"/>
          <p14:tracePt t="29163" x="2176463" y="2878138"/>
          <p14:tracePt t="29171" x="2160588" y="2935288"/>
          <p14:tracePt t="29178" x="2152650" y="2998788"/>
          <p14:tracePt t="29187" x="2152650" y="3062288"/>
          <p14:tracePt t="29195" x="2152650" y="3125788"/>
          <p14:tracePt t="29203" x="2152650" y="3181350"/>
          <p14:tracePt t="29211" x="2152650" y="3228975"/>
          <p14:tracePt t="29219" x="2152650" y="3278188"/>
          <p14:tracePt t="29227" x="2184400" y="3325813"/>
          <p14:tracePt t="29235" x="2216150" y="3365500"/>
          <p14:tracePt t="29243" x="2255838" y="3413125"/>
          <p14:tracePt t="29251" x="2320925" y="3452813"/>
          <p14:tracePt t="29259" x="2376488" y="3484563"/>
          <p14:tracePt t="29267" x="2439988" y="3516313"/>
          <p14:tracePt t="29275" x="2495550" y="3532188"/>
          <p14:tracePt t="29283" x="2566988" y="3548063"/>
          <p14:tracePt t="29291" x="2616200" y="3548063"/>
          <p14:tracePt t="29299" x="2671763" y="3548063"/>
          <p14:tracePt t="29307" x="2727325" y="3524250"/>
          <p14:tracePt t="29315" x="2798763" y="3484563"/>
          <p14:tracePt t="29323" x="2870200" y="3429000"/>
          <p14:tracePt t="29331" x="2917825" y="3357563"/>
          <p14:tracePt t="29340" x="2941638" y="3294063"/>
          <p14:tracePt t="29347" x="2949575" y="3236913"/>
          <p14:tracePt t="29357" x="2941638" y="3181350"/>
          <p14:tracePt t="29363" x="2909888" y="3109913"/>
          <p14:tracePt t="29371" x="2870200" y="3046413"/>
          <p14:tracePt t="29379" x="2814638" y="2967038"/>
          <p14:tracePt t="29387" x="2743200" y="2901950"/>
          <p14:tracePt t="29395" x="2679700" y="2862263"/>
          <p14:tracePt t="29403" x="2606675" y="2814638"/>
          <p14:tracePt t="29411" x="2527300" y="2774950"/>
          <p14:tracePt t="29419" x="2463800" y="2743200"/>
          <p14:tracePt t="29427" x="2400300" y="2719388"/>
          <p14:tracePt t="29435" x="2328863" y="2695575"/>
          <p14:tracePt t="29443" x="2289175" y="2687638"/>
          <p14:tracePt t="29451" x="2239963" y="2687638"/>
          <p14:tracePt t="29459" x="2216150" y="2687638"/>
          <p14:tracePt t="29467" x="2200275" y="2687638"/>
          <p14:tracePt t="29475" x="2192338" y="2695575"/>
          <p14:tracePt t="29483" x="2184400" y="2695575"/>
          <p14:tracePt t="29491" x="2176463" y="2711450"/>
          <p14:tracePt t="29499" x="2176463" y="2727325"/>
          <p14:tracePt t="29507" x="2176463" y="2759075"/>
          <p14:tracePt t="29515" x="2184400" y="2806700"/>
          <p14:tracePt t="29524" x="2200275" y="2846388"/>
          <p14:tracePt t="29531" x="2224088" y="2901950"/>
          <p14:tracePt t="29541" x="2247900" y="2943225"/>
          <p14:tracePt t="29547" x="2273300" y="2998788"/>
          <p14:tracePt t="29555" x="2305050" y="3038475"/>
          <p14:tracePt t="29563" x="2336800" y="3070225"/>
          <p14:tracePt t="29571" x="2360613" y="3101975"/>
          <p14:tracePt t="29579" x="2400300" y="3125788"/>
          <p14:tracePt t="29587" x="2424113" y="3133725"/>
          <p14:tracePt t="29595" x="2439988" y="3149600"/>
          <p14:tracePt t="29603" x="2463800" y="3157538"/>
          <p14:tracePt t="29612" x="2471738" y="3165475"/>
          <p14:tracePt t="29619" x="2479675" y="3165475"/>
          <p14:tracePt t="29698" x="2479675" y="3157538"/>
          <p14:tracePt t="29709" x="2471738" y="3149600"/>
          <p14:tracePt t="29716" x="2463800" y="3149600"/>
          <p14:tracePt t="29726" x="2463800" y="3133725"/>
          <p14:tracePt t="29732" x="2463800" y="3125788"/>
          <p14:tracePt t="29740" x="2455863" y="3117850"/>
          <p14:tracePt t="29747" x="2447925" y="3101975"/>
          <p14:tracePt t="29756" x="2439988" y="3094038"/>
          <p14:tracePt t="29764" x="2432050" y="3078163"/>
          <p14:tracePt t="29771" x="2424113" y="3062288"/>
          <p14:tracePt t="29781" x="2416175" y="3054350"/>
          <p14:tracePt t="29788" x="2408238" y="3038475"/>
          <p14:tracePt t="29803" x="2400300" y="3038475"/>
          <p14:tracePt t="29811" x="2400300" y="3030538"/>
          <p14:tracePt t="29819" x="2392363" y="3030538"/>
          <p14:tracePt t="29826" x="2384425" y="3030538"/>
          <p14:tracePt t="29842" x="2376488" y="3030538"/>
          <p14:tracePt t="29850" x="2368550" y="3030538"/>
          <p14:tracePt t="29858" x="2360613" y="3030538"/>
          <p14:tracePt t="29866" x="2344738" y="3038475"/>
          <p14:tracePt t="29882" x="2336800" y="3070225"/>
          <p14:tracePt t="29891" x="2328863" y="3101975"/>
          <p14:tracePt t="29898" x="2320925" y="3149600"/>
          <p14:tracePt t="29906" x="2320925" y="3189288"/>
          <p14:tracePt t="29915" x="2320925" y="3228975"/>
          <p14:tracePt t="29923" x="2320925" y="3252788"/>
          <p14:tracePt t="29931" x="2328863" y="3270250"/>
          <p14:tracePt t="29939" x="2336800" y="3278188"/>
          <p14:tracePt t="29947" x="2344738" y="3294063"/>
          <p14:tracePt t="29955" x="2344738" y="3302000"/>
          <p14:tracePt t="29963" x="2352675" y="3302000"/>
          <p14:tracePt t="29971" x="2352675" y="3309938"/>
          <p14:tracePt t="29995" x="2360613" y="3309938"/>
          <p14:tracePt t="30035" x="2360613" y="3302000"/>
          <p14:tracePt t="30043" x="2352675" y="3294063"/>
          <p14:tracePt t="30051" x="2328863" y="3270250"/>
          <p14:tracePt t="30061" x="2305050" y="3236913"/>
          <p14:tracePt t="30067" x="2273300" y="3221038"/>
          <p14:tracePt t="30077" x="2247900" y="3197225"/>
          <p14:tracePt t="30083" x="2224088" y="3189288"/>
          <p14:tracePt t="30091" x="2216150" y="3181350"/>
          <p14:tracePt t="30100" x="2208213" y="3173413"/>
          <p14:tracePt t="30148" x="2216150" y="3197225"/>
          <p14:tracePt t="30155" x="2255838" y="3236913"/>
          <p14:tracePt t="30163" x="2289175" y="3294063"/>
          <p14:tracePt t="30171" x="2336800" y="3349625"/>
          <p14:tracePt t="30179" x="2368550" y="3397250"/>
          <p14:tracePt t="30186" x="2392363" y="3452813"/>
          <p14:tracePt t="30195" x="2408238" y="3484563"/>
          <p14:tracePt t="30202" x="2424113" y="3516313"/>
          <p14:tracePt t="30211" x="2424113" y="3532188"/>
          <p14:tracePt t="30219" x="2424113" y="3556000"/>
          <p14:tracePt t="30235" x="2424113" y="3563938"/>
          <p14:tracePt t="30243" x="2416175" y="3563938"/>
          <p14:tracePt t="30252" x="2408238" y="3571875"/>
          <p14:tracePt t="30263" x="2400300" y="3571875"/>
          <p14:tracePt t="30268" x="2384425" y="3571875"/>
          <p14:tracePt t="30276" x="2360613" y="3571875"/>
          <p14:tracePt t="30284" x="2328863" y="3563938"/>
          <p14:tracePt t="30292" x="2297113" y="3548063"/>
          <p14:tracePt t="30300" x="2255838" y="3524250"/>
          <p14:tracePt t="30308" x="2216150" y="3500438"/>
          <p14:tracePt t="30317" x="2176463" y="3460750"/>
          <p14:tracePt t="30324" x="2152650" y="3421063"/>
          <p14:tracePt t="30332" x="2128838" y="3373438"/>
          <p14:tracePt t="30339" x="2105025" y="3333750"/>
          <p14:tracePt t="30347" x="2089150" y="3270250"/>
          <p14:tracePt t="30355" x="2089150" y="3228975"/>
          <p14:tracePt t="30363" x="2089150" y="3189288"/>
          <p14:tracePt t="30371" x="2105025" y="3141663"/>
          <p14:tracePt t="30380" x="2128838" y="3109913"/>
          <p14:tracePt t="30388" x="2168525" y="3078163"/>
          <p14:tracePt t="30396" x="2216150" y="3062288"/>
          <p14:tracePt t="30404" x="2265363" y="3038475"/>
          <p14:tracePt t="30413" x="2328863" y="3038475"/>
          <p14:tracePt t="30420" x="2368550" y="3038475"/>
          <p14:tracePt t="30431" x="2400300" y="3038475"/>
          <p14:tracePt t="30435" x="2432050" y="3046413"/>
          <p14:tracePt t="30446" x="2447925" y="3062288"/>
          <p14:tracePt t="30452" x="2455863" y="3078163"/>
          <p14:tracePt t="30460" x="2471738" y="3101975"/>
          <p14:tracePt t="30468" x="2471738" y="3141663"/>
          <p14:tracePt t="30476" x="2479675" y="3189288"/>
          <p14:tracePt t="30484" x="2479675" y="3228975"/>
          <p14:tracePt t="30491" x="2471738" y="3278188"/>
          <p14:tracePt t="30499" x="2455863" y="3325813"/>
          <p14:tracePt t="30507" x="2432050" y="3349625"/>
          <p14:tracePt t="30515" x="2424113" y="3381375"/>
          <p14:tracePt t="30523" x="2408238" y="3389313"/>
          <p14:tracePt t="30531" x="2392363" y="3405188"/>
          <p14:tracePt t="30539" x="2376488" y="3413125"/>
          <p14:tracePt t="30547" x="2360613" y="3421063"/>
          <p14:tracePt t="30555" x="2352675" y="3429000"/>
          <p14:tracePt t="30563" x="2336800" y="3429000"/>
          <p14:tracePt t="30571" x="2320925" y="3429000"/>
          <p14:tracePt t="30579" x="2297113" y="3429000"/>
          <p14:tracePt t="30587" x="2273300" y="3429000"/>
          <p14:tracePt t="30596" x="2247900" y="3413125"/>
          <p14:tracePt t="30603" x="2208213" y="3389313"/>
          <p14:tracePt t="30613" x="2176463" y="3357563"/>
          <p14:tracePt t="30619" x="2144713" y="3309938"/>
          <p14:tracePt t="30627" x="2128838" y="3262313"/>
          <p14:tracePt t="30635" x="2105025" y="3189288"/>
          <p14:tracePt t="30643" x="2089150" y="3125788"/>
          <p14:tracePt t="30651" x="2081213" y="3070225"/>
          <p14:tracePt t="30659" x="2081213" y="3030538"/>
          <p14:tracePt t="30667" x="2081213" y="3006725"/>
          <p14:tracePt t="30675" x="2081213" y="2982913"/>
          <p14:tracePt t="30683" x="2105025" y="2974975"/>
          <p14:tracePt t="30691" x="2136775" y="2959100"/>
          <p14:tracePt t="30699" x="2184400" y="2943225"/>
          <p14:tracePt t="30707" x="2232025" y="2943225"/>
          <p14:tracePt t="30715" x="2281238" y="2943225"/>
          <p14:tracePt t="30723" x="2336800" y="2959100"/>
          <p14:tracePt t="30731" x="2376488" y="2990850"/>
          <p14:tracePt t="30739" x="2424113" y="3030538"/>
          <p14:tracePt t="30747" x="2463800" y="3062288"/>
          <p14:tracePt t="30755" x="2495550" y="3117850"/>
          <p14:tracePt t="30763" x="2511425" y="3165475"/>
          <p14:tracePt t="30771" x="2519363" y="3221038"/>
          <p14:tracePt t="30779" x="2519363" y="3262313"/>
          <p14:tracePt t="30787" x="2519363" y="3309938"/>
          <p14:tracePt t="30797" x="2511425" y="3333750"/>
          <p14:tracePt t="30803" x="2487613" y="3373438"/>
          <p14:tracePt t="30811" x="2487613" y="3381375"/>
          <p14:tracePt t="30819" x="2463800" y="3397250"/>
          <p14:tracePt t="30827" x="2447925" y="3405188"/>
          <p14:tracePt t="30835" x="2432050" y="3413125"/>
          <p14:tracePt t="30843" x="2408238" y="3413125"/>
          <p14:tracePt t="30851" x="2384425" y="3413125"/>
          <p14:tracePt t="30859" x="2360613" y="3413125"/>
          <p14:tracePt t="30867" x="2328863" y="3413125"/>
          <p14:tracePt t="30875" x="2289175" y="3405188"/>
          <p14:tracePt t="30883" x="2265363" y="3389313"/>
          <p14:tracePt t="30891" x="2232025" y="3365500"/>
          <p14:tracePt t="30900" x="2208213" y="3325813"/>
          <p14:tracePt t="30906" x="2192338" y="3278188"/>
          <p14:tracePt t="30915" x="2168525" y="3236913"/>
          <p14:tracePt t="30922" x="2152650" y="3181350"/>
          <p14:tracePt t="30931" x="2144713" y="3125788"/>
          <p14:tracePt t="30938" x="2144713" y="3070225"/>
          <p14:tracePt t="30946" x="2144713" y="3038475"/>
          <p14:tracePt t="30954" x="2144713" y="3014663"/>
          <p14:tracePt t="30962" x="2160588" y="2990850"/>
          <p14:tracePt t="30970" x="2184400" y="2974975"/>
          <p14:tracePt t="30979" x="2224088" y="2959100"/>
          <p14:tracePt t="30986" x="2255838" y="2951163"/>
          <p14:tracePt t="30996" x="2297113" y="2951163"/>
          <p14:tracePt t="31003" x="2344738" y="2951163"/>
          <p14:tracePt t="31011" x="2368550" y="2951163"/>
          <p14:tracePt t="31020" x="2392363" y="2967038"/>
          <p14:tracePt t="31027" x="2408238" y="2974975"/>
          <p14:tracePt t="31038" x="2424113" y="2990850"/>
          <p14:tracePt t="31044" x="2432050" y="3022600"/>
          <p14:tracePt t="31054" x="2447925" y="3054350"/>
          <p14:tracePt t="31059" x="2455863" y="3109913"/>
          <p14:tracePt t="31067" x="2463800" y="3165475"/>
          <p14:tracePt t="31075" x="2463800" y="3205163"/>
          <p14:tracePt t="31083" x="2463800" y="3236913"/>
          <p14:tracePt t="31090" x="2463800" y="3262313"/>
          <p14:tracePt t="31099" x="2463800" y="3278188"/>
          <p14:tracePt t="31107" x="2463800" y="3302000"/>
          <p14:tracePt t="31123" x="2455863" y="3309938"/>
          <p14:tracePt t="31131" x="2447925" y="3309938"/>
          <p14:tracePt t="31148" x="2432050" y="3309938"/>
          <p14:tracePt t="31155" x="2424113" y="3309938"/>
          <p14:tracePt t="31165" x="2416175" y="3309938"/>
          <p14:tracePt t="31171" x="2400300" y="3309938"/>
          <p14:tracePt t="31179" x="2376488" y="3309938"/>
          <p14:tracePt t="31187" x="2352675" y="3294063"/>
          <p14:tracePt t="31195" x="2328863" y="3262313"/>
          <p14:tracePt t="31203" x="2312988" y="3244850"/>
          <p14:tracePt t="31211" x="2305050" y="3221038"/>
          <p14:tracePt t="31219" x="2289175" y="3181350"/>
          <p14:tracePt t="31226" x="2289175" y="3149600"/>
          <p14:tracePt t="31235" x="2289175" y="3117850"/>
          <p14:tracePt t="31243" x="2289175" y="3078163"/>
          <p14:tracePt t="31251" x="2297113" y="3046413"/>
          <p14:tracePt t="31259" x="2328863" y="3022600"/>
          <p14:tracePt t="31267" x="2352675" y="3014663"/>
          <p14:tracePt t="31274" x="2392363" y="2998788"/>
          <p14:tracePt t="31283" x="2447925" y="2990850"/>
          <p14:tracePt t="31290" x="2487613" y="2990850"/>
          <p14:tracePt t="31299" x="2551113" y="2990850"/>
          <p14:tracePt t="31307" x="2606675" y="3006725"/>
          <p14:tracePt t="31315" x="2655888" y="3038475"/>
          <p14:tracePt t="31323" x="2703513" y="3062288"/>
          <p14:tracePt t="31332" x="2751138" y="3101975"/>
          <p14:tracePt t="31339" x="2774950" y="3141663"/>
          <p14:tracePt t="31347" x="2790825" y="3181350"/>
          <p14:tracePt t="31355" x="2790825" y="3228975"/>
          <p14:tracePt t="31363" x="2790825" y="3286125"/>
          <p14:tracePt t="31371" x="2782888" y="3317875"/>
          <p14:tracePt t="31378" x="2759075" y="3357563"/>
          <p14:tracePt t="31387" x="2743200" y="3381375"/>
          <p14:tracePt t="31394" x="2719388" y="3405188"/>
          <p14:tracePt t="31403" x="2703513" y="3413125"/>
          <p14:tracePt t="31410" x="2679700" y="3421063"/>
          <p14:tracePt t="31419" x="2663825" y="3429000"/>
          <p14:tracePt t="31427" x="2647950" y="3429000"/>
          <p14:tracePt t="31435" x="2632075" y="3429000"/>
          <p14:tracePt t="31443" x="2606675" y="3429000"/>
          <p14:tracePt t="31451" x="2590800" y="3429000"/>
          <p14:tracePt t="31459" x="2582863" y="3429000"/>
          <p14:tracePt t="31467" x="2574925" y="3429000"/>
          <p14:tracePt t="31475" x="2566988" y="3429000"/>
          <p14:tracePt t="31483" x="2559050" y="3421063"/>
          <p14:tracePt t="31499" x="2551113" y="3413125"/>
          <p14:tracePt t="31507" x="2551113" y="3405188"/>
          <p14:tracePt t="31516" x="2543175" y="3389313"/>
          <p14:tracePt t="31523" x="2535238" y="3373438"/>
          <p14:tracePt t="31531" x="2527300" y="3357563"/>
          <p14:tracePt t="31539" x="2519363" y="3349625"/>
          <p14:tracePt t="31547" x="2511425" y="3333750"/>
          <p14:tracePt t="31555" x="2511425" y="3325813"/>
          <p14:tracePt t="31563" x="2511425" y="3317875"/>
          <p14:tracePt t="31572" x="2503488" y="3309938"/>
          <p14:tracePt t="31579" x="2503488" y="3302000"/>
          <p14:tracePt t="31588" x="2503488" y="3294063"/>
          <p14:tracePt t="31756" x="2495550" y="3294063"/>
          <p14:tracePt t="31764" x="2487613" y="3294063"/>
          <p14:tracePt t="31780" x="2479675" y="3294063"/>
          <p14:tracePt t="31788" x="2479675" y="3302000"/>
          <p14:tracePt t="31796" x="2471738" y="3302000"/>
          <p14:tracePt t="32364" x="2479675" y="3302000"/>
          <p14:tracePt t="32380" x="2487613" y="3302000"/>
          <p14:tracePt t="32389" x="2495550" y="3302000"/>
          <p14:tracePt t="34636" x="2527300" y="3309938"/>
          <p14:tracePt t="34643" x="2574925" y="3333750"/>
          <p14:tracePt t="34653" x="2624138" y="3349625"/>
          <p14:tracePt t="34659" x="2671763" y="3365500"/>
          <p14:tracePt t="34667" x="2711450" y="3381375"/>
          <p14:tracePt t="34675" x="2774950" y="3405188"/>
          <p14:tracePt t="34684" x="2814638" y="3429000"/>
          <p14:tracePt t="34691" x="2878138" y="3452813"/>
          <p14:tracePt t="34698" x="2917825" y="3468688"/>
          <p14:tracePt t="34707" x="2974975" y="3484563"/>
          <p14:tracePt t="34715" x="3030538" y="3500438"/>
          <p14:tracePt t="34723" x="3078163" y="3516313"/>
          <p14:tracePt t="34732" x="3125788" y="3524250"/>
          <p14:tracePt t="34739" x="3157538" y="3524250"/>
          <p14:tracePt t="34748" x="3189288" y="3524250"/>
          <p14:tracePt t="34755" x="3205163" y="3524250"/>
          <p14:tracePt t="34763" x="3228975" y="3524250"/>
          <p14:tracePt t="34771" x="3252788" y="3508375"/>
          <p14:tracePt t="34779" x="3284538" y="3500438"/>
          <p14:tracePt t="34787" x="3300413" y="3484563"/>
          <p14:tracePt t="34795" x="3325813" y="3476625"/>
          <p14:tracePt t="34803" x="3357563" y="3452813"/>
          <p14:tracePt t="34811" x="3373438" y="3436938"/>
          <p14:tracePt t="34819" x="3397250" y="3429000"/>
          <p14:tracePt t="34827" x="3413125" y="3413125"/>
          <p14:tracePt t="34835" x="3444875" y="3405188"/>
          <p14:tracePt t="34843" x="3460750" y="3381375"/>
          <p14:tracePt t="34852" x="3484563" y="3381375"/>
          <p14:tracePt t="34859" x="3508375" y="3365500"/>
          <p14:tracePt t="34867" x="3548063" y="3349625"/>
          <p14:tracePt t="34875" x="3579813" y="3341688"/>
          <p14:tracePt t="34884" x="3627438" y="3325813"/>
          <p14:tracePt t="34891" x="3668713" y="3317875"/>
          <p14:tracePt t="34900" x="3740150" y="3302000"/>
          <p14:tracePt t="34907" x="3803650" y="3294063"/>
          <p14:tracePt t="34916" x="3867150" y="3286125"/>
          <p14:tracePt t="34923" x="3930650" y="3270250"/>
          <p14:tracePt t="34933" x="3986213" y="3262313"/>
          <p14:tracePt t="34939" x="4035425" y="3252788"/>
          <p14:tracePt t="34947" x="4067175" y="3244850"/>
          <p14:tracePt t="34955" x="4106863" y="3244850"/>
          <p14:tracePt t="34963" x="4138613" y="3228975"/>
          <p14:tracePt t="34971" x="4170363" y="3221038"/>
          <p14:tracePt t="34979" x="4217988" y="3205163"/>
          <p14:tracePt t="34987" x="4265613" y="3189288"/>
          <p14:tracePt t="34995" x="4344988" y="3157538"/>
          <p14:tracePt t="35003" x="4433888" y="3117850"/>
          <p14:tracePt t="35011" x="4529138" y="3086100"/>
          <p14:tracePt t="35019" x="4616450" y="3038475"/>
          <p14:tracePt t="35027" x="4705350" y="3006725"/>
          <p14:tracePt t="35036" x="4784725" y="2959100"/>
          <p14:tracePt t="35043" x="4856163" y="2919413"/>
          <p14:tracePt t="35051" x="4919663" y="2886075"/>
          <p14:tracePt t="35059" x="4975225" y="2862263"/>
          <p14:tracePt t="35067" x="5022850" y="2838450"/>
          <p14:tracePt t="35075" x="5072063" y="2822575"/>
          <p14:tracePt t="35083" x="5103813" y="2806700"/>
          <p14:tracePt t="35091" x="5151438" y="2798763"/>
          <p14:tracePt t="35100" x="5199063" y="2790825"/>
          <p14:tracePt t="35107" x="5238750" y="2790825"/>
          <p14:tracePt t="35117" x="5294313" y="2790825"/>
          <p14:tracePt t="35123" x="5349875" y="2790825"/>
          <p14:tracePt t="35131" x="5397500" y="2790825"/>
          <p14:tracePt t="35139" x="5454650" y="2798763"/>
          <p14:tracePt t="35147" x="5510213" y="2806700"/>
          <p14:tracePt t="35155" x="5565775" y="2822575"/>
          <p14:tracePt t="35163" x="5621338" y="2838450"/>
          <p14:tracePt t="35170" x="5676900" y="2854325"/>
          <p14:tracePt t="35178" x="5732463" y="2870200"/>
          <p14:tracePt t="35186" x="5789613" y="2886075"/>
          <p14:tracePt t="35194" x="5837238" y="2894013"/>
          <p14:tracePt t="35202" x="5884863" y="2909888"/>
          <p14:tracePt t="35210" x="5924550" y="2919413"/>
          <p14:tracePt t="35219" x="5964238" y="2927350"/>
          <p14:tracePt t="35226" x="5988050" y="2935288"/>
          <p14:tracePt t="35234" x="6019800" y="2943225"/>
          <p14:tracePt t="35242" x="6043613" y="2943225"/>
          <p14:tracePt t="35251" x="6067425" y="2943225"/>
          <p14:tracePt t="35258" x="6075363" y="2951163"/>
          <p14:tracePt t="35266" x="6091238" y="2951163"/>
          <p14:tracePt t="35500" x="6100763" y="2951163"/>
          <p14:tracePt t="35508" x="6116638" y="2959100"/>
          <p14:tracePt t="35516" x="6132513" y="2959100"/>
          <p14:tracePt t="35524" x="6156325" y="2967038"/>
          <p14:tracePt t="35532" x="6180138" y="2967038"/>
          <p14:tracePt t="35540" x="6196013" y="2974975"/>
          <p14:tracePt t="35548" x="6219825" y="2974975"/>
          <p14:tracePt t="35556" x="6243638" y="2974975"/>
          <p14:tracePt t="35564" x="6275388" y="2974975"/>
          <p14:tracePt t="35573" x="6307138" y="2974975"/>
          <p14:tracePt t="35579" x="6330950" y="2974975"/>
          <p14:tracePt t="35589" x="6346825" y="2974975"/>
          <p14:tracePt t="35595" x="6370638" y="2974975"/>
          <p14:tracePt t="35604" x="6378575" y="2974975"/>
          <p14:tracePt t="35611" x="6386513" y="2974975"/>
          <p14:tracePt t="35692" x="6394450" y="2974975"/>
          <p14:tracePt t="35716" x="6394450" y="2967038"/>
          <p14:tracePt t="35732" x="6394450" y="2959100"/>
          <p14:tracePt t="35748" x="6402388" y="2959100"/>
          <p14:tracePt t="35756" x="6402388" y="2951163"/>
          <p14:tracePt t="35764" x="6410325" y="2951163"/>
          <p14:tracePt t="35773" x="6410325" y="2943225"/>
          <p14:tracePt t="35789" x="6410325" y="2935288"/>
          <p14:tracePt t="35796" x="6410325" y="2927350"/>
          <p14:tracePt t="35806" x="6418263" y="2919413"/>
          <p14:tracePt t="35823" x="6418263" y="2901950"/>
          <p14:tracePt t="35827" x="6418263" y="2894013"/>
          <p14:tracePt t="35837" x="6418263" y="2886075"/>
          <p14:tracePt t="35851" x="6418263" y="2878138"/>
          <p14:tracePt t="35866" x="6418263" y="2870200"/>
          <p14:tracePt t="35882" x="6426200" y="2862263"/>
          <p14:tracePt t="35890" x="6426200" y="2854325"/>
          <p14:tracePt t="35906" x="6434138" y="2854325"/>
          <p14:tracePt t="35914" x="6434138" y="2846388"/>
          <p14:tracePt t="35931" x="6434138" y="2838450"/>
          <p14:tracePt t="35947" x="6434138" y="2830513"/>
          <p14:tracePt t="35955" x="6442075" y="2830513"/>
          <p14:tracePt t="35963" x="6442075" y="2822575"/>
          <p14:tracePt t="35979" x="6442075" y="2814638"/>
          <p14:tracePt t="35995" x="6442075" y="2806700"/>
          <p14:tracePt t="36011" x="6442075" y="2798763"/>
          <p14:tracePt t="36027" x="6442075" y="2790825"/>
          <p14:tracePt t="36036" x="6442075" y="2782888"/>
          <p14:tracePt t="36043" x="6442075" y="2774950"/>
          <p14:tracePt t="36060" x="6442075" y="2767013"/>
          <p14:tracePt t="36067" x="6451600" y="2759075"/>
          <p14:tracePt t="36084" x="6451600" y="2751138"/>
          <p14:tracePt t="36092" x="6459538" y="2743200"/>
          <p14:tracePt t="36099" x="6467475" y="2735263"/>
          <p14:tracePt t="36109" x="6467475" y="2727325"/>
          <p14:tracePt t="36116" x="6475413" y="2719388"/>
          <p14:tracePt t="36123" x="6483350" y="2711450"/>
          <p14:tracePt t="36132" x="6483350" y="2687638"/>
          <p14:tracePt t="36141" x="6483350" y="2679700"/>
          <p14:tracePt t="36148" x="6491288" y="2671763"/>
          <p14:tracePt t="36156" x="6491288" y="2655888"/>
          <p14:tracePt t="36163" x="6491288" y="2647950"/>
          <p14:tracePt t="36172" x="6491288" y="2640013"/>
          <p14:tracePt t="36179" x="6491288" y="2632075"/>
          <p14:tracePt t="36188" x="6491288" y="2624138"/>
          <p14:tracePt t="36203" x="6491288" y="2608263"/>
          <p14:tracePt t="36219" x="6483350" y="2600325"/>
          <p14:tracePt t="36227" x="6475413" y="2600325"/>
          <p14:tracePt t="36235" x="6467475" y="2592388"/>
          <p14:tracePt t="36243" x="6459538" y="2584450"/>
          <p14:tracePt t="36251" x="6451600" y="2584450"/>
          <p14:tracePt t="36259" x="6442075" y="2576513"/>
          <p14:tracePt t="36267" x="6434138" y="2566988"/>
          <p14:tracePt t="36274" x="6426200" y="2566988"/>
          <p14:tracePt t="36282" x="6410325" y="2559050"/>
          <p14:tracePt t="36290" x="6402388" y="2551113"/>
          <p14:tracePt t="36298" x="6394450" y="2551113"/>
          <p14:tracePt t="36314" x="6386513" y="2543175"/>
          <p14:tracePt t="36330" x="6370638" y="2543175"/>
          <p14:tracePt t="36338" x="6370638" y="2535238"/>
          <p14:tracePt t="36346" x="6362700" y="2535238"/>
          <p14:tracePt t="36354" x="6362700" y="2527300"/>
          <p14:tracePt t="36362" x="6354763" y="2527300"/>
          <p14:tracePt t="36373" x="6346825" y="2527300"/>
          <p14:tracePt t="36387" x="6338888" y="2527300"/>
          <p14:tracePt t="36395" x="6338888" y="2519363"/>
          <p14:tracePt t="36403" x="6330950" y="2519363"/>
          <p14:tracePt t="36411" x="6323013" y="2519363"/>
          <p14:tracePt t="36419" x="6315075" y="2519363"/>
          <p14:tracePt t="36427" x="6315075" y="2511425"/>
          <p14:tracePt t="36435" x="6307138" y="2511425"/>
          <p14:tracePt t="36451" x="6299200" y="2511425"/>
          <p14:tracePt t="36459" x="6291263" y="2511425"/>
          <p14:tracePt t="36475" x="6283325" y="2511425"/>
          <p14:tracePt t="36491" x="6275388" y="2511425"/>
          <p14:tracePt t="36508" x="6267450" y="2511425"/>
          <p14:tracePt t="36531" x="6259513" y="2511425"/>
          <p14:tracePt t="36547" x="6251575" y="2511425"/>
          <p14:tracePt t="36564" x="6243638" y="2511425"/>
          <p14:tracePt t="36579" x="6235700" y="2511425"/>
          <p14:tracePt t="36595" x="6227763" y="2511425"/>
          <p14:tracePt t="36603" x="6219825" y="2511425"/>
          <p14:tracePt t="36619" x="6211888" y="2511425"/>
          <p14:tracePt t="36627" x="6203950" y="2511425"/>
          <p14:tracePt t="36635" x="6196013" y="2511425"/>
          <p14:tracePt t="36643" x="6188075" y="2511425"/>
          <p14:tracePt t="36651" x="6188075" y="2503488"/>
          <p14:tracePt t="36659" x="6180138" y="2503488"/>
          <p14:tracePt t="36674" x="6172200" y="2503488"/>
          <p14:tracePt t="36682" x="6164263" y="2503488"/>
          <p14:tracePt t="36698" x="6156325" y="2503488"/>
          <p14:tracePt t="36714" x="6148388" y="2503488"/>
          <p14:tracePt t="36723" x="6140450" y="2503488"/>
          <p14:tracePt t="36732" x="6132513" y="2503488"/>
          <p14:tracePt t="36742" x="6124575" y="2503488"/>
          <p14:tracePt t="36756" x="6108700" y="2503488"/>
          <p14:tracePt t="36772" x="6100763" y="2503488"/>
          <p14:tracePt t="36780" x="6091238" y="2503488"/>
          <p14:tracePt t="36788" x="6083300" y="2503488"/>
          <p14:tracePt t="36803" x="6075363" y="2503488"/>
          <p14:tracePt t="36812" x="6067425" y="2503488"/>
          <p14:tracePt t="36820" x="6059488" y="2511425"/>
          <p14:tracePt t="36828" x="6051550" y="2511425"/>
          <p14:tracePt t="36835" x="6043613" y="2519363"/>
          <p14:tracePt t="36844" x="6027738" y="2527300"/>
          <p14:tracePt t="36851" x="6011863" y="2527300"/>
          <p14:tracePt t="36860" x="6003925" y="2543175"/>
          <p14:tracePt t="36867" x="5988050" y="2551113"/>
          <p14:tracePt t="36880" x="5964238" y="2559050"/>
          <p14:tracePt t="36885" x="5956300" y="2576513"/>
          <p14:tracePt t="36894" x="5940425" y="2584450"/>
          <p14:tracePt t="36899" x="5924550" y="2592388"/>
          <p14:tracePt t="36909" x="5908675" y="2600325"/>
          <p14:tracePt t="36915" x="5892800" y="2624138"/>
          <p14:tracePt t="36923" x="5868988" y="2632075"/>
          <p14:tracePt t="36931" x="5853113" y="2647950"/>
          <p14:tracePt t="36938" x="5829300" y="2671763"/>
          <p14:tracePt t="36947" x="5813425" y="2679700"/>
          <p14:tracePt t="36955" x="5797550" y="2703513"/>
          <p14:tracePt t="36963" x="5781675" y="2711450"/>
          <p14:tracePt t="36971" x="5765800" y="2727325"/>
          <p14:tracePt t="36979" x="5757863" y="2743200"/>
          <p14:tracePt t="36986" x="5749925" y="2751138"/>
          <p14:tracePt t="36996" x="5740400" y="2759075"/>
          <p14:tracePt t="37003" x="5732463" y="2759075"/>
          <p14:tracePt t="37011" x="5732463" y="2767013"/>
          <p14:tracePt t="37019" x="5724525" y="2767013"/>
          <p14:tracePt t="37027" x="5724525" y="2774950"/>
          <p14:tracePt t="37035" x="5708650" y="2782888"/>
          <p14:tracePt t="37042" x="5700713" y="2790825"/>
          <p14:tracePt t="37051" x="5700713" y="2798763"/>
          <p14:tracePt t="37059" x="5692775" y="2806700"/>
          <p14:tracePt t="37067" x="5684838" y="2814638"/>
          <p14:tracePt t="37076" x="5676900" y="2822575"/>
          <p14:tracePt t="37083" x="5661025" y="2830513"/>
          <p14:tracePt t="37092" x="5661025" y="2846388"/>
          <p14:tracePt t="37099" x="5645150" y="2854325"/>
          <p14:tracePt t="37107" x="5629275" y="2870200"/>
          <p14:tracePt t="37115" x="5621338" y="2878138"/>
          <p14:tracePt t="37123" x="5613400" y="2894013"/>
          <p14:tracePt t="37131" x="5597525" y="2901950"/>
          <p14:tracePt t="37139" x="5597525" y="2909888"/>
          <p14:tracePt t="37147" x="5589588" y="2927350"/>
          <p14:tracePt t="37155" x="5581650" y="2935288"/>
          <p14:tracePt t="37163" x="5573713" y="2951163"/>
          <p14:tracePt t="37171" x="5565775" y="2959100"/>
          <p14:tracePt t="37178" x="5565775" y="2967038"/>
          <p14:tracePt t="37186" x="5549900" y="2982913"/>
          <p14:tracePt t="37194" x="5541963" y="3006725"/>
          <p14:tracePt t="37202" x="5534025" y="3022600"/>
          <p14:tracePt t="37211" x="5518150" y="3038475"/>
          <p14:tracePt t="37219" x="5518150" y="3054350"/>
          <p14:tracePt t="37227" x="5502275" y="3070225"/>
          <p14:tracePt t="37235" x="5502275" y="3086100"/>
          <p14:tracePt t="37244" x="5486400" y="3101975"/>
          <p14:tracePt t="37251" x="5478463" y="3117850"/>
          <p14:tracePt t="37260" x="5478463" y="3133725"/>
          <p14:tracePt t="37267" x="5470525" y="3149600"/>
          <p14:tracePt t="37276" x="5462588" y="3165475"/>
          <p14:tracePt t="37283" x="5462588" y="3181350"/>
          <p14:tracePt t="37291" x="5454650" y="3197225"/>
          <p14:tracePt t="37299" x="5454650" y="3205163"/>
          <p14:tracePt t="37307" x="5454650" y="3213100"/>
          <p14:tracePt t="37315" x="5454650" y="3228975"/>
          <p14:tracePt t="37323" x="5454650" y="3236913"/>
          <p14:tracePt t="37332" x="5446713" y="3244850"/>
          <p14:tracePt t="37339" x="5446713" y="3252788"/>
          <p14:tracePt t="37347" x="5446713" y="3262313"/>
          <p14:tracePt t="37354" x="5446713" y="3278188"/>
          <p14:tracePt t="37362" x="5446713" y="3286125"/>
          <p14:tracePt t="37370" x="5446713" y="3309938"/>
          <p14:tracePt t="37378" x="5446713" y="3325813"/>
          <p14:tracePt t="37386" x="5446713" y="3341688"/>
          <p14:tracePt t="37394" x="5446713" y="3357563"/>
          <p14:tracePt t="37402" x="5446713" y="3373438"/>
          <p14:tracePt t="37410" x="5446713" y="3389313"/>
          <p14:tracePt t="37418" x="5446713" y="3405188"/>
          <p14:tracePt t="37426" x="5446713" y="3421063"/>
          <p14:tracePt t="37434" x="5446713" y="3429000"/>
          <p14:tracePt t="37443" x="5446713" y="3436938"/>
          <p14:tracePt t="37451" x="5446713" y="3452813"/>
          <p14:tracePt t="37459" x="5446713" y="3468688"/>
          <p14:tracePt t="37467" x="5454650" y="3476625"/>
          <p14:tracePt t="37475" x="5454650" y="3484563"/>
          <p14:tracePt t="37483" x="5454650" y="3500438"/>
          <p14:tracePt t="37491" x="5462588" y="3500438"/>
          <p14:tracePt t="37499" x="5462588" y="3508375"/>
          <p14:tracePt t="37507" x="5462588" y="3524250"/>
          <p14:tracePt t="37515" x="5462588" y="3532188"/>
          <p14:tracePt t="37523" x="5470525" y="3540125"/>
          <p14:tracePt t="37531" x="5470525" y="3563938"/>
          <p14:tracePt t="37539" x="5478463" y="3571875"/>
          <p14:tracePt t="37548" x="5478463" y="3587750"/>
          <p14:tracePt t="37555" x="5478463" y="3605213"/>
          <p14:tracePt t="37564" x="5486400" y="3621088"/>
          <p14:tracePt t="37571" x="5486400" y="3636963"/>
          <p14:tracePt t="37579" x="5486400" y="3644900"/>
          <p14:tracePt t="37587" x="5486400" y="3652838"/>
          <p14:tracePt t="37595" x="5486400" y="3660775"/>
          <p14:tracePt t="37603" x="5494338" y="3660775"/>
          <p14:tracePt t="37612" x="5494338" y="3668713"/>
          <p14:tracePt t="37619" x="5494338" y="3676650"/>
          <p14:tracePt t="37630" x="5494338" y="3684588"/>
          <p14:tracePt t="37635" x="5502275" y="3692525"/>
          <p14:tracePt t="37643" x="5510213" y="3700463"/>
          <p14:tracePt t="37651" x="5510213" y="3716338"/>
          <p14:tracePt t="37658" x="5526088" y="3724275"/>
          <p14:tracePt t="37666" x="5526088" y="3740150"/>
          <p14:tracePt t="37674" x="5534025" y="3748088"/>
          <p14:tracePt t="37682" x="5541963" y="3756025"/>
          <p14:tracePt t="37690" x="5549900" y="3771900"/>
          <p14:tracePt t="37698" x="5549900" y="3779838"/>
          <p14:tracePt t="37706" x="5557838" y="3787775"/>
          <p14:tracePt t="37715" x="5557838" y="3795713"/>
          <p14:tracePt t="37722" x="5573713" y="3803650"/>
          <p14:tracePt t="37730" x="5581650" y="3819525"/>
          <p14:tracePt t="37738" x="5589588" y="3827463"/>
          <p14:tracePt t="37748" x="5597525" y="3835400"/>
          <p14:tracePt t="37755" x="5605463" y="3843338"/>
          <p14:tracePt t="37764" x="5621338" y="3859213"/>
          <p14:tracePt t="37772" x="5629275" y="3859213"/>
          <p14:tracePt t="37782" x="5637213" y="3867150"/>
          <p14:tracePt t="37788" x="5653088" y="3883025"/>
          <p14:tracePt t="37798" x="5661025" y="3890963"/>
          <p14:tracePt t="37814" x="5676900" y="3898900"/>
          <p14:tracePt t="37828" x="5684838" y="3898900"/>
          <p14:tracePt t="37836" x="5684838" y="3906838"/>
          <p14:tracePt t="37844" x="5700713" y="3914775"/>
          <p14:tracePt t="37861" x="5708650" y="3914775"/>
          <p14:tracePt t="37868" x="5716588" y="3922713"/>
          <p14:tracePt t="37885" x="5732463" y="3922713"/>
          <p14:tracePt t="37892" x="5740400" y="3930650"/>
          <p14:tracePt t="37899" x="5749925" y="3938588"/>
          <p14:tracePt t="37906" x="5757863" y="3938588"/>
          <p14:tracePt t="37914" x="5765800" y="3938588"/>
          <p14:tracePt t="37922" x="5765800" y="3948113"/>
          <p14:tracePt t="37930" x="5781675" y="3948113"/>
          <p14:tracePt t="37955" x="5789613" y="3956050"/>
          <p14:tracePt t="38004" x="5797550" y="3956050"/>
          <p14:tracePt t="38011" x="5797550" y="3963988"/>
          <p14:tracePt t="38027" x="5805488" y="3963988"/>
          <p14:tracePt t="38035" x="5813425" y="3963988"/>
          <p14:tracePt t="38043" x="5813425" y="3971925"/>
          <p14:tracePt t="38051" x="5821363" y="3971925"/>
          <p14:tracePt t="38059" x="5829300" y="3971925"/>
          <p14:tracePt t="38068" x="5829300" y="3979863"/>
          <p14:tracePt t="38075" x="5837238" y="3979863"/>
          <p14:tracePt t="38083" x="5845175" y="3979863"/>
          <p14:tracePt t="38220" x="5845175" y="3987800"/>
          <p14:tracePt t="38228" x="5853113" y="3987800"/>
          <p14:tracePt t="38260" x="5853113" y="3995738"/>
          <p14:tracePt t="38268" x="5861050" y="3995738"/>
          <p14:tracePt t="38300" x="5868988" y="3995738"/>
          <p14:tracePt t="38308" x="5876925" y="3995738"/>
          <p14:tracePt t="38317" x="5876925" y="4003675"/>
          <p14:tracePt t="38333" x="5884863" y="4003675"/>
          <p14:tracePt t="38350" x="5892800" y="4011613"/>
          <p14:tracePt t="38364" x="5900738" y="4019550"/>
          <p14:tracePt t="38371" x="5908675" y="4019550"/>
          <p14:tracePt t="38380" x="5924550" y="4027488"/>
          <p14:tracePt t="38396" x="5932488" y="4035425"/>
          <p14:tracePt t="38404" x="5948363" y="4035425"/>
          <p14:tracePt t="38411" x="5956300" y="4043363"/>
          <p14:tracePt t="38420" x="5972175" y="4043363"/>
          <p14:tracePt t="38427" x="5988050" y="4051300"/>
          <p14:tracePt t="38435" x="6003925" y="4059238"/>
          <p14:tracePt t="38442" x="6019800" y="4059238"/>
          <p14:tracePt t="38451" x="6027738" y="4067175"/>
          <p14:tracePt t="38458" x="6043613" y="4067175"/>
          <p14:tracePt t="38466" x="6067425" y="4075113"/>
          <p14:tracePt t="38474" x="6083300" y="4075113"/>
          <p14:tracePt t="38482" x="6091238" y="4075113"/>
          <p14:tracePt t="38490" x="6108700" y="4075113"/>
          <p14:tracePt t="38498" x="6132513" y="4083050"/>
          <p14:tracePt t="38506" x="6148388" y="4083050"/>
          <p14:tracePt t="38515" x="6156325" y="4083050"/>
          <p14:tracePt t="38522" x="6172200" y="4083050"/>
          <p14:tracePt t="38531" x="6188075" y="4083050"/>
          <p14:tracePt t="38538" x="6203950" y="4083050"/>
          <p14:tracePt t="38546" x="6227763" y="4083050"/>
          <p14:tracePt t="38555" x="6259513" y="4083050"/>
          <p14:tracePt t="38563" x="6299200" y="4083050"/>
          <p14:tracePt t="38571" x="6330950" y="4075113"/>
          <p14:tracePt t="38579" x="6370638" y="4059238"/>
          <p14:tracePt t="38587" x="6410325" y="4043363"/>
          <p14:tracePt t="38595" x="6451600" y="4027488"/>
          <p14:tracePt t="38603" x="6499225" y="4011613"/>
          <p14:tracePt t="38611" x="6554788" y="3987800"/>
          <p14:tracePt t="38620" x="6610350" y="3963988"/>
          <p14:tracePt t="38627" x="6657975" y="3938588"/>
          <p14:tracePt t="38635" x="6713538" y="3914775"/>
          <p14:tracePt t="38643" x="6769100" y="3883025"/>
          <p14:tracePt t="38651" x="6842125" y="3851275"/>
          <p14:tracePt t="38659" x="6873875" y="3827463"/>
          <p14:tracePt t="38667" x="6921500" y="3795713"/>
          <p14:tracePt t="38675" x="6953250" y="3763963"/>
          <p14:tracePt t="38684" x="6992938" y="3740150"/>
          <p14:tracePt t="38691" x="7016750" y="3716338"/>
          <p14:tracePt t="38701" x="7056438" y="3676650"/>
          <p14:tracePt t="38707" x="7080250" y="3652838"/>
          <p14:tracePt t="38715" x="7104063" y="3621088"/>
          <p14:tracePt t="38723" x="7127875" y="3587750"/>
          <p14:tracePt t="38731" x="7153275" y="3556000"/>
          <p14:tracePt t="38739" x="7161213" y="3524250"/>
          <p14:tracePt t="38747" x="7177088" y="3500438"/>
          <p14:tracePt t="38755" x="7192963" y="3476625"/>
          <p14:tracePt t="38763" x="7200900" y="3452813"/>
          <p14:tracePt t="38771" x="7200900" y="3429000"/>
          <p14:tracePt t="38779" x="7200900" y="3413125"/>
          <p14:tracePt t="38787" x="7208838" y="3397250"/>
          <p14:tracePt t="38795" x="7208838" y="3381375"/>
          <p14:tracePt t="38803" x="7208838" y="3373438"/>
          <p14:tracePt t="38811" x="7208838" y="3357563"/>
          <p14:tracePt t="38819" x="7208838" y="3349625"/>
          <p14:tracePt t="38827" x="7208838" y="3341688"/>
          <p14:tracePt t="38835" x="7208838" y="3325813"/>
          <p14:tracePt t="38843" x="7208838" y="3317875"/>
          <p14:tracePt t="38852" x="7200900" y="3309938"/>
          <p14:tracePt t="38859" x="7200900" y="3286125"/>
          <p14:tracePt t="38868" x="7192963" y="3270250"/>
          <p14:tracePt t="38875" x="7192963" y="3262313"/>
          <p14:tracePt t="38887" x="7192963" y="3244850"/>
          <p14:tracePt t="38891" x="7192963" y="3236913"/>
          <p14:tracePt t="38900" x="7185025" y="3228975"/>
          <p14:tracePt t="38907" x="7185025" y="3221038"/>
          <p14:tracePt t="38915" x="7185025" y="3213100"/>
          <p14:tracePt t="38923" x="7185025" y="3205163"/>
          <p14:tracePt t="38931" x="7177088" y="3197225"/>
          <p14:tracePt t="38939" x="7177088" y="3181350"/>
          <p14:tracePt t="38955" x="7177088" y="3173413"/>
          <p14:tracePt t="38963" x="7177088" y="3157538"/>
          <p14:tracePt t="38971" x="7177088" y="3149600"/>
          <p14:tracePt t="38979" x="7177088" y="3141663"/>
          <p14:tracePt t="38987" x="7177088" y="3125788"/>
          <p14:tracePt t="39003" x="7169150" y="3117850"/>
          <p14:tracePt t="39011" x="7169150" y="3101975"/>
          <p14:tracePt t="39019" x="7161213" y="3101975"/>
          <p14:tracePt t="39027" x="7161213" y="3094038"/>
          <p14:tracePt t="39043" x="7161213" y="3086100"/>
          <p14:tracePt t="39668" x="7161213" y="3078163"/>
          <p14:tracePt t="39684" x="7161213" y="3070225"/>
          <p14:tracePt t="39700" x="7161213" y="3062288"/>
          <p14:tracePt t="39732" x="7161213" y="3054350"/>
          <p14:tracePt t="39764" x="7161213" y="3046413"/>
          <p14:tracePt t="39773" x="7161213" y="3038475"/>
          <p14:tracePt t="39790" x="7153275" y="3038475"/>
          <p14:tracePt t="39796" x="7153275" y="3030538"/>
          <p14:tracePt t="39804" x="7153275" y="3022600"/>
          <p14:tracePt t="39812" x="7153275" y="3014663"/>
          <p14:tracePt t="39820" x="7153275" y="3006725"/>
          <p14:tracePt t="39836" x="7153275" y="2998788"/>
          <p14:tracePt t="39850" x="7153275" y="2990850"/>
          <p14:tracePt t="39866" x="7153275" y="2982913"/>
          <p14:tracePt t="39894" x="7153275" y="2974975"/>
          <p14:tracePt t="39908" x="7145338" y="2967038"/>
          <p14:tracePt t="39925" x="7145338" y="2959100"/>
          <p14:tracePt t="39933" x="7135813" y="2951163"/>
          <p14:tracePt t="39946" x="7127875" y="2943225"/>
          <p14:tracePt t="39956" x="7127875" y="2935288"/>
          <p14:tracePt t="39962" x="7119938" y="2927350"/>
          <p14:tracePt t="39971" x="7119938" y="2919413"/>
          <p14:tracePt t="39978" x="7119938" y="2909888"/>
          <p14:tracePt t="39986" x="7112000" y="2901950"/>
          <p14:tracePt t="39995" x="7104063" y="2886075"/>
          <p14:tracePt t="40002" x="7096125" y="2878138"/>
          <p14:tracePt t="40011" x="7088188" y="2862263"/>
          <p14:tracePt t="40018" x="7080250" y="2846388"/>
          <p14:tracePt t="40027" x="7072313" y="2830513"/>
          <p14:tracePt t="40034" x="7056438" y="2814638"/>
          <p14:tracePt t="40043" x="7056438" y="2798763"/>
          <p14:tracePt t="40051" x="7048500" y="2782888"/>
          <p14:tracePt t="40059" x="7040563" y="2774950"/>
          <p14:tracePt t="40066" x="7040563" y="2759075"/>
          <p14:tracePt t="40075" x="7032625" y="2751138"/>
          <p14:tracePt t="40082" x="7024688" y="2743200"/>
          <p14:tracePt t="40091" x="7024688" y="2727325"/>
          <p14:tracePt t="40099" x="7016750" y="2719388"/>
          <p14:tracePt t="40106" x="7008813" y="2711450"/>
          <p14:tracePt t="40115" x="6992938" y="2687638"/>
          <p14:tracePt t="40123" x="6985000" y="2679700"/>
          <p14:tracePt t="40131" x="6985000" y="2663825"/>
          <p14:tracePt t="40141" x="6969125" y="2647950"/>
          <p14:tracePt t="40147" x="6961188" y="2640013"/>
          <p14:tracePt t="40155" x="6953250" y="2632075"/>
          <p14:tracePt t="40163" x="6945313" y="2616200"/>
          <p14:tracePt t="40170" x="6929438" y="2608263"/>
          <p14:tracePt t="40179" x="6913563" y="2592388"/>
          <p14:tracePt t="40186" x="6905625" y="2584450"/>
          <p14:tracePt t="40195" x="6881813" y="2566988"/>
          <p14:tracePt t="40202" x="6873875" y="2559050"/>
          <p14:tracePt t="40214" x="6858000" y="2543175"/>
          <p14:tracePt t="40219" x="6834188" y="2535238"/>
          <p14:tracePt t="40229" x="6826250" y="2519363"/>
          <p14:tracePt t="40235" x="6802438" y="2519363"/>
          <p14:tracePt t="40243" x="6784975" y="2503488"/>
          <p14:tracePt t="40250" x="6769100" y="2495550"/>
          <p14:tracePt t="40259" x="6753225" y="2487613"/>
          <p14:tracePt t="40266" x="6737350" y="2479675"/>
          <p14:tracePt t="40275" x="6721475" y="2479675"/>
          <p14:tracePt t="40282" x="6689725" y="2463800"/>
          <p14:tracePt t="40291" x="6673850" y="2455863"/>
          <p14:tracePt t="40299" x="6657975" y="2447925"/>
          <p14:tracePt t="40308" x="6634163" y="2439988"/>
          <p14:tracePt t="40314" x="6618288" y="2432050"/>
          <p14:tracePt t="40324" x="6594475" y="2424113"/>
          <p14:tracePt t="40331" x="6562725" y="2416175"/>
          <p14:tracePt t="40339" x="6546850" y="2408238"/>
          <p14:tracePt t="40346" x="6515100" y="2400300"/>
          <p14:tracePt t="40354" x="6491288" y="2400300"/>
          <p14:tracePt t="40362" x="6459538" y="2392363"/>
          <p14:tracePt t="40370" x="6434138" y="2392363"/>
          <p14:tracePt t="40379" x="6410325" y="2392363"/>
          <p14:tracePt t="40386" x="6394450" y="2392363"/>
          <p14:tracePt t="40395" x="6370638" y="2392363"/>
          <p14:tracePt t="40402" x="6362700" y="2392363"/>
          <p14:tracePt t="40411" x="6346825" y="2392363"/>
          <p14:tracePt t="40418" x="6330950" y="2392363"/>
          <p14:tracePt t="40435" x="6323013" y="2392363"/>
          <p14:tracePt t="40443" x="6315075" y="2392363"/>
          <p14:tracePt t="40450" x="6307138" y="2400300"/>
          <p14:tracePt t="40467" x="6299200" y="2400300"/>
          <p14:tracePt t="40476" x="6291263" y="2400300"/>
          <p14:tracePt t="40483" x="6283325" y="2400300"/>
          <p14:tracePt t="40495" x="6275388" y="2408238"/>
          <p14:tracePt t="40510" x="6259513" y="2408238"/>
          <p14:tracePt t="40515" x="6251575" y="2416175"/>
          <p14:tracePt t="40524" x="6243638" y="2424113"/>
          <p14:tracePt t="40531" x="6235700" y="2424113"/>
          <p14:tracePt t="40540" x="6227763" y="2432050"/>
          <p14:tracePt t="40549" x="6211888" y="2439988"/>
          <p14:tracePt t="40555" x="6211888" y="2447925"/>
          <p14:tracePt t="40564" x="6196013" y="2455863"/>
          <p14:tracePt t="40572" x="6188075" y="2455863"/>
          <p14:tracePt t="40582" x="6180138" y="2471738"/>
          <p14:tracePt t="40587" x="6164263" y="2471738"/>
          <p14:tracePt t="40595" x="6164263" y="2479675"/>
          <p14:tracePt t="40603" x="6148388" y="2487613"/>
          <p14:tracePt t="40611" x="6132513" y="2487613"/>
          <p14:tracePt t="40618" x="6124575" y="2503488"/>
          <p14:tracePt t="40627" x="6108700" y="2511425"/>
          <p14:tracePt t="40634" x="6083300" y="2511425"/>
          <p14:tracePt t="40643" x="6067425" y="2519363"/>
          <p14:tracePt t="40650" x="6051550" y="2527300"/>
          <p14:tracePt t="40658" x="6035675" y="2527300"/>
          <p14:tracePt t="40666" x="6019800" y="2543175"/>
          <p14:tracePt t="40675" x="5995988" y="2551113"/>
          <p14:tracePt t="40682" x="5980113" y="2559050"/>
          <p14:tracePt t="40690" x="5964238" y="2566988"/>
          <p14:tracePt t="40698" x="5948363" y="2576513"/>
          <p14:tracePt t="40706" x="5932488" y="2592388"/>
          <p14:tracePt t="40714" x="5908675" y="2600325"/>
          <p14:tracePt t="40722" x="5892800" y="2616200"/>
          <p14:tracePt t="40730" x="5876925" y="2624138"/>
          <p14:tracePt t="40738" x="5861050" y="2640013"/>
          <p14:tracePt t="40746" x="5837238" y="2647950"/>
          <p14:tracePt t="40754" x="5821363" y="2663825"/>
          <p14:tracePt t="40762" x="5805488" y="2671763"/>
          <p14:tracePt t="40770" x="5781675" y="2695575"/>
          <p14:tracePt t="40781" x="5749925" y="2703513"/>
          <p14:tracePt t="40787" x="5732463" y="2727325"/>
          <p14:tracePt t="40796" x="5716588" y="2743200"/>
          <p14:tracePt t="40804" x="5700713" y="2759075"/>
          <p14:tracePt t="40812" x="5692775" y="2774950"/>
          <p14:tracePt t="40820" x="5668963" y="2782888"/>
          <p14:tracePt t="40829" x="5661025" y="2806700"/>
          <p14:tracePt t="40835" x="5645150" y="2822575"/>
          <p14:tracePt t="40845" x="5637213" y="2838450"/>
          <p14:tracePt t="40851" x="5621338" y="2854325"/>
          <p14:tracePt t="40863" x="5613400" y="2870200"/>
          <p14:tracePt t="40868" x="5597525" y="2894013"/>
          <p14:tracePt t="40876" x="5589588" y="2909888"/>
          <p14:tracePt t="40884" x="5573713" y="2935288"/>
          <p14:tracePt t="40892" x="5565775" y="2959100"/>
          <p14:tracePt t="40899" x="5541963" y="2990850"/>
          <p14:tracePt t="40907" x="5526088" y="3014663"/>
          <p14:tracePt t="40915" x="5518150" y="3046413"/>
          <p14:tracePt t="40923" x="5502275" y="3070225"/>
          <p14:tracePt t="40931" x="5494338" y="3086100"/>
          <p14:tracePt t="40939" x="5486400" y="3101975"/>
          <p14:tracePt t="40947" x="5478463" y="3117850"/>
          <p14:tracePt t="40955" x="5470525" y="3141663"/>
          <p14:tracePt t="40964" x="5470525" y="3149600"/>
          <p14:tracePt t="40971" x="5462588" y="3165475"/>
          <p14:tracePt t="40980" x="5454650" y="3181350"/>
          <p14:tracePt t="40987" x="5446713" y="3205163"/>
          <p14:tracePt t="40995" x="5438775" y="3221038"/>
          <p14:tracePt t="41003" x="5430838" y="3236913"/>
          <p14:tracePt t="41011" x="5430838" y="3244850"/>
          <p14:tracePt t="41019" x="5422900" y="3270250"/>
          <p14:tracePt t="41028" x="5414963" y="3286125"/>
          <p14:tracePt t="41035" x="5414963" y="3294063"/>
          <p14:tracePt t="41044" x="5414963" y="3309938"/>
          <p14:tracePt t="41050" x="5414963" y="3325813"/>
          <p14:tracePt t="41058" x="5414963" y="3341688"/>
          <p14:tracePt t="41066" x="5414963" y="3349625"/>
          <p14:tracePt t="41075" x="5414963" y="3357563"/>
          <p14:tracePt t="41083" x="5414963" y="3373438"/>
          <p14:tracePt t="41091" x="5414963" y="3397250"/>
          <p14:tracePt t="41099" x="5414963" y="3421063"/>
          <p14:tracePt t="41107" x="5422900" y="3429000"/>
          <p14:tracePt t="41115" x="5422900" y="3444875"/>
          <p14:tracePt t="41123" x="5430838" y="3460750"/>
          <p14:tracePt t="41131" x="5438775" y="3468688"/>
          <p14:tracePt t="41147" x="5438775" y="3476625"/>
          <p14:tracePt t="41187" x="5438775" y="3484563"/>
          <p14:tracePt t="41196" x="5446713" y="3484563"/>
          <p14:tracePt t="41212" x="5454650" y="3492500"/>
          <p14:tracePt t="41219" x="5454650" y="3500438"/>
          <p14:tracePt t="41230" x="5462588" y="3508375"/>
          <p14:tracePt t="41235" x="5462588" y="3524250"/>
          <p14:tracePt t="41243" x="5478463" y="3532188"/>
          <p14:tracePt t="41251" x="5486400" y="3540125"/>
          <p14:tracePt t="41259" x="5494338" y="3556000"/>
          <p14:tracePt t="41275" x="5502275" y="3563938"/>
          <p14:tracePt t="41283" x="5510213" y="3571875"/>
          <p14:tracePt t="41299" x="5510213" y="3579813"/>
          <p14:tracePt t="41307" x="5518150" y="3579813"/>
          <p14:tracePt t="41331" x="5518150" y="3587750"/>
          <p14:tracePt t="41363" x="5526088" y="3587750"/>
          <p14:tracePt t="41371" x="5526088" y="3595688"/>
          <p14:tracePt t="41380" x="5526088" y="3605213"/>
          <p14:tracePt t="41403" x="5534025" y="3613150"/>
          <p14:tracePt t="41411" x="5541963" y="3621088"/>
          <p14:tracePt t="41419" x="5549900" y="3621088"/>
          <p14:tracePt t="41427" x="5557838" y="3629025"/>
          <p14:tracePt t="41435" x="5573713" y="3644900"/>
          <p14:tracePt t="41443" x="5589588" y="3644900"/>
          <p14:tracePt t="41451" x="5605463" y="3660775"/>
          <p14:tracePt t="41459" x="5621338" y="3660775"/>
          <p14:tracePt t="41467" x="5645150" y="3676650"/>
          <p14:tracePt t="41475" x="5668963" y="3684588"/>
          <p14:tracePt t="41483" x="5692775" y="3692525"/>
          <p14:tracePt t="41491" x="5716588" y="3700463"/>
          <p14:tracePt t="41500" x="5749925" y="3708400"/>
          <p14:tracePt t="41507" x="5781675" y="3724275"/>
          <p14:tracePt t="41515" x="5813425" y="3732213"/>
          <p14:tracePt t="41523" x="5837238" y="3732213"/>
          <p14:tracePt t="41531" x="5868988" y="3740150"/>
          <p14:tracePt t="41539" x="5892800" y="3748088"/>
          <p14:tracePt t="41547" x="5932488" y="3756025"/>
          <p14:tracePt t="41555" x="5956300" y="3763963"/>
          <p14:tracePt t="41564" x="5988050" y="3771900"/>
          <p14:tracePt t="41571" x="6003925" y="3771900"/>
          <p14:tracePt t="41581" x="6019800" y="3771900"/>
          <p14:tracePt t="41587" x="6043613" y="3771900"/>
          <p14:tracePt t="41595" x="6051550" y="3771900"/>
          <p14:tracePt t="41996" x="6051550" y="3779838"/>
          <p14:tracePt t="42004" x="6059488" y="3779838"/>
          <p14:tracePt t="42011" x="6059488" y="3787775"/>
          <p14:tracePt t="42020" x="6067425" y="3795713"/>
          <p14:tracePt t="42028" x="6067425" y="3803650"/>
          <p14:tracePt t="42035" x="6067425" y="3811588"/>
          <p14:tracePt t="42043" x="6067425" y="3819525"/>
          <p14:tracePt t="42059" x="6067425" y="3835400"/>
          <p14:tracePt t="42075" x="6067425" y="3843338"/>
          <p14:tracePt t="42091" x="6067425" y="3851275"/>
          <p14:tracePt t="42107" x="6067425" y="3859213"/>
          <p14:tracePt t="42117" x="6067425" y="3867150"/>
          <p14:tracePt t="42276" x="6067425" y="3875088"/>
          <p14:tracePt t="42285" x="6075363" y="3875088"/>
          <p14:tracePt t="42302" x="6075363" y="3883025"/>
          <p14:tracePt t="42308" x="6083300" y="3883025"/>
          <p14:tracePt t="42316" x="6091238" y="3883025"/>
          <p14:tracePt t="42380" x="6091238" y="3890963"/>
          <p14:tracePt t="42396" x="6091238" y="3898900"/>
          <p14:tracePt t="42412" x="6091238" y="3906838"/>
          <p14:tracePt t="42426" x="6091238" y="3914775"/>
          <p14:tracePt t="42442" x="6091238" y="3922713"/>
          <p14:tracePt t="42458" x="6091238" y="3930650"/>
          <p14:tracePt t="42467" x="6091238" y="3938588"/>
          <p14:tracePt t="42492" x="6100763" y="3938588"/>
          <p14:tracePt t="42500" x="6100763" y="3948113"/>
          <p14:tracePt t="42524" x="6100763" y="3956050"/>
          <p14:tracePt t="42556" x="6100763" y="3963988"/>
          <p14:tracePt t="42572" x="6100763" y="3971925"/>
          <p14:tracePt t="42595" x="6108700" y="3971925"/>
          <p14:tracePt t="42604" x="6108700" y="3979863"/>
          <p14:tracePt t="42654" x="6108700" y="3987800"/>
          <p14:tracePt t="42676" x="6116638" y="3987800"/>
          <p14:tracePt t="42684" x="6116638" y="3995738"/>
          <p14:tracePt t="42692" x="6124575" y="3995738"/>
          <p14:tracePt t="42708" x="6124575" y="4003675"/>
          <p14:tracePt t="42732" x="6132513" y="4003675"/>
          <p14:tracePt t="42741" x="6132513" y="4011613"/>
          <p14:tracePt t="42763" x="6140450" y="4011613"/>
          <p14:tracePt t="42779" x="6140450" y="4019550"/>
          <p14:tracePt t="42787" x="6148388" y="4019550"/>
          <p14:tracePt t="42802" x="6156325" y="4019550"/>
          <p14:tracePt t="42842" x="6156325" y="4027488"/>
          <p14:tracePt t="43164" x="6156325" y="4035425"/>
          <p14:tracePt t="43627" x="6156325" y="4043363"/>
          <p14:tracePt t="43667" x="6156325" y="4051300"/>
          <p14:tracePt t="43732" x="6156325" y="4059238"/>
          <p14:tracePt t="43748" x="6156325" y="4067175"/>
          <p14:tracePt t="43788" x="6156325" y="4075113"/>
          <p14:tracePt t="44628" x="6148388" y="4075113"/>
          <p14:tracePt t="44652" x="6148388" y="4083050"/>
          <p14:tracePt t="44668" x="6140450" y="4083050"/>
          <p14:tracePt t="44724" x="6132513" y="4083050"/>
          <p14:tracePt t="44780" x="6124575" y="4083050"/>
          <p14:tracePt t="44923" x="6116638" y="4083050"/>
          <p14:tracePt t="45035" x="6108700" y="4083050"/>
          <p14:tracePt t="45908" x="6116638" y="4083050"/>
          <p14:tracePt t="45917" x="6124575" y="4083050"/>
          <p14:tracePt t="45940" x="6132513" y="4083050"/>
          <p14:tracePt t="45963" x="6132513" y="4075113"/>
          <p14:tracePt t="45972" x="6140450" y="4075113"/>
          <p14:tracePt t="46042" x="6132513" y="4059238"/>
          <p14:tracePt t="46050" x="6116638" y="4043363"/>
          <p14:tracePt t="46058" x="6091238" y="4019550"/>
          <p14:tracePt t="46066" x="6051550" y="3995738"/>
          <p14:tracePt t="46074" x="6027738" y="3971925"/>
          <p14:tracePt t="46082" x="5988050" y="3948113"/>
          <p14:tracePt t="46091" x="5956300" y="3922713"/>
          <p14:tracePt t="46098" x="5916613" y="3898900"/>
          <p14:tracePt t="46107" x="5868988" y="3875088"/>
          <p14:tracePt t="46115" x="5829300" y="3851275"/>
          <p14:tracePt t="46123" x="5789613" y="3819525"/>
          <p14:tracePt t="46131" x="5765800" y="3803650"/>
          <p14:tracePt t="46139" x="5740400" y="3779838"/>
          <p14:tracePt t="46146" x="5716588" y="3763963"/>
          <p14:tracePt t="46154" x="5700713" y="3748088"/>
          <p14:tracePt t="46162" x="5692775" y="3740150"/>
          <p14:tracePt t="46170" x="5692775" y="3716338"/>
          <p14:tracePt t="46178" x="5684838" y="3716338"/>
          <p14:tracePt t="46186" x="5684838" y="3700463"/>
          <p14:tracePt t="46194" x="5676900" y="3692525"/>
          <p14:tracePt t="46202" x="5676900" y="3676650"/>
          <p14:tracePt t="46219" x="5676900" y="3660775"/>
          <p14:tracePt t="46227" x="5676900" y="3644900"/>
          <p14:tracePt t="46237" x="5684838" y="3629025"/>
          <p14:tracePt t="46243" x="5684838" y="3613150"/>
          <p14:tracePt t="46253" x="5684838" y="3605213"/>
          <p14:tracePt t="46259" x="5684838" y="3587750"/>
          <p14:tracePt t="46267" x="5692775" y="3579813"/>
          <p14:tracePt t="46283" x="5692775" y="3563938"/>
          <p14:tracePt t="46299" x="5692775" y="3556000"/>
          <p14:tracePt t="46339" x="5692775" y="3548063"/>
          <p14:tracePt t="46347" x="5684838" y="3548063"/>
          <p14:tracePt t="46355" x="5668963" y="3540125"/>
          <p14:tracePt t="46363" x="5653088" y="3540125"/>
          <p14:tracePt t="46371" x="5629275" y="3540125"/>
          <p14:tracePt t="46379" x="5605463" y="3524250"/>
          <p14:tracePt t="46387" x="5565775" y="3508375"/>
          <p14:tracePt t="46395" x="5526088" y="3492500"/>
          <p14:tracePt t="46403" x="5478463" y="3468688"/>
          <p14:tracePt t="46411" x="5422900" y="3452813"/>
          <p14:tracePt t="46420" x="5373688" y="3436938"/>
          <p14:tracePt t="46427" x="5318125" y="3421063"/>
          <p14:tracePt t="46437" x="5278438" y="3413125"/>
          <p14:tracePt t="46443" x="5246688" y="3397250"/>
          <p14:tracePt t="46451" x="5230813" y="3381375"/>
          <p14:tracePt t="46459" x="5207000" y="3373438"/>
          <p14:tracePt t="46468" x="5199063" y="3373438"/>
          <p14:tracePt t="46876" x="5199063" y="3365500"/>
          <p14:tracePt t="46932" x="5199063" y="3357563"/>
          <p14:tracePt t="46956" x="5199063" y="3349625"/>
          <p14:tracePt t="46964" x="5207000" y="3341688"/>
          <p14:tracePt t="46979" x="5207000" y="3333750"/>
          <p14:tracePt t="46995" x="5214938" y="3333750"/>
          <p14:tracePt t="47004" x="5214938" y="3325813"/>
          <p14:tracePt t="47412" x="5222875" y="3325813"/>
          <p14:tracePt t="47420" x="5230813" y="3325813"/>
          <p14:tracePt t="47429" x="5238750" y="3325813"/>
          <p14:tracePt t="47436" x="5246688" y="3317875"/>
          <p14:tracePt t="47444" x="5262563" y="3309938"/>
          <p14:tracePt t="47451" x="5286375" y="3294063"/>
          <p14:tracePt t="47461" x="5302250" y="3286125"/>
          <p14:tracePt t="47467" x="5318125" y="3270250"/>
          <p14:tracePt t="47477" x="5334000" y="3252788"/>
          <p14:tracePt t="47483" x="5349875" y="3252788"/>
          <p14:tracePt t="47494" x="5357813" y="3236913"/>
          <p14:tracePt t="47500" x="5373688" y="3228975"/>
          <p14:tracePt t="47510" x="5373688" y="3213100"/>
          <p14:tracePt t="47515" x="5389563" y="3205163"/>
          <p14:tracePt t="47524" x="5389563" y="3197225"/>
          <p14:tracePt t="47533" x="5407025" y="3189288"/>
          <p14:tracePt t="47540" x="5407025" y="3181350"/>
          <p14:tracePt t="47549" x="5422900" y="3165475"/>
          <p14:tracePt t="47556" x="5430838" y="3157538"/>
          <p14:tracePt t="47565" x="5438775" y="3149600"/>
          <p14:tracePt t="47572" x="5438775" y="3133725"/>
          <p14:tracePt t="47581" x="5454650" y="3125788"/>
          <p14:tracePt t="47587" x="5462588" y="3117850"/>
          <p14:tracePt t="47603" x="5470525" y="3109913"/>
          <p14:tracePt t="47611" x="5478463" y="3101975"/>
          <p14:tracePt t="47627" x="5494338" y="3094038"/>
          <p14:tracePt t="47643" x="5502275" y="3094038"/>
          <p14:tracePt t="47692" x="5510213" y="3094038"/>
          <p14:tracePt t="48292" x="5510213" y="3086100"/>
          <p14:tracePt t="48299" x="5518150" y="3086100"/>
          <p14:tracePt t="48307" x="5534025" y="3078163"/>
          <p14:tracePt t="48316" x="5557838" y="3070225"/>
          <p14:tracePt t="48323" x="5581650" y="3054350"/>
          <p14:tracePt t="48332" x="5605463" y="3054350"/>
          <p14:tracePt t="48339" x="5629275" y="3046413"/>
          <p14:tracePt t="48348" x="5653088" y="3030538"/>
          <p14:tracePt t="48355" x="5692775" y="3022600"/>
          <p14:tracePt t="48365" x="5708650" y="3022600"/>
          <p14:tracePt t="48371" x="5732463" y="3006725"/>
          <p14:tracePt t="48381" x="5740400" y="2998788"/>
          <p14:tracePt t="48387" x="5765800" y="2990850"/>
          <p14:tracePt t="48398" x="5773738" y="2990850"/>
          <p14:tracePt t="48403" x="5781675" y="2982913"/>
          <p14:tracePt t="49716" x="5773738" y="2982913"/>
          <p14:tracePt t="51556" x="5765800" y="2982913"/>
          <p14:tracePt t="51572" x="5757863" y="2982913"/>
          <p14:tracePt t="51660" x="5757863" y="2990850"/>
          <p14:tracePt t="51674" x="5757863" y="2998788"/>
          <p14:tracePt t="51682" x="5765800" y="3006725"/>
          <p14:tracePt t="51690" x="5781675" y="3014663"/>
          <p14:tracePt t="51698" x="5805488" y="3014663"/>
          <p14:tracePt t="51706" x="5845175" y="3022600"/>
          <p14:tracePt t="51714" x="5884863" y="3030538"/>
          <p14:tracePt t="51722" x="5964238" y="3030538"/>
          <p14:tracePt t="51733" x="6059488" y="3030538"/>
          <p14:tracePt t="51739" x="6164263" y="3030538"/>
          <p14:tracePt t="51748" x="6291263" y="3038475"/>
          <p14:tracePt t="51756" x="6451600" y="3038475"/>
          <p14:tracePt t="51764" x="6626225" y="3038475"/>
          <p14:tracePt t="51771" x="6818313" y="3038475"/>
          <p14:tracePt t="51781" x="7016750" y="3038475"/>
          <p14:tracePt t="51787" x="7208838" y="3038475"/>
          <p14:tracePt t="51797" x="7407275" y="3038475"/>
          <p14:tracePt t="51803" x="7519988" y="3038475"/>
          <p14:tracePt t="51815" x="7639050" y="3030538"/>
          <p14:tracePt t="51819" x="7742238" y="3030538"/>
          <p14:tracePt t="51830" x="7821613" y="3022600"/>
          <p14:tracePt t="51835" x="7902575" y="3014663"/>
          <p14:tracePt t="51843" x="7950200" y="3006725"/>
          <p14:tracePt t="51852" x="8005763" y="2998788"/>
          <p14:tracePt t="51860" x="8029575" y="2990850"/>
          <p14:tracePt t="51869" x="8053388" y="2982913"/>
          <p14:tracePt t="51880" x="8069263" y="2982913"/>
          <p14:tracePt t="51883" x="8085138" y="2974975"/>
          <p14:tracePt t="51891" x="8093075" y="2974975"/>
          <p14:tracePt t="51899" x="8101013" y="2967038"/>
          <p14:tracePt t="51907" x="8108950" y="2967038"/>
          <p14:tracePt t="52459" x="8116888" y="2967038"/>
          <p14:tracePt t="52467" x="8124825" y="2967038"/>
          <p14:tracePt t="52474" x="8140700" y="2967038"/>
          <p14:tracePt t="52482" x="8164513" y="2974975"/>
          <p14:tracePt t="52490" x="8189913" y="2974975"/>
          <p14:tracePt t="52498" x="8237538" y="2974975"/>
          <p14:tracePt t="52506" x="8301038" y="2974975"/>
          <p14:tracePt t="52514" x="8372475" y="2974975"/>
          <p14:tracePt t="52522" x="8459788" y="2974975"/>
          <p14:tracePt t="52530" x="8556625" y="2974975"/>
          <p14:tracePt t="52538" x="8675688" y="2951163"/>
          <p14:tracePt t="52547" x="8802688" y="2927350"/>
          <p14:tracePt t="52554" x="8931275" y="2894013"/>
          <p14:tracePt t="52562" x="9066213" y="2838450"/>
          <p14:tracePt t="52571" x="9161463" y="2798763"/>
          <p14:tracePt t="52579" x="9297988" y="2735263"/>
          <p14:tracePt t="52587" x="9417050" y="2679700"/>
          <p14:tracePt t="52595" x="9559925" y="2600325"/>
          <p14:tracePt t="52603" x="9688513" y="2535238"/>
          <p14:tracePt t="52611" x="9815513" y="2463800"/>
          <p14:tracePt t="52621" x="9918700" y="2408238"/>
          <p14:tracePt t="52627" x="10007600" y="2352675"/>
          <p14:tracePt t="52635" x="10086975" y="2305050"/>
          <p14:tracePt t="52643" x="10142538" y="2257425"/>
          <p14:tracePt t="52651" x="10190163" y="2216150"/>
          <p14:tracePt t="52658" x="10229850" y="2184400"/>
          <p14:tracePt t="52667" x="10261600" y="2160588"/>
          <p14:tracePt t="52674" x="10279063" y="2136775"/>
          <p14:tracePt t="52682" x="10287000" y="2120900"/>
          <p14:tracePt t="52690" x="10294938" y="2112963"/>
          <p14:tracePt t="52698" x="10302875" y="2097088"/>
          <p14:tracePt t="52717" x="10302875" y="2089150"/>
          <p14:tracePt t="52739" x="10302875" y="2081213"/>
          <p14:tracePt t="52748" x="10302875" y="2073275"/>
          <p14:tracePt t="52772" x="10302875" y="2065338"/>
          <p14:tracePt t="52779" x="10302875" y="2057400"/>
          <p14:tracePt t="52788" x="10302875" y="2049463"/>
          <p14:tracePt t="52795" x="10302875" y="2033588"/>
          <p14:tracePt t="52804" x="10302875" y="2009775"/>
          <p14:tracePt t="52811" x="10294938" y="1985963"/>
          <p14:tracePt t="52819" x="10279063" y="1954213"/>
          <p14:tracePt t="52827" x="10261600" y="1914525"/>
          <p14:tracePt t="52836" x="10229850" y="1865313"/>
          <p14:tracePt t="52843" x="10198100" y="1825625"/>
          <p14:tracePt t="52852" x="10158413" y="1770063"/>
          <p14:tracePt t="52859" x="10102850" y="1722438"/>
          <p14:tracePt t="52869" x="10031413" y="1666875"/>
          <p14:tracePt t="52886" x="9910763" y="1563688"/>
          <p14:tracePt t="52891" x="9855200" y="1530350"/>
          <p14:tracePt t="52900" x="9807575" y="1490663"/>
          <p14:tracePt t="52907" x="9759950" y="1458913"/>
          <p14:tracePt t="52915" x="9712325" y="1427163"/>
          <p14:tracePt t="52923" x="9672638" y="1403350"/>
          <p14:tracePt t="52931" x="9632950" y="1387475"/>
          <p14:tracePt t="52939" x="9601200" y="1371600"/>
          <p14:tracePt t="52947" x="9567863" y="1347788"/>
          <p14:tracePt t="52955" x="9536113" y="1331913"/>
          <p14:tracePt t="52963" x="9512300" y="1331913"/>
          <p14:tracePt t="52971" x="9496425" y="1316038"/>
          <p14:tracePt t="52979" x="9472613" y="1308100"/>
          <p14:tracePt t="52987" x="9448800" y="1308100"/>
          <p14:tracePt t="52995" x="9417050" y="1308100"/>
          <p14:tracePt t="53003" x="9393238" y="1308100"/>
          <p14:tracePt t="53011" x="9353550" y="1308100"/>
          <p14:tracePt t="53019" x="9313863" y="1308100"/>
          <p14:tracePt t="53027" x="9274175" y="1316038"/>
          <p14:tracePt t="53035" x="9217025" y="1331913"/>
          <p14:tracePt t="53043" x="9153525" y="1355725"/>
          <p14:tracePt t="53051" x="9113838" y="1371600"/>
          <p14:tracePt t="53058" x="9066213" y="1403350"/>
          <p14:tracePt t="53068" x="9026525" y="1427163"/>
          <p14:tracePt t="53075" x="8978900" y="1458913"/>
          <p14:tracePt t="53084" x="8939213" y="1490663"/>
          <p14:tracePt t="53090" x="8899525" y="1530350"/>
          <p14:tracePt t="53099" x="8874125" y="1555750"/>
          <p14:tracePt t="53106" x="8842375" y="1587500"/>
          <p14:tracePt t="53114" x="8818563" y="1611313"/>
          <p14:tracePt t="53123" x="8802688" y="1651000"/>
          <p14:tracePt t="53130" x="8786813" y="1666875"/>
          <p14:tracePt t="53139" x="8770938" y="1706563"/>
          <p14:tracePt t="53147" x="8763000" y="1730375"/>
          <p14:tracePt t="53155" x="8747125" y="1754188"/>
          <p14:tracePt t="53163" x="8739188" y="1785938"/>
          <p14:tracePt t="53170" x="8731250" y="1825625"/>
          <p14:tracePt t="53178" x="8723313" y="1857375"/>
          <p14:tracePt t="53186" x="8723313" y="1890713"/>
          <p14:tracePt t="53195" x="8723313" y="1914525"/>
          <p14:tracePt t="53202" x="8715375" y="1938338"/>
          <p14:tracePt t="53211" x="8715375" y="1962150"/>
          <p14:tracePt t="53219" x="8715375" y="1985963"/>
          <p14:tracePt t="53227" x="8715375" y="2009775"/>
          <p14:tracePt t="53236" x="8707438" y="2033588"/>
          <p14:tracePt t="53243" x="8707438" y="2057400"/>
          <p14:tracePt t="53252" x="8699500" y="2097088"/>
          <p14:tracePt t="53258" x="8699500" y="2128838"/>
          <p14:tracePt t="53269" x="8691563" y="2168525"/>
          <p14:tracePt t="53275" x="8691563" y="2224088"/>
          <p14:tracePt t="53283" x="8691563" y="2265363"/>
          <p14:tracePt t="53291" x="8683625" y="2336800"/>
          <p14:tracePt t="53298" x="8683625" y="2384425"/>
          <p14:tracePt t="53307" x="8675688" y="2432050"/>
          <p14:tracePt t="53314" x="8675688" y="2471738"/>
          <p14:tracePt t="53323" x="8675688" y="2511425"/>
          <p14:tracePt t="53330" x="8667750" y="2535238"/>
          <p14:tracePt t="53339" x="8659813" y="2559050"/>
          <p14:tracePt t="53346" x="8651875" y="2576513"/>
          <p14:tracePt t="53355" x="8643938" y="2592388"/>
          <p14:tracePt t="53363" x="8643938" y="2616200"/>
          <p14:tracePt t="53371" x="8636000" y="2640013"/>
          <p14:tracePt t="53378" x="8628063" y="2663825"/>
          <p14:tracePt t="53386" x="8628063" y="2687638"/>
          <p14:tracePt t="53395" x="8620125" y="2719388"/>
          <p14:tracePt t="53403" x="8620125" y="2751138"/>
          <p14:tracePt t="53410" x="8620125" y="2774950"/>
          <p14:tracePt t="53419" x="8620125" y="2798763"/>
          <p14:tracePt t="53426" x="8620125" y="2830513"/>
          <p14:tracePt t="53437" x="8620125" y="2854325"/>
          <p14:tracePt t="53443" x="8620125" y="2878138"/>
          <p14:tracePt t="53451" x="8620125" y="2909888"/>
          <p14:tracePt t="53459" x="8620125" y="2935288"/>
          <p14:tracePt t="53467" x="8620125" y="2959100"/>
          <p14:tracePt t="53475" x="8620125" y="2990850"/>
          <p14:tracePt t="53483" x="8620125" y="3014663"/>
          <p14:tracePt t="53491" x="8628063" y="3038475"/>
          <p14:tracePt t="53499" x="8628063" y="3054350"/>
          <p14:tracePt t="53507" x="8636000" y="3086100"/>
          <p14:tracePt t="53515" x="8643938" y="3109913"/>
          <p14:tracePt t="53524" x="8651875" y="3141663"/>
          <p14:tracePt t="53531" x="8667750" y="3173413"/>
          <p14:tracePt t="53540" x="8675688" y="3205163"/>
          <p14:tracePt t="53547" x="8691563" y="3236913"/>
          <p14:tracePt t="53554" x="8691563" y="3262313"/>
          <p14:tracePt t="53562" x="8707438" y="3286125"/>
          <p14:tracePt t="53570" x="8715375" y="3302000"/>
          <p14:tracePt t="53578" x="8731250" y="3341688"/>
          <p14:tracePt t="53586" x="8747125" y="3365500"/>
          <p14:tracePt t="53594" x="8763000" y="3389313"/>
          <p14:tracePt t="53602" x="8786813" y="3413125"/>
          <p14:tracePt t="53610" x="8802688" y="3436938"/>
          <p14:tracePt t="53619" x="8818563" y="3452813"/>
          <p14:tracePt t="53626" x="8834438" y="3468688"/>
          <p14:tracePt t="53634" x="8850313" y="3476625"/>
          <p14:tracePt t="53642" x="8866188" y="3492500"/>
          <p14:tracePt t="53650" x="8883650" y="3500438"/>
          <p14:tracePt t="53658" x="8899525" y="3516313"/>
          <p14:tracePt t="53666" x="8923338" y="3524250"/>
          <p14:tracePt t="53674" x="8947150" y="3540125"/>
          <p14:tracePt t="53682" x="8970963" y="3556000"/>
          <p14:tracePt t="53690" x="9002713" y="3571875"/>
          <p14:tracePt t="53698" x="9034463" y="3595688"/>
          <p14:tracePt t="53707" x="9058275" y="3605213"/>
          <p14:tracePt t="53714" x="9097963" y="3621088"/>
          <p14:tracePt t="53723" x="9121775" y="3629025"/>
          <p14:tracePt t="53731" x="9145588" y="3644900"/>
          <p14:tracePt t="53739" x="9161463" y="3644900"/>
          <p14:tracePt t="53747" x="9185275" y="3652838"/>
          <p14:tracePt t="53755" x="9201150" y="3660775"/>
          <p14:tracePt t="53772" x="9209088" y="3668713"/>
          <p14:tracePt t="53788" x="9217025" y="3676650"/>
          <p14:tracePt t="53795" x="9224963" y="3676650"/>
          <p14:tracePt t="53811" x="9234488" y="3676650"/>
          <p14:tracePt t="53828" x="9234488" y="3684588"/>
          <p14:tracePt t="53835" x="9242425" y="3684588"/>
          <p14:tracePt t="53851" x="9242425" y="3692525"/>
          <p14:tracePt t="53876" x="9250363" y="3692525"/>
          <p14:tracePt t="53948" x="9250363" y="3700463"/>
          <p14:tracePt t="53957" x="9258300" y="3700463"/>
          <p14:tracePt t="53964" x="9258300" y="3708400"/>
          <p14:tracePt t="53974" x="9274175" y="3724275"/>
          <p14:tracePt t="53980" x="9282113" y="3724275"/>
          <p14:tracePt t="53990" x="9290050" y="3740150"/>
          <p14:tracePt t="53995" x="9305925" y="3748088"/>
          <p14:tracePt t="54004" x="9313863" y="3756025"/>
          <p14:tracePt t="54012" x="9329738" y="3763963"/>
          <p14:tracePt t="54020" x="9345613" y="3771900"/>
          <p14:tracePt t="54030" x="9361488" y="3779838"/>
          <p14:tracePt t="54035" x="9377363" y="3787775"/>
          <p14:tracePt t="54045" x="9393238" y="3803650"/>
          <p14:tracePt t="54051" x="9424988" y="3803650"/>
          <p14:tracePt t="54060" x="9440863" y="3811588"/>
          <p14:tracePt t="54068" x="9456738" y="3827463"/>
          <p14:tracePt t="54076" x="9472613" y="3827463"/>
          <p14:tracePt t="54084" x="9488488" y="3835400"/>
          <p14:tracePt t="54091" x="9504363" y="3843338"/>
          <p14:tracePt t="54099" x="9512300" y="3851275"/>
          <p14:tracePt t="54108" x="9520238" y="3851275"/>
          <p14:tracePt t="54115" x="9528175" y="3851275"/>
          <p14:tracePt t="54125" x="9536113" y="3851275"/>
          <p14:tracePt t="54196" x="9536113" y="3859213"/>
          <p14:tracePt t="54204" x="9544050" y="3859213"/>
          <p14:tracePt t="54211" x="9544050" y="3867150"/>
          <p14:tracePt t="54219" x="9559925" y="3875088"/>
          <p14:tracePt t="54235" x="9575800" y="3883025"/>
          <p14:tracePt t="54252" x="9585325" y="3890963"/>
          <p14:tracePt t="54268" x="9593263" y="3890963"/>
          <p14:tracePt t="54275" x="9593263" y="3898900"/>
          <p14:tracePt t="54370" x="9601200" y="3898900"/>
          <p14:tracePt t="54378" x="9609138" y="3898900"/>
          <p14:tracePt t="54394" x="9617075" y="3898900"/>
          <p14:tracePt t="54411" x="9625013" y="3898900"/>
          <p14:tracePt t="54419" x="9640888" y="3898900"/>
          <p14:tracePt t="54427" x="9648825" y="3906838"/>
          <p14:tracePt t="54435" x="9656763" y="3906838"/>
          <p14:tracePt t="54443" x="9680575" y="3906838"/>
          <p14:tracePt t="54451" x="9688513" y="3906838"/>
          <p14:tracePt t="54459" x="9696450" y="3906838"/>
          <p14:tracePt t="54467" x="9704388" y="3906838"/>
          <p14:tracePt t="54475" x="9728200" y="3906838"/>
          <p14:tracePt t="54483" x="9759950" y="3898900"/>
          <p14:tracePt t="54492" x="9775825" y="3883025"/>
          <p14:tracePt t="54499" x="9799638" y="3867150"/>
          <p14:tracePt t="54508" x="9823450" y="3843338"/>
          <p14:tracePt t="54515" x="9839325" y="3811588"/>
          <p14:tracePt t="54525" x="9863138" y="3779838"/>
          <p14:tracePt t="54531" x="9886950" y="3732213"/>
          <p14:tracePt t="54539" x="9910763" y="3684588"/>
          <p14:tracePt t="54547" x="9926638" y="3629025"/>
          <p14:tracePt t="54555" x="9952038" y="3548063"/>
          <p14:tracePt t="54563" x="9975850" y="3484563"/>
          <p14:tracePt t="54571" x="9991725" y="3421063"/>
          <p14:tracePt t="54580" x="10023475" y="3349625"/>
          <p14:tracePt t="54587" x="10047288" y="3286125"/>
          <p14:tracePt t="54596" x="10071100" y="3205163"/>
          <p14:tracePt t="54603" x="10086975" y="3133725"/>
          <p14:tracePt t="54611" x="10110788" y="3062288"/>
          <p14:tracePt t="54619" x="10118725" y="2998788"/>
          <p14:tracePt t="54627" x="10126663" y="2935288"/>
          <p14:tracePt t="54634" x="10134600" y="2886075"/>
          <p14:tracePt t="54642" x="10142538" y="2830513"/>
          <p14:tracePt t="54650" x="10150475" y="2798763"/>
          <p14:tracePt t="54658" x="10150475" y="2759075"/>
          <p14:tracePt t="54666" x="10158413" y="2719388"/>
          <p14:tracePt t="54674" x="10158413" y="2671763"/>
          <p14:tracePt t="54682" x="10158413" y="2624138"/>
          <p14:tracePt t="54690" x="10158413" y="2584450"/>
          <p14:tracePt t="54698" x="10158413" y="2535238"/>
          <p14:tracePt t="54706" x="10158413" y="2511425"/>
          <p14:tracePt t="54714" x="10142538" y="2463800"/>
          <p14:tracePt t="54722" x="10126663" y="2432050"/>
          <p14:tracePt t="54731" x="10118725" y="2392363"/>
          <p14:tracePt t="54739" x="10094913" y="2360613"/>
          <p14:tracePt t="54748" x="10071100" y="2312988"/>
          <p14:tracePt t="54755" x="10047288" y="2281238"/>
          <p14:tracePt t="54765" x="10015538" y="2249488"/>
          <p14:tracePt t="54771" x="9991725" y="2216150"/>
          <p14:tracePt t="54780" x="9967913" y="2168525"/>
          <p14:tracePt t="54787" x="9936163" y="2136775"/>
          <p14:tracePt t="54795" x="9902825" y="2105025"/>
          <p14:tracePt t="54803" x="9879013" y="2073275"/>
          <p14:tracePt t="54811" x="9847263" y="2041525"/>
          <p14:tracePt t="54819" x="9823450" y="2017713"/>
          <p14:tracePt t="54827" x="9791700" y="1985963"/>
          <p14:tracePt t="54835" x="9759950" y="1962150"/>
          <p14:tracePt t="54843" x="9736138" y="1946275"/>
          <p14:tracePt t="54850" x="9728200" y="1930400"/>
          <p14:tracePt t="54860" x="9696450" y="1922463"/>
          <p14:tracePt t="54866" x="9680575" y="1906588"/>
          <p14:tracePt t="54878" x="9656763" y="1898650"/>
          <p14:tracePt t="54883" x="9632950" y="1890713"/>
          <p14:tracePt t="54891" x="9609138" y="1881188"/>
          <p14:tracePt t="54899" x="9559925" y="1873250"/>
          <p14:tracePt t="54906" x="9528175" y="1865313"/>
          <p14:tracePt t="54914" x="9496425" y="1865313"/>
          <p14:tracePt t="54922" x="9456738" y="1857375"/>
          <p14:tracePt t="54930" x="9417050" y="1857375"/>
          <p14:tracePt t="54939" x="9377363" y="1849438"/>
          <p14:tracePt t="54947" x="9345613" y="1849438"/>
          <p14:tracePt t="54955" x="9321800" y="1849438"/>
          <p14:tracePt t="54963" x="9305925" y="1849438"/>
          <p14:tracePt t="54971" x="9290050" y="1849438"/>
          <p14:tracePt t="54980" x="9282113" y="1857375"/>
          <p14:tracePt t="54987" x="9258300" y="1865313"/>
          <p14:tracePt t="54995" x="9242425" y="1881188"/>
          <p14:tracePt t="55003" x="9234488" y="1898650"/>
          <p14:tracePt t="55011" x="9209088" y="1922463"/>
          <p14:tracePt t="55019" x="9201150" y="1938338"/>
          <p14:tracePt t="55028" x="9185275" y="1962150"/>
          <p14:tracePt t="55035" x="9177338" y="1978025"/>
          <p14:tracePt t="55045" x="9169400" y="2001838"/>
          <p14:tracePt t="55051" x="9153525" y="2033588"/>
          <p14:tracePt t="55062" x="9145588" y="2049463"/>
          <p14:tracePt t="55067" x="9137650" y="2065338"/>
          <p14:tracePt t="55075" x="9121775" y="2089150"/>
          <p14:tracePt t="55083" x="9113838" y="2112963"/>
          <p14:tracePt t="55091" x="9097963" y="2128838"/>
          <p14:tracePt t="55099" x="9090025" y="2152650"/>
          <p14:tracePt t="55107" x="9082088" y="2176463"/>
          <p14:tracePt t="55115" x="9066213" y="2200275"/>
          <p14:tracePt t="55123" x="9058275" y="2233613"/>
          <p14:tracePt t="55132" x="9050338" y="2257425"/>
          <p14:tracePt t="55140" x="9042400" y="2281238"/>
          <p14:tracePt t="55148" x="9034463" y="2305050"/>
          <p14:tracePt t="55155" x="9034463" y="2328863"/>
          <p14:tracePt t="55163" x="9026525" y="2360613"/>
          <p14:tracePt t="55171" x="9018588" y="2384425"/>
          <p14:tracePt t="55179" x="9018588" y="2408238"/>
          <p14:tracePt t="55186" x="9010650" y="2432050"/>
          <p14:tracePt t="55194" x="9010650" y="2455863"/>
          <p14:tracePt t="55202" x="9010650" y="2471738"/>
          <p14:tracePt t="55210" x="9010650" y="2495550"/>
          <p14:tracePt t="55218" x="9002713" y="2511425"/>
          <p14:tracePt t="55227" x="9002713" y="2527300"/>
          <p14:tracePt t="55234" x="9002713" y="2543175"/>
          <p14:tracePt t="55245" x="9002713" y="2559050"/>
          <p14:tracePt t="55250" x="9002713" y="2576513"/>
          <p14:tracePt t="55266" x="9002713" y="2584450"/>
          <p14:tracePt t="55274" x="9002713" y="2592388"/>
          <p14:tracePt t="55282" x="9002713" y="2600325"/>
          <p14:tracePt t="55298" x="8994775" y="2600325"/>
          <p14:tracePt t="55306" x="8994775" y="2608263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CFD75353-F772-4AE0-AB8A-2206E229E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 err="1">
                <a:latin typeface="Helvetica" panose="020B0604020202020204" pitchFamily="34" charset="0"/>
              </a:rPr>
              <a:t>NanoTechnology</a:t>
            </a:r>
            <a:r>
              <a:rPr lang="en-GB" altLang="en-US" sz="3600" b="1" dirty="0">
                <a:latin typeface="Helvetica" panose="020B0604020202020204" pitchFamily="34" charset="0"/>
              </a:rPr>
              <a:t> or </a:t>
            </a:r>
            <a:r>
              <a:rPr lang="en-GB" altLang="en-US" sz="3600" b="1" dirty="0" err="1">
                <a:latin typeface="Helvetica" panose="020B0604020202020204" pitchFamily="34" charset="0"/>
              </a:rPr>
              <a:t>NanoFiction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9CF745-43A5-416A-8F6A-10BA28AF6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6331"/>
            <a:ext cx="4077269" cy="6268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784B37-1288-4211-846E-3EDF7E766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378" y="644117"/>
            <a:ext cx="3739732" cy="6344664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In the Nevada desert, an experiment has gone horribly wrong. A cloud of </a:t>
            </a:r>
            <a:r>
              <a:rPr lang="en-GB" altLang="en-US" sz="1600" i="1" u="sng" dirty="0"/>
              <a:t>nanoparticles</a:t>
            </a:r>
            <a:r>
              <a:rPr lang="en-GB" altLang="en-US" sz="1600" dirty="0"/>
              <a:t> has escaped from the laboratory.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This cloud is self-sustaining and self-reproducing. It is intelligent and learns from experience.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For all practical purposes, it is alive. It has been programmed as a predator.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It is evolving swiftly, becoming more deadly with each passing hour. Every attempt to destroy it has failed.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And we are the prey.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C408BDA-2F36-45D6-B591-4C93CE15D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6260" y="644117"/>
            <a:ext cx="4465739" cy="48479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As fresh as today's headlines, Michael Crichton's most compelling novel yet tells the story of a mechanical plague and the desperate efforts of a handful of scientists to stop it.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Drawing on up-to-the-minute scientific fact, Prey takes us into the emerging realms of </a:t>
            </a:r>
            <a:r>
              <a:rPr lang="en-GB" altLang="en-US" sz="1600" i="1" u="sng" dirty="0"/>
              <a:t>nanotechnology</a:t>
            </a:r>
            <a:r>
              <a:rPr lang="en-GB" altLang="en-US" sz="1600" dirty="0"/>
              <a:t> and artificial distributed intelligence - in a story of </a:t>
            </a:r>
            <a:r>
              <a:rPr lang="en-GB" altLang="en-US" sz="1600" dirty="0" err="1"/>
              <a:t>breathtaking</a:t>
            </a:r>
            <a:r>
              <a:rPr lang="en-GB" altLang="en-US" sz="1600" dirty="0"/>
              <a:t> suspense.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6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/>
              <a:t>Prey is a novel you can't put down. Because time is running out!!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3D94D2-8C16-4708-A4D1-03E501CFD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132" y="2641265"/>
            <a:ext cx="8856663" cy="584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Have you used any Nanotechnology today?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32B19E33-4799-444C-989E-B1F966C27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259" y="5460789"/>
            <a:ext cx="4465738" cy="195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65B875-8792-4233-AF09-6D6854EE153D}"/>
              </a:ext>
            </a:extLst>
          </p:cNvPr>
          <p:cNvSpPr txBox="1">
            <a:spLocks noChangeArrowheads="1"/>
          </p:cNvSpPr>
          <p:nvPr/>
        </p:nvSpPr>
        <p:spPr bwMode="auto">
          <a:xfrm rot="19542219">
            <a:off x="2791728" y="3386129"/>
            <a:ext cx="6156109" cy="523220"/>
          </a:xfrm>
          <a:prstGeom prst="rect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/>
              <a:t>Should You Lose Any Sleep Tonight!?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A62FE1-2D7F-401A-88E9-FD2F10BD17ED}"/>
              </a:ext>
            </a:extLst>
          </p:cNvPr>
          <p:cNvGrpSpPr>
            <a:grpSpLocks/>
          </p:cNvGrpSpPr>
          <p:nvPr/>
        </p:nvGrpSpPr>
        <p:grpSpPr bwMode="auto">
          <a:xfrm>
            <a:off x="11330007" y="6052338"/>
            <a:ext cx="883682" cy="827419"/>
            <a:chOff x="5184730" y="2993748"/>
            <a:chExt cx="1894646" cy="1861826"/>
          </a:xfrm>
        </p:grpSpPr>
        <p:pic>
          <p:nvPicPr>
            <p:cNvPr id="11" name="Picture 27" descr="1_new_crest">
              <a:extLst>
                <a:ext uri="{FF2B5EF4-FFF2-40B4-BE49-F238E27FC236}">
                  <a16:creationId xmlns:a16="http://schemas.microsoft.com/office/drawing/2014/main" id="{0E1D5597-D74E-441E-A8A2-9BE413B521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8" descr="3_new_word_marque">
              <a:extLst>
                <a:ext uri="{FF2B5EF4-FFF2-40B4-BE49-F238E27FC236}">
                  <a16:creationId xmlns:a16="http://schemas.microsoft.com/office/drawing/2014/main" id="{37B76D1E-4134-424F-8266-F5902AE80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1882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832"/>
    </mc:Choice>
    <mc:Fallback xmlns="">
      <p:transition spd="slow" advTm="91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AD337B09-780C-4B27-9643-1E89ECBAE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Learning Objectives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E04DE8B-ADA2-4ACC-A6D5-D43D77CA7F29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6" name="Picture 27" descr="1_new_crest">
              <a:extLst>
                <a:ext uri="{FF2B5EF4-FFF2-40B4-BE49-F238E27FC236}">
                  <a16:creationId xmlns:a16="http://schemas.microsoft.com/office/drawing/2014/main" id="{2C9FB2F1-FED1-4635-B076-1FDE78D67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8" descr="3_new_word_marque">
              <a:extLst>
                <a:ext uri="{FF2B5EF4-FFF2-40B4-BE49-F238E27FC236}">
                  <a16:creationId xmlns:a16="http://schemas.microsoft.com/office/drawing/2014/main" id="{FA9C73E0-AD60-40A6-ACAB-186DC014E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CBCD5E8-F6DA-49FB-9C1D-E6FDB9FB896C}"/>
              </a:ext>
            </a:extLst>
          </p:cNvPr>
          <p:cNvSpPr txBox="1"/>
          <p:nvPr/>
        </p:nvSpPr>
        <p:spPr>
          <a:xfrm>
            <a:off x="178077" y="696665"/>
            <a:ext cx="10878614" cy="6046271"/>
          </a:xfrm>
          <a:prstGeom prst="rect">
            <a:avLst/>
          </a:prstGeom>
          <a:solidFill>
            <a:srgbClr val="FFDDF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By the end of this lecture you should appreciate and understand:</a:t>
            </a:r>
          </a:p>
          <a:p>
            <a:pPr>
              <a:lnSpc>
                <a:spcPct val="150000"/>
              </a:lnSpc>
            </a:pPr>
            <a:endParaRPr lang="en-GB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The relationship between </a:t>
            </a:r>
            <a:r>
              <a:rPr lang="en-GB" sz="2000" b="1" dirty="0"/>
              <a:t>science</a:t>
            </a:r>
            <a:r>
              <a:rPr lang="en-GB" sz="2000" dirty="0"/>
              <a:t>, </a:t>
            </a:r>
            <a:r>
              <a:rPr lang="en-GB" sz="2000" b="1" dirty="0"/>
              <a:t>innovation</a:t>
            </a:r>
            <a:r>
              <a:rPr lang="en-GB" sz="2000" dirty="0"/>
              <a:t> and </a:t>
            </a:r>
            <a:r>
              <a:rPr lang="en-GB" sz="2000" b="1" dirty="0"/>
              <a:t>technology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Length scales from </a:t>
            </a:r>
            <a:r>
              <a:rPr lang="en-GB" sz="2000" b="1" dirty="0"/>
              <a:t>macro</a:t>
            </a:r>
            <a:r>
              <a:rPr lang="en-GB" sz="2000" dirty="0"/>
              <a:t> to </a:t>
            </a:r>
            <a:r>
              <a:rPr lang="en-GB" sz="2000" b="1" dirty="0"/>
              <a:t>micro</a:t>
            </a:r>
            <a:r>
              <a:rPr lang="en-GB" sz="2000" dirty="0"/>
              <a:t> to </a:t>
            </a:r>
            <a:r>
              <a:rPr lang="en-GB" sz="2000" b="1" dirty="0"/>
              <a:t>nano</a:t>
            </a:r>
            <a:r>
              <a:rPr lang="en-GB" sz="2000" dirty="0"/>
              <a:t> to </a:t>
            </a:r>
            <a:r>
              <a:rPr lang="en-GB" sz="2000" b="1" dirty="0"/>
              <a:t>molecular </a:t>
            </a:r>
            <a:r>
              <a:rPr lang="en-GB" sz="2000" dirty="0"/>
              <a:t>to </a:t>
            </a:r>
            <a:r>
              <a:rPr lang="en-GB" sz="2000" b="1" dirty="0"/>
              <a:t>atoms</a:t>
            </a:r>
            <a:endParaRPr lang="en-GB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The definition of </a:t>
            </a:r>
            <a:r>
              <a:rPr lang="en-GB" sz="2000" b="1" dirty="0"/>
              <a:t>nanotechnology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What a </a:t>
            </a:r>
            <a:r>
              <a:rPr lang="en-GB" sz="2000" b="1" dirty="0"/>
              <a:t>nanomedicine</a:t>
            </a:r>
            <a:r>
              <a:rPr lang="en-GB" sz="2000" dirty="0"/>
              <a:t> is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What </a:t>
            </a:r>
            <a:r>
              <a:rPr lang="en-GB" sz="2000" b="1" dirty="0"/>
              <a:t>nanoelectronics</a:t>
            </a:r>
            <a:r>
              <a:rPr lang="en-GB" sz="2000" dirty="0"/>
              <a:t> is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What </a:t>
            </a:r>
            <a:r>
              <a:rPr lang="en-GB" sz="2000" b="1" dirty="0"/>
              <a:t>nanofabrication</a:t>
            </a:r>
            <a:r>
              <a:rPr lang="en-GB" sz="2000" dirty="0"/>
              <a:t> is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What </a:t>
            </a:r>
            <a:r>
              <a:rPr lang="en-GB" sz="2000" b="1" dirty="0"/>
              <a:t>nanomaterials</a:t>
            </a:r>
            <a:r>
              <a:rPr lang="en-GB" sz="2000" dirty="0"/>
              <a:t> are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The </a:t>
            </a:r>
            <a:r>
              <a:rPr lang="en-GB" sz="2000" b="1" dirty="0"/>
              <a:t>allotropes</a:t>
            </a:r>
            <a:r>
              <a:rPr lang="en-GB" sz="2000" dirty="0"/>
              <a:t> of carbon beyond diamond and graphite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The structure and bonding in </a:t>
            </a:r>
            <a:r>
              <a:rPr lang="en-GB" sz="2000" b="1" dirty="0"/>
              <a:t>graphene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The structure of </a:t>
            </a:r>
            <a:r>
              <a:rPr lang="en-GB" sz="2000" b="1" dirty="0"/>
              <a:t>carbon nanotubes </a:t>
            </a:r>
            <a:r>
              <a:rPr lang="en-GB" sz="2000" dirty="0"/>
              <a:t>and their relationship to graphene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 </a:t>
            </a:r>
            <a:r>
              <a:rPr lang="en-GB" sz="2000" b="1" dirty="0"/>
              <a:t>Geodesic</a:t>
            </a:r>
            <a:r>
              <a:rPr lang="en-GB" sz="2000" dirty="0"/>
              <a:t> structures and how they relate to the </a:t>
            </a:r>
            <a:r>
              <a:rPr lang="en-GB" sz="2000" b="1" dirty="0"/>
              <a:t>carbon allotropes of buckminsterfullerene (C</a:t>
            </a:r>
            <a:r>
              <a:rPr lang="en-GB" sz="2000" b="1" baseline="-25000" dirty="0"/>
              <a:t>60</a:t>
            </a:r>
            <a:r>
              <a:rPr lang="en-GB" sz="2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57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75"/>
    </mc:Choice>
    <mc:Fallback xmlns="">
      <p:transition spd="slow" advTm="46975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77" x="2247900" y="511175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BF238B13-AD6E-4B26-83BF-17D1DB8A1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The Relationship Between Science &amp; Technology  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C0E273-F4F7-4515-9017-AD1A14EF0D5D}"/>
              </a:ext>
            </a:extLst>
          </p:cNvPr>
          <p:cNvSpPr/>
          <p:nvPr/>
        </p:nvSpPr>
        <p:spPr>
          <a:xfrm>
            <a:off x="1054359" y="823331"/>
            <a:ext cx="10352387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altLang="en-US" b="1" dirty="0">
                <a:latin typeface="Helvetica" panose="020B0604020202020204" pitchFamily="34" charset="0"/>
              </a:rPr>
              <a:t>Application of Science/Engineering to Address a Human Need Leads to New Technologies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16DB1B-20E8-494E-8A9C-F9D736FFF2E7}"/>
              </a:ext>
            </a:extLst>
          </p:cNvPr>
          <p:cNvSpPr/>
          <p:nvPr/>
        </p:nvSpPr>
        <p:spPr>
          <a:xfrm>
            <a:off x="333175" y="3053406"/>
            <a:ext cx="4364862" cy="2308324"/>
          </a:xfrm>
          <a:prstGeom prst="rect">
            <a:avLst/>
          </a:prstGeom>
          <a:solidFill>
            <a:srgbClr val="FFDDFF"/>
          </a:solidFill>
        </p:spPr>
        <p:txBody>
          <a:bodyPr wrap="square">
            <a:spAutoFit/>
          </a:bodyPr>
          <a:lstStyle/>
          <a:p>
            <a:pPr algn="ctr"/>
            <a:r>
              <a:rPr lang="en-GB" altLang="en-US" sz="3600" b="1" dirty="0">
                <a:latin typeface="Helvetica" panose="020B0604020202020204" pitchFamily="34" charset="0"/>
              </a:rPr>
              <a:t>Science</a:t>
            </a:r>
          </a:p>
          <a:p>
            <a:pPr algn="ctr"/>
            <a:r>
              <a:rPr lang="en-GB" altLang="en-US" b="1" dirty="0">
                <a:latin typeface="Helvetica" panose="020B0604020202020204" pitchFamily="34" charset="0"/>
              </a:rPr>
              <a:t>Knowledge</a:t>
            </a:r>
          </a:p>
          <a:p>
            <a:pPr algn="just"/>
            <a:endParaRPr lang="en-GB" sz="3600" b="1" dirty="0">
              <a:latin typeface="Helvetica" panose="020B0604020202020204" pitchFamily="34" charset="0"/>
            </a:endParaRPr>
          </a:p>
          <a:p>
            <a:pPr algn="just"/>
            <a:r>
              <a:rPr lang="en-GB" b="1" dirty="0">
                <a:latin typeface="Helvetica" panose="020B0604020202020204" pitchFamily="34" charset="0"/>
              </a:rPr>
              <a:t>Fundamental universal understanding of processes and materials to generate knowledge</a:t>
            </a: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AE01D1-C2AC-4338-9248-73AE103DA960}"/>
              </a:ext>
            </a:extLst>
          </p:cNvPr>
          <p:cNvSpPr/>
          <p:nvPr/>
        </p:nvSpPr>
        <p:spPr>
          <a:xfrm>
            <a:off x="7340465" y="3053405"/>
            <a:ext cx="4364862" cy="2308324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pPr algn="ctr"/>
            <a:r>
              <a:rPr lang="en-GB" altLang="en-US" sz="3600" b="1" dirty="0">
                <a:latin typeface="Helvetica" panose="020B0604020202020204" pitchFamily="34" charset="0"/>
              </a:rPr>
              <a:t>Technology</a:t>
            </a:r>
          </a:p>
          <a:p>
            <a:pPr algn="ctr"/>
            <a:r>
              <a:rPr lang="en-GB" altLang="en-US" b="1" dirty="0">
                <a:latin typeface="Helvetica" panose="020B0604020202020204" pitchFamily="34" charset="0"/>
              </a:rPr>
              <a:t>Products</a:t>
            </a:r>
          </a:p>
          <a:p>
            <a:pPr algn="just"/>
            <a:endParaRPr lang="en-GB" sz="3600" b="1" dirty="0">
              <a:latin typeface="Helvetica" panose="020B0604020202020204" pitchFamily="34" charset="0"/>
            </a:endParaRPr>
          </a:p>
          <a:p>
            <a:pPr algn="just"/>
            <a:r>
              <a:rPr lang="en-GB" b="1" dirty="0">
                <a:latin typeface="Helvetica" panose="020B0604020202020204" pitchFamily="34" charset="0"/>
              </a:rPr>
              <a:t>Application of knowledge to address a human need, by the utilisation of a processes and/or materials</a:t>
            </a:r>
            <a:endParaRPr lang="en-GB" dirty="0"/>
          </a:p>
        </p:txBody>
      </p:sp>
      <p:sp>
        <p:nvSpPr>
          <p:cNvPr id="18" name="Arrow: Curved Down 17">
            <a:extLst>
              <a:ext uri="{FF2B5EF4-FFF2-40B4-BE49-F238E27FC236}">
                <a16:creationId xmlns:a16="http://schemas.microsoft.com/office/drawing/2014/main" id="{598BAD25-3D9D-443F-B627-510C77D7C13C}"/>
              </a:ext>
            </a:extLst>
          </p:cNvPr>
          <p:cNvSpPr/>
          <p:nvPr/>
        </p:nvSpPr>
        <p:spPr>
          <a:xfrm>
            <a:off x="2519265" y="2228354"/>
            <a:ext cx="7240555" cy="827418"/>
          </a:xfrm>
          <a:prstGeom prst="curvedDownArrow">
            <a:avLst/>
          </a:prstGeom>
          <a:solidFill>
            <a:srgbClr val="B7D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09E1270-7528-49FD-B657-C9B573EC6BBE}"/>
              </a:ext>
            </a:extLst>
          </p:cNvPr>
          <p:cNvSpPr/>
          <p:nvPr/>
        </p:nvSpPr>
        <p:spPr>
          <a:xfrm rot="10800000">
            <a:off x="2382416" y="5352958"/>
            <a:ext cx="7240555" cy="827418"/>
          </a:xfrm>
          <a:prstGeom prst="curvedDownArrow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FCB876-6C61-491D-97D5-6514C37CB8F3}"/>
              </a:ext>
            </a:extLst>
          </p:cNvPr>
          <p:cNvSpPr txBox="1"/>
          <p:nvPr/>
        </p:nvSpPr>
        <p:spPr>
          <a:xfrm>
            <a:off x="3789465" y="1468218"/>
            <a:ext cx="4594335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200" b="1" dirty="0"/>
              <a:t>Science Builds Technology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4378ED-8848-42BB-8AE8-86E210014938}"/>
              </a:ext>
            </a:extLst>
          </p:cNvPr>
          <p:cNvSpPr txBox="1"/>
          <p:nvPr/>
        </p:nvSpPr>
        <p:spPr>
          <a:xfrm>
            <a:off x="1887406" y="6282171"/>
            <a:ext cx="8437951" cy="584775"/>
          </a:xfrm>
          <a:prstGeom prst="rect">
            <a:avLst/>
          </a:prstGeom>
          <a:solidFill>
            <a:srgbClr val="89FF89"/>
          </a:solidFill>
        </p:spPr>
        <p:txBody>
          <a:bodyPr wrap="none" rtlCol="0">
            <a:spAutoFit/>
          </a:bodyPr>
          <a:lstStyle/>
          <a:p>
            <a:r>
              <a:rPr lang="en-GB" sz="3200" b="1" dirty="0"/>
              <a:t>Technology Builds Tools to Discover New Science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98404DD-677A-45C5-BBDF-6B0C25F4E6DB}"/>
              </a:ext>
            </a:extLst>
          </p:cNvPr>
          <p:cNvGrpSpPr/>
          <p:nvPr/>
        </p:nvGrpSpPr>
        <p:grpSpPr>
          <a:xfrm>
            <a:off x="4698037" y="3608830"/>
            <a:ext cx="2642428" cy="827418"/>
            <a:chOff x="4698037" y="3608830"/>
            <a:chExt cx="2642428" cy="827418"/>
          </a:xfrm>
        </p:grpSpPr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9487C589-809D-4968-8C55-70C18ADDE0FF}"/>
                </a:ext>
              </a:extLst>
            </p:cNvPr>
            <p:cNvSpPr/>
            <p:nvPr/>
          </p:nvSpPr>
          <p:spPr>
            <a:xfrm>
              <a:off x="4698037" y="3608830"/>
              <a:ext cx="2642428" cy="827418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82BB78-0459-4861-BA6A-8E075D1D40A7}"/>
                </a:ext>
              </a:extLst>
            </p:cNvPr>
            <p:cNvSpPr/>
            <p:nvPr/>
          </p:nvSpPr>
          <p:spPr>
            <a:xfrm>
              <a:off x="4851536" y="3680711"/>
              <a:ext cx="225779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600" b="1" dirty="0"/>
                <a:t>Innovation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7C5005-8D0E-48D0-9914-E6C74D69CE79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30" name="Picture 27" descr="1_new_crest">
              <a:extLst>
                <a:ext uri="{FF2B5EF4-FFF2-40B4-BE49-F238E27FC236}">
                  <a16:creationId xmlns:a16="http://schemas.microsoft.com/office/drawing/2014/main" id="{B38C2A74-C4F3-41B6-93F3-8128ABC94E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8" descr="3_new_word_marque">
              <a:extLst>
                <a:ext uri="{FF2B5EF4-FFF2-40B4-BE49-F238E27FC236}">
                  <a16:creationId xmlns:a16="http://schemas.microsoft.com/office/drawing/2014/main" id="{55B788E3-937B-45BD-AF15-52D8F5DC3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281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148"/>
    </mc:Choice>
    <mc:Fallback xmlns="">
      <p:transition spd="slow" advTm="91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18" grpId="0" animBg="1"/>
      <p:bldP spid="23" grpId="0" animBg="1"/>
      <p:bldP spid="19" grpId="0" animBg="1"/>
      <p:bldP spid="25" grpId="0" animBg="1"/>
    </p:bldLst>
  </p:timing>
  <p:extLst mod="1">
    <p:ext uri="{3A86A75C-4F4B-4683-9AE1-C65F6400EC91}">
      <p14:laserTraceLst xmlns:p14="http://schemas.microsoft.com/office/powerpoint/2010/main">
        <p14:tracePtLst>
          <p14:tracePt t="59" x="2247900" y="511175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DA4092B6-62E5-41F9-8504-486C72156A74}"/>
              </a:ext>
            </a:extLst>
          </p:cNvPr>
          <p:cNvSpPr/>
          <p:nvPr/>
        </p:nvSpPr>
        <p:spPr>
          <a:xfrm>
            <a:off x="4951799" y="1286264"/>
            <a:ext cx="3443187" cy="365089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D6450562-FCDD-4811-BAEB-5E8E17E3C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875" y="160589"/>
            <a:ext cx="1700212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B342299A-6883-4653-A04D-B7214D7C0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097" y="4574026"/>
            <a:ext cx="1985900" cy="197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FB50FC7-77BA-46E3-8AF5-917FFAA9ECEC}"/>
              </a:ext>
            </a:extLst>
          </p:cNvPr>
          <p:cNvGrpSpPr/>
          <p:nvPr/>
        </p:nvGrpSpPr>
        <p:grpSpPr>
          <a:xfrm>
            <a:off x="4946080" y="2787060"/>
            <a:ext cx="1662439" cy="4390058"/>
            <a:chOff x="3488992" y="2754862"/>
            <a:chExt cx="1662439" cy="4390058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BF41391B-E982-4B8D-8421-81AEBA27F86F}"/>
                </a:ext>
              </a:extLst>
            </p:cNvPr>
            <p:cNvSpPr/>
            <p:nvPr/>
          </p:nvSpPr>
          <p:spPr>
            <a:xfrm rot="18861661">
              <a:off x="2532939" y="4526428"/>
              <a:ext cx="4390058" cy="846926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00000">
                  <a:srgbClr val="00B05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2E8FC3-2A2C-47D5-ACFB-17BE500973DB}"/>
                </a:ext>
              </a:extLst>
            </p:cNvPr>
            <p:cNvSpPr txBox="1"/>
            <p:nvPr/>
          </p:nvSpPr>
          <p:spPr>
            <a:xfrm rot="18776216">
              <a:off x="2904473" y="5646887"/>
              <a:ext cx="16922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/>
                <a:t>Chemistry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C290E-E2A4-4383-9CE6-0E5C1B77BBE7}"/>
              </a:ext>
            </a:extLst>
          </p:cNvPr>
          <p:cNvGrpSpPr/>
          <p:nvPr/>
        </p:nvGrpSpPr>
        <p:grpSpPr>
          <a:xfrm>
            <a:off x="2964458" y="698074"/>
            <a:ext cx="3801490" cy="1276623"/>
            <a:chOff x="2125288" y="1162292"/>
            <a:chExt cx="3801490" cy="1276623"/>
          </a:xfrm>
        </p:grpSpPr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BA69E7E5-17BC-42CF-A9E4-398BE5DF15F6}"/>
                </a:ext>
              </a:extLst>
            </p:cNvPr>
            <p:cNvSpPr/>
            <p:nvPr/>
          </p:nvSpPr>
          <p:spPr>
            <a:xfrm rot="2635390">
              <a:off x="2125288" y="1591989"/>
              <a:ext cx="3801490" cy="846926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00000">
                  <a:srgbClr val="00B05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0FAD37-358F-4FDE-B1A6-23E6ACD893A6}"/>
                </a:ext>
              </a:extLst>
            </p:cNvPr>
            <p:cNvSpPr txBox="1"/>
            <p:nvPr/>
          </p:nvSpPr>
          <p:spPr>
            <a:xfrm rot="2608687">
              <a:off x="2293929" y="1162292"/>
              <a:ext cx="2319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Engineering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7CF3A076-4196-486E-B41B-7476635EE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9" y="3433304"/>
            <a:ext cx="2284335" cy="222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7FAF27-A2B3-4EBE-9447-95DF3F1EC17E}"/>
              </a:ext>
            </a:extLst>
          </p:cNvPr>
          <p:cNvSpPr txBox="1"/>
          <p:nvPr/>
        </p:nvSpPr>
        <p:spPr>
          <a:xfrm>
            <a:off x="1072870" y="4160373"/>
            <a:ext cx="1559242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Newton’s Laws of Motion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87A97D48-96A4-4D98-B1E3-AD0435C56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84484">
            <a:off x="8548850" y="1239461"/>
            <a:ext cx="4473348" cy="437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37CE341-8C87-4B96-9603-03628D81DAED}"/>
              </a:ext>
            </a:extLst>
          </p:cNvPr>
          <p:cNvSpPr/>
          <p:nvPr/>
        </p:nvSpPr>
        <p:spPr>
          <a:xfrm>
            <a:off x="569350" y="2719234"/>
            <a:ext cx="8670278" cy="84692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E7E0CF-6CDC-44D5-820F-E727A7F28903}"/>
              </a:ext>
            </a:extLst>
          </p:cNvPr>
          <p:cNvSpPr txBox="1"/>
          <p:nvPr/>
        </p:nvSpPr>
        <p:spPr>
          <a:xfrm>
            <a:off x="7089274" y="2855071"/>
            <a:ext cx="1963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Space Flight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ECD048-4CBE-439D-BF0E-D9B0651898CE}"/>
              </a:ext>
            </a:extLst>
          </p:cNvPr>
          <p:cNvSpPr txBox="1"/>
          <p:nvPr/>
        </p:nvSpPr>
        <p:spPr>
          <a:xfrm>
            <a:off x="569350" y="2855071"/>
            <a:ext cx="12531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Physics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1896C-4326-479F-B9A6-F191A0F36823}"/>
              </a:ext>
            </a:extLst>
          </p:cNvPr>
          <p:cNvSpPr txBox="1"/>
          <p:nvPr/>
        </p:nvSpPr>
        <p:spPr>
          <a:xfrm>
            <a:off x="5623338" y="1551015"/>
            <a:ext cx="2257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Innovation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D10C5E-7F4C-4923-B6EA-EAB90F92BEAA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27" name="Picture 27" descr="1_new_crest">
              <a:extLst>
                <a:ext uri="{FF2B5EF4-FFF2-40B4-BE49-F238E27FC236}">
                  <a16:creationId xmlns:a16="http://schemas.microsoft.com/office/drawing/2014/main" id="{22FF74C9-981C-404F-B4E9-11512988D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8" descr="3_new_word_marque">
              <a:extLst>
                <a:ext uri="{FF2B5EF4-FFF2-40B4-BE49-F238E27FC236}">
                  <a16:creationId xmlns:a16="http://schemas.microsoft.com/office/drawing/2014/main" id="{937C6F7A-CFE8-495B-AD5B-1C8ED7EF8E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78AABE7B-8D64-439F-A482-98D04899C1E7}"/>
              </a:ext>
            </a:extLst>
          </p:cNvPr>
          <p:cNvSpPr/>
          <p:nvPr/>
        </p:nvSpPr>
        <p:spPr>
          <a:xfrm>
            <a:off x="6798951" y="120663"/>
            <a:ext cx="5286640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altLang="en-US" sz="2400" b="1" dirty="0">
                <a:latin typeface="Helvetica" panose="020B0604020202020204" pitchFamily="34" charset="0"/>
              </a:rPr>
              <a:t>Science – Innovation – Technology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484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16"/>
    </mc:Choice>
    <mc:Fallback xmlns="">
      <p:transition spd="slow" advTm="61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4" grpId="0" animBg="1"/>
      <p:bldP spid="9" grpId="0"/>
      <p:bldP spid="8" grpId="0"/>
      <p:bldP spid="18" grpId="0"/>
    </p:bldLst>
  </p:timing>
  <p:extLst mod="1">
    <p:ext uri="{3A86A75C-4F4B-4683-9AE1-C65F6400EC91}">
      <p14:laserTraceLst xmlns:p14="http://schemas.microsoft.com/office/powerpoint/2010/main">
        <p14:tracePtLst>
          <p14:tracePt t="5686" x="941388" y="31750"/>
          <p14:tracePt t="5693" x="996950" y="47625"/>
          <p14:tracePt t="5701" x="1052513" y="63500"/>
          <p14:tracePt t="5710" x="1084263" y="71438"/>
          <p14:tracePt t="5715" x="1108075" y="71438"/>
          <p14:tracePt t="5723" x="1116013" y="71438"/>
          <p14:tracePt t="5731" x="1116013" y="79375"/>
          <p14:tracePt t="6117" x="1131888" y="95250"/>
          <p14:tracePt t="6125" x="1171575" y="103188"/>
          <p14:tracePt t="6135" x="1203325" y="127000"/>
          <p14:tracePt t="6142" x="1252538" y="150813"/>
          <p14:tracePt t="6152" x="1308100" y="166688"/>
          <p14:tracePt t="6157" x="1363663" y="184150"/>
          <p14:tracePt t="6163" x="1435100" y="200025"/>
          <p14:tracePt t="6174" x="1498600" y="223838"/>
          <p14:tracePt t="6179" x="1571625" y="231775"/>
          <p14:tracePt t="6187" x="1658938" y="255588"/>
          <p14:tracePt t="6195" x="1738313" y="271463"/>
          <p14:tracePt t="6203" x="1809750" y="287338"/>
          <p14:tracePt t="6211" x="1889125" y="303213"/>
          <p14:tracePt t="6219" x="1962150" y="311150"/>
          <p14:tracePt t="6227" x="2017713" y="319088"/>
          <p14:tracePt t="6235" x="2073275" y="334963"/>
          <p14:tracePt t="6243" x="2120900" y="342900"/>
          <p14:tracePt t="6251" x="2144713" y="350838"/>
          <p14:tracePt t="6259" x="2160588" y="350838"/>
          <p14:tracePt t="6267" x="2168525" y="350838"/>
          <p14:tracePt t="6276" x="2176463" y="350838"/>
          <p14:tracePt t="6404" x="2184400" y="350838"/>
          <p14:tracePt t="6420" x="2192338" y="350838"/>
          <p14:tracePt t="6435" x="2192338" y="358775"/>
          <p14:tracePt t="6444" x="2208213" y="358775"/>
          <p14:tracePt t="6451" x="2224088" y="358775"/>
          <p14:tracePt t="6467" x="2224088" y="366713"/>
          <p14:tracePt t="47940" x="2216150" y="366713"/>
          <p14:tracePt t="47948" x="2144713" y="342900"/>
          <p14:tracePt t="47961" x="2105025" y="303213"/>
          <p14:tracePt t="47964" x="2105025" y="263525"/>
          <p14:tracePt t="47975" x="2128838" y="192088"/>
          <p14:tracePt t="47979" x="2184400" y="103188"/>
          <p14:tracePt t="48426" x="2647950" y="119063"/>
          <p14:tracePt t="48434" x="2640013" y="184150"/>
          <p14:tracePt t="48442" x="2640013" y="271463"/>
          <p14:tracePt t="48450" x="2640013" y="374650"/>
          <p14:tracePt t="48459" x="2640013" y="461963"/>
          <p14:tracePt t="48466" x="2655888" y="566738"/>
          <p14:tracePt t="48475" x="2671763" y="661988"/>
          <p14:tracePt t="48482" x="2719388" y="820738"/>
          <p14:tracePt t="48492" x="2759075" y="957263"/>
          <p14:tracePt t="48499" x="2782888" y="1060450"/>
          <p14:tracePt t="48508" x="2822575" y="1220788"/>
          <p14:tracePt t="48515" x="2854325" y="1347788"/>
          <p14:tracePt t="48522" x="2901950" y="1538288"/>
          <p14:tracePt t="48530" x="2933700" y="1682750"/>
          <p14:tracePt t="48538" x="2967038" y="1849438"/>
          <p14:tracePt t="48546" x="2998788" y="2001838"/>
          <p14:tracePt t="48555" x="3030538" y="2112963"/>
          <p14:tracePt t="48562" x="3054350" y="2233613"/>
          <p14:tracePt t="48572" x="3078163" y="2328863"/>
          <p14:tracePt t="48579" x="3117850" y="2424113"/>
          <p14:tracePt t="48587" x="3157538" y="2519363"/>
          <p14:tracePt t="48595" x="3197225" y="2608263"/>
          <p14:tracePt t="48603" x="3236913" y="2671763"/>
          <p14:tracePt t="48612" x="3292475" y="2735263"/>
          <p14:tracePt t="48619" x="3341688" y="2790825"/>
          <p14:tracePt t="48627" x="3405188" y="2862263"/>
          <p14:tracePt t="48635" x="3460750" y="2919413"/>
          <p14:tracePt t="48643" x="3540125" y="2990850"/>
          <p14:tracePt t="48651" x="3635375" y="3062288"/>
          <p14:tracePt t="48659" x="3748088" y="3149600"/>
          <p14:tracePt t="48667" x="3890963" y="3228975"/>
          <p14:tracePt t="48675" x="4035425" y="3294063"/>
          <p14:tracePt t="48683" x="4194175" y="3349625"/>
          <p14:tracePt t="48691" x="4321175" y="3389313"/>
          <p14:tracePt t="48699" x="4497388" y="3444875"/>
          <p14:tracePt t="48708" x="4656138" y="3492500"/>
          <p14:tracePt t="48715" x="4760913" y="3516313"/>
          <p14:tracePt t="48725" x="4856163" y="3540125"/>
          <p14:tracePt t="48731" x="4951413" y="3563938"/>
          <p14:tracePt t="48742" x="5038725" y="3579813"/>
          <p14:tracePt t="48747" x="5127625" y="3587750"/>
          <p14:tracePt t="48758" x="5207000" y="3613150"/>
          <p14:tracePt t="48764" x="5278438" y="3629025"/>
          <p14:tracePt t="48771" x="5365750" y="3644900"/>
          <p14:tracePt t="48779" x="5446713" y="3668713"/>
          <p14:tracePt t="48788" x="5510213" y="3692525"/>
          <p14:tracePt t="48795" x="5573713" y="3708400"/>
          <p14:tracePt t="48803" x="5653088" y="3716338"/>
          <p14:tracePt t="48811" x="5716588" y="3732213"/>
          <p14:tracePt t="48819" x="5781675" y="3740150"/>
          <p14:tracePt t="48827" x="5837238" y="3748088"/>
          <p14:tracePt t="48835" x="5892800" y="3756025"/>
          <p14:tracePt t="48843" x="5948363" y="3756025"/>
          <p14:tracePt t="48851" x="6011863" y="3763963"/>
          <p14:tracePt t="48859" x="6067425" y="3763963"/>
          <p14:tracePt t="48867" x="6140450" y="3763963"/>
          <p14:tracePt t="48876" x="6227763" y="3763963"/>
          <p14:tracePt t="48883" x="6307138" y="3763963"/>
          <p14:tracePt t="48892" x="6394450" y="3763963"/>
          <p14:tracePt t="48899" x="6483350" y="3763963"/>
          <p14:tracePt t="48909" x="6562725" y="3740150"/>
          <p14:tracePt t="48915" x="6665913" y="3708400"/>
          <p14:tracePt t="48926" x="6777038" y="3660775"/>
          <p14:tracePt t="48931" x="6873875" y="3621088"/>
          <p14:tracePt t="48942" x="6977063" y="3571875"/>
          <p14:tracePt t="48947" x="7072313" y="3524250"/>
          <p14:tracePt t="48956" x="7177088" y="3460750"/>
          <p14:tracePt t="48964" x="7264400" y="3397250"/>
          <p14:tracePt t="48971" x="7375525" y="3325813"/>
          <p14:tracePt t="48979" x="7462838" y="3221038"/>
          <p14:tracePt t="48987" x="7559675" y="3117850"/>
          <p14:tracePt t="48995" x="7670800" y="2967038"/>
          <p14:tracePt t="49003" x="7734300" y="2862263"/>
          <p14:tracePt t="49011" x="7789863" y="2759075"/>
          <p14:tracePt t="49019" x="7829550" y="2679700"/>
          <p14:tracePt t="49027" x="7854950" y="2584450"/>
          <p14:tracePt t="49035" x="7862888" y="2503488"/>
          <p14:tracePt t="49043" x="7870825" y="2432050"/>
          <p14:tracePt t="49051" x="7870825" y="2360613"/>
          <p14:tracePt t="49059" x="7870825" y="2281238"/>
          <p14:tracePt t="49067" x="7870825" y="2224088"/>
          <p14:tracePt t="49076" x="7854950" y="2160588"/>
          <p14:tracePt t="49083" x="7839075" y="2105025"/>
          <p14:tracePt t="49093" x="7821613" y="2049463"/>
          <p14:tracePt t="49099" x="7805738" y="2009775"/>
          <p14:tracePt t="49110" x="7789863" y="1978025"/>
          <p14:tracePt t="49115" x="7773988" y="1938338"/>
          <p14:tracePt t="49126" x="7750175" y="1906588"/>
          <p14:tracePt t="49132" x="7726363" y="1865313"/>
          <p14:tracePt t="49139" x="7702550" y="1833563"/>
          <p14:tracePt t="49147" x="7678738" y="1809750"/>
          <p14:tracePt t="49155" x="7646988" y="1778000"/>
          <p14:tracePt t="49163" x="7607300" y="1746250"/>
          <p14:tracePt t="49171" x="7575550" y="1722438"/>
          <p14:tracePt t="49179" x="7527925" y="1690688"/>
          <p14:tracePt t="49187" x="7462838" y="1651000"/>
          <p14:tracePt t="49195" x="7399338" y="1619250"/>
          <p14:tracePt t="49203" x="7319963" y="1595438"/>
          <p14:tracePt t="49211" x="7240588" y="1563688"/>
          <p14:tracePt t="49219" x="7169150" y="1522413"/>
          <p14:tracePt t="49227" x="7096125" y="1490663"/>
          <p14:tracePt t="49234" x="7048500" y="1466850"/>
          <p14:tracePt t="49242" x="6992938" y="1443038"/>
          <p14:tracePt t="49250" x="6937375" y="1427163"/>
          <p14:tracePt t="49258" x="6881813" y="1403350"/>
          <p14:tracePt t="49266" x="6834188" y="1395413"/>
          <p14:tracePt t="49275" x="6794500" y="1379538"/>
          <p14:tracePt t="49282" x="6745288" y="1363663"/>
          <p14:tracePt t="49292" x="6713538" y="1363663"/>
          <p14:tracePt t="49298" x="6673850" y="1355725"/>
          <p14:tracePt t="49306" x="6650038" y="1355725"/>
          <p14:tracePt t="49314" x="6618288" y="1347788"/>
          <p14:tracePt t="49323" x="6586538" y="1339850"/>
          <p14:tracePt t="49330" x="6546850" y="1339850"/>
          <p14:tracePt t="49338" x="6515100" y="1331913"/>
          <p14:tracePt t="49347" x="6483350" y="1331913"/>
          <p14:tracePt t="49354" x="6451600" y="1331913"/>
          <p14:tracePt t="49362" x="6418263" y="1331913"/>
          <p14:tracePt t="49370" x="6394450" y="1331913"/>
          <p14:tracePt t="49379" x="6354763" y="1331913"/>
          <p14:tracePt t="49386" x="6307138" y="1339850"/>
          <p14:tracePt t="49394" x="6259513" y="1355725"/>
          <p14:tracePt t="49402" x="6219825" y="1363663"/>
          <p14:tracePt t="49410" x="6172200" y="1387475"/>
          <p14:tracePt t="49418" x="6124575" y="1395413"/>
          <p14:tracePt t="49427" x="6075363" y="1427163"/>
          <p14:tracePt t="49434" x="6027738" y="1450975"/>
          <p14:tracePt t="49443" x="5988050" y="1490663"/>
          <p14:tracePt t="49450" x="5940425" y="1530350"/>
          <p14:tracePt t="49459" x="5900738" y="1571625"/>
          <p14:tracePt t="49466" x="5861050" y="1611313"/>
          <p14:tracePt t="49476" x="5821363" y="1658938"/>
          <p14:tracePt t="49482" x="5781675" y="1706563"/>
          <p14:tracePt t="49490" x="5740400" y="1762125"/>
          <p14:tracePt t="49499" x="5708650" y="1809750"/>
          <p14:tracePt t="49506" x="5668963" y="1865313"/>
          <p14:tracePt t="49514" x="5645150" y="1914525"/>
          <p14:tracePt t="49522" x="5605463" y="1962150"/>
          <p14:tracePt t="49530" x="5565775" y="2017713"/>
          <p14:tracePt t="49538" x="5541963" y="2057400"/>
          <p14:tracePt t="49546" x="5510213" y="2105025"/>
          <p14:tracePt t="49554" x="5486400" y="2144713"/>
          <p14:tracePt t="49563" x="5462588" y="2192338"/>
          <p14:tracePt t="49570" x="5438775" y="2224088"/>
          <p14:tracePt t="49579" x="5414963" y="2273300"/>
          <p14:tracePt t="49586" x="5389563" y="2320925"/>
          <p14:tracePt t="49594" x="5365750" y="2368550"/>
          <p14:tracePt t="49602" x="5341938" y="2416175"/>
          <p14:tracePt t="49610" x="5310188" y="2471738"/>
          <p14:tracePt t="49618" x="5286375" y="2519363"/>
          <p14:tracePt t="49627" x="5254625" y="2576513"/>
          <p14:tracePt t="49634" x="5222875" y="2640013"/>
          <p14:tracePt t="49643" x="5191125" y="2703513"/>
          <p14:tracePt t="49650" x="5143500" y="2774950"/>
          <p14:tracePt t="49660" x="5119688" y="2838450"/>
          <p14:tracePt t="49666" x="5080000" y="2909888"/>
          <p14:tracePt t="49674" x="5056188" y="2974975"/>
          <p14:tracePt t="49683" x="5030788" y="3022600"/>
          <p14:tracePt t="49690" x="5006975" y="3078163"/>
          <p14:tracePt t="49698" x="4991100" y="3125788"/>
          <p14:tracePt t="49706" x="4975225" y="3157538"/>
          <p14:tracePt t="49714" x="4959350" y="3197225"/>
          <p14:tracePt t="49723" x="4943475" y="3228975"/>
          <p14:tracePt t="49731" x="4927600" y="3270250"/>
          <p14:tracePt t="49739" x="4919663" y="3302000"/>
          <p14:tracePt t="49747" x="4919663" y="3341688"/>
          <p14:tracePt t="49755" x="4911725" y="3381375"/>
          <p14:tracePt t="49763" x="4903788" y="3421063"/>
          <p14:tracePt t="49771" x="4903788" y="3452813"/>
          <p14:tracePt t="49779" x="4903788" y="3484563"/>
          <p14:tracePt t="49787" x="4903788" y="3516313"/>
          <p14:tracePt t="49797" x="4903788" y="3548063"/>
          <p14:tracePt t="49803" x="4903788" y="3595688"/>
          <p14:tracePt t="49811" x="4903788" y="3629025"/>
          <p14:tracePt t="49818" x="4903788" y="3668713"/>
          <p14:tracePt t="49828" x="4903788" y="3716338"/>
          <p14:tracePt t="49834" x="4903788" y="3748088"/>
          <p14:tracePt t="49843" x="4919663" y="3795713"/>
          <p14:tracePt t="49850" x="4927600" y="3827463"/>
          <p14:tracePt t="49858" x="4943475" y="3867150"/>
          <p14:tracePt t="49867" x="4959350" y="3906838"/>
          <p14:tracePt t="49875" x="4983163" y="3948113"/>
          <p14:tracePt t="49883" x="5006975" y="3995738"/>
          <p14:tracePt t="49891" x="5038725" y="4043363"/>
          <p14:tracePt t="49899" x="5064125" y="4090988"/>
          <p14:tracePt t="49907" x="5095875" y="4130675"/>
          <p14:tracePt t="49915" x="5127625" y="4178300"/>
          <p14:tracePt t="49923" x="5159375" y="4210050"/>
          <p14:tracePt t="49931" x="5199063" y="4265613"/>
          <p14:tracePt t="49939" x="5230813" y="4314825"/>
          <p14:tracePt t="49947" x="5270500" y="4354513"/>
          <p14:tracePt t="49955" x="5310188" y="4386263"/>
          <p14:tracePt t="49966" x="5349875" y="4441825"/>
          <p14:tracePt t="49971" x="5389563" y="4473575"/>
          <p14:tracePt t="49981" x="5438775" y="4513263"/>
          <p14:tracePt t="49986" x="5478463" y="4545013"/>
          <p14:tracePt t="49995" x="5518150" y="4568825"/>
          <p14:tracePt t="50002" x="5557838" y="4600575"/>
          <p14:tracePt t="50012" x="5605463" y="4624388"/>
          <p14:tracePt t="50018" x="5661025" y="4649788"/>
          <p14:tracePt t="50026" x="5724525" y="4681538"/>
          <p14:tracePt t="50034" x="5789613" y="4713288"/>
          <p14:tracePt t="50042" x="5853113" y="4737100"/>
          <p14:tracePt t="50051" x="5932488" y="4760913"/>
          <p14:tracePt t="50059" x="5995988" y="4776788"/>
          <p14:tracePt t="50067" x="6067425" y="4792663"/>
          <p14:tracePt t="50075" x="6132513" y="4808538"/>
          <p14:tracePt t="50083" x="6188075" y="4816475"/>
          <p14:tracePt t="50091" x="6243638" y="4824413"/>
          <p14:tracePt t="50099" x="6291263" y="4824413"/>
          <p14:tracePt t="50107" x="6346825" y="4824413"/>
          <p14:tracePt t="50115" x="6402388" y="4824413"/>
          <p14:tracePt t="50123" x="6483350" y="4824413"/>
          <p14:tracePt t="50131" x="6538913" y="4824413"/>
          <p14:tracePt t="50139" x="6626225" y="4824413"/>
          <p14:tracePt t="50147" x="6681788" y="4816475"/>
          <p14:tracePt t="50155" x="6769100" y="4800600"/>
          <p14:tracePt t="50165" x="6834188" y="4784725"/>
          <p14:tracePt t="50171" x="6921500" y="4752975"/>
          <p14:tracePt t="50182" x="6992938" y="4729163"/>
          <p14:tracePt t="50187" x="7088188" y="4697413"/>
          <p14:tracePt t="50198" x="7153275" y="4673600"/>
          <p14:tracePt t="50204" x="7232650" y="4624388"/>
          <p14:tracePt t="50211" x="7288213" y="4592638"/>
          <p14:tracePt t="50219" x="7367588" y="4537075"/>
          <p14:tracePt t="50227" x="7423150" y="4497388"/>
          <p14:tracePt t="50235" x="7519988" y="4433888"/>
          <p14:tracePt t="50243" x="7583488" y="4378325"/>
          <p14:tracePt t="50251" x="7678738" y="4298950"/>
          <p14:tracePt t="50259" x="7750175" y="4233863"/>
          <p14:tracePt t="50267" x="7847013" y="4138613"/>
          <p14:tracePt t="50275" x="7902575" y="4075113"/>
          <p14:tracePt t="50283" x="7958138" y="4003675"/>
          <p14:tracePt t="50291" x="7997825" y="3938588"/>
          <p14:tracePt t="50299" x="8029575" y="3859213"/>
          <p14:tracePt t="50306" x="8077200" y="3779838"/>
          <p14:tracePt t="50314" x="8108950" y="3700463"/>
          <p14:tracePt t="50322" x="8132763" y="3629025"/>
          <p14:tracePt t="50330" x="8164513" y="3540125"/>
          <p14:tracePt t="50338" x="8180388" y="3460750"/>
          <p14:tracePt t="50349" x="8205788" y="3397250"/>
          <p14:tracePt t="50355" x="8221663" y="3317875"/>
          <p14:tracePt t="50366" x="8237538" y="3252788"/>
          <p14:tracePt t="50372" x="8245475" y="3197225"/>
          <p14:tracePt t="50383" x="8261350" y="3141663"/>
          <p14:tracePt t="50387" x="8261350" y="3086100"/>
          <p14:tracePt t="50395" x="8269288" y="3038475"/>
          <p14:tracePt t="50403" x="8269288" y="2990850"/>
          <p14:tracePt t="50412" x="8269288" y="2951163"/>
          <p14:tracePt t="50419" x="8269288" y="2919413"/>
          <p14:tracePt t="50427" x="8269288" y="2878138"/>
          <p14:tracePt t="50435" x="8269288" y="2854325"/>
          <p14:tracePt t="50443" x="8269288" y="2830513"/>
          <p14:tracePt t="50451" x="8269288" y="2806700"/>
          <p14:tracePt t="50459" x="8269288" y="2774950"/>
          <p14:tracePt t="50467" x="8261350" y="2751138"/>
          <p14:tracePt t="50475" x="8261350" y="2719388"/>
          <p14:tracePt t="50484" x="8245475" y="2695575"/>
          <p14:tracePt t="50492" x="8229600" y="2655888"/>
          <p14:tracePt t="50499" x="8213725" y="2616200"/>
          <p14:tracePt t="50506" x="8189913" y="2566988"/>
          <p14:tracePt t="50515" x="8164513" y="2511425"/>
          <p14:tracePt t="50523" x="8132763" y="2471738"/>
          <p14:tracePt t="50531" x="8108950" y="2432050"/>
          <p14:tracePt t="50538" x="8077200" y="2392363"/>
          <p14:tracePt t="50548" x="8053388" y="2360613"/>
          <p14:tracePt t="50554" x="8037513" y="2344738"/>
          <p14:tracePt t="50562" x="8013700" y="2320925"/>
          <p14:tracePt t="50570" x="8005763" y="2289175"/>
          <p14:tracePt t="50578" x="7989888" y="2265363"/>
          <p14:tracePt t="50586" x="7974013" y="2241550"/>
          <p14:tracePt t="50594" x="7966075" y="2200275"/>
          <p14:tracePt t="50602" x="7950200" y="2168525"/>
          <p14:tracePt t="50610" x="7934325" y="2120900"/>
          <p14:tracePt t="50618" x="7910513" y="2073275"/>
          <p14:tracePt t="50626" x="7886700" y="2025650"/>
          <p14:tracePt t="50635" x="7854950" y="1978025"/>
          <p14:tracePt t="50642" x="7821613" y="1930400"/>
          <p14:tracePt t="50650" x="7781925" y="1881188"/>
          <p14:tracePt t="50658" x="7742238" y="1841500"/>
          <p14:tracePt t="50666" x="7710488" y="1809750"/>
          <p14:tracePt t="50674" x="7686675" y="1785938"/>
          <p14:tracePt t="50682" x="7662863" y="1762125"/>
          <p14:tracePt t="50690" x="7646988" y="1746250"/>
          <p14:tracePt t="50699" x="7631113" y="1738313"/>
          <p14:tracePt t="50706" x="7615238" y="1722438"/>
          <p14:tracePt t="50715" x="7599363" y="1714500"/>
          <p14:tracePt t="50722" x="7583488" y="1698625"/>
          <p14:tracePt t="50732" x="7567613" y="1690688"/>
          <p14:tracePt t="50738" x="7543800" y="1674813"/>
          <p14:tracePt t="50746" x="7527925" y="1666875"/>
          <p14:tracePt t="50754" x="7504113" y="1658938"/>
          <p14:tracePt t="50762" x="7486650" y="1643063"/>
          <p14:tracePt t="50770" x="7470775" y="1643063"/>
          <p14:tracePt t="50778" x="7446963" y="1635125"/>
          <p14:tracePt t="50786" x="7431088" y="1619250"/>
          <p14:tracePt t="50794" x="7407275" y="1619250"/>
          <p14:tracePt t="50802" x="7383463" y="1603375"/>
          <p14:tracePt t="50810" x="7359650" y="1587500"/>
          <p14:tracePt t="50818" x="7319963" y="1579563"/>
          <p14:tracePt t="50826" x="7288213" y="1563688"/>
          <p14:tracePt t="50835" x="7248525" y="1547813"/>
          <p14:tracePt t="50842" x="7216775" y="1538288"/>
          <p14:tracePt t="50850" x="7169150" y="1530350"/>
          <p14:tracePt t="50858" x="7145338" y="1530350"/>
          <p14:tracePt t="50866" x="7112000" y="1530350"/>
          <p14:tracePt t="50875" x="7072313" y="1530350"/>
          <p14:tracePt t="50883" x="7040563" y="1530350"/>
          <p14:tracePt t="50890" x="7000875" y="1530350"/>
          <p14:tracePt t="50899" x="6977063" y="1530350"/>
          <p14:tracePt t="50906" x="6945313" y="1530350"/>
          <p14:tracePt t="50918" x="6921500" y="1538288"/>
          <p14:tracePt t="50923" x="6897688" y="1538288"/>
          <p14:tracePt t="50931" x="6873875" y="1547813"/>
          <p14:tracePt t="50941" x="6850063" y="1555750"/>
          <p14:tracePt t="50947" x="6826250" y="1571625"/>
          <p14:tracePt t="50956" x="6794500" y="1579563"/>
          <p14:tracePt t="50972" x="6745288" y="1603375"/>
          <p14:tracePt t="50979" x="6713538" y="1611313"/>
          <p14:tracePt t="50987" x="6673850" y="1635125"/>
          <p14:tracePt t="50995" x="6634163" y="1643063"/>
          <p14:tracePt t="51003" x="6594475" y="1658938"/>
          <p14:tracePt t="51011" x="6546850" y="1674813"/>
          <p14:tracePt t="51019" x="6507163" y="1690688"/>
          <p14:tracePt t="51027" x="6467475" y="1706563"/>
          <p14:tracePt t="51035" x="6418263" y="1714500"/>
          <p14:tracePt t="51043" x="6378575" y="1730375"/>
          <p14:tracePt t="51051" x="6346825" y="1738313"/>
          <p14:tracePt t="51059" x="6307138" y="1754188"/>
          <p14:tracePt t="51068" x="6275388" y="1770063"/>
          <p14:tracePt t="51075" x="6243638" y="1793875"/>
          <p14:tracePt t="51084" x="6219825" y="1801813"/>
          <p14:tracePt t="51091" x="6196013" y="1825625"/>
          <p14:tracePt t="51099" x="6164263" y="1857375"/>
          <p14:tracePt t="51107" x="6132513" y="1873250"/>
          <p14:tracePt t="51114" x="6100763" y="1914525"/>
          <p14:tracePt t="51123" x="6075363" y="1946275"/>
          <p14:tracePt t="51130" x="6043613" y="1978025"/>
          <p14:tracePt t="51139" x="6019800" y="2009775"/>
          <p14:tracePt t="51147" x="5995988" y="2049463"/>
          <p14:tracePt t="51155" x="5964238" y="2081213"/>
          <p14:tracePt t="51162" x="5932488" y="2112963"/>
          <p14:tracePt t="51171" x="5908675" y="2152650"/>
          <p14:tracePt t="51179" x="5892800" y="2184400"/>
          <p14:tracePt t="51187" x="5868988" y="2224088"/>
          <p14:tracePt t="51195" x="5845175" y="2273300"/>
          <p14:tracePt t="51203" x="5821363" y="2312988"/>
          <p14:tracePt t="51211" x="5805488" y="2344738"/>
          <p14:tracePt t="51218" x="5781675" y="2384425"/>
          <p14:tracePt t="51227" x="5773738" y="2408238"/>
          <p14:tracePt t="51235" x="5749925" y="2447925"/>
          <p14:tracePt t="51243" x="5732463" y="2479675"/>
          <p14:tracePt t="51252" x="5724525" y="2511425"/>
          <p14:tracePt t="51259" x="5700713" y="2559050"/>
          <p14:tracePt t="51269" x="5676900" y="2584450"/>
          <p14:tracePt t="51275" x="5653088" y="2624138"/>
          <p14:tracePt t="51283" x="5637213" y="2640013"/>
          <p14:tracePt t="51291" x="5605463" y="2663825"/>
          <p14:tracePt t="51299" x="5589588" y="2671763"/>
          <p14:tracePt t="51307" x="5573713" y="2687638"/>
          <p14:tracePt t="51315" x="5549900" y="2687638"/>
          <p14:tracePt t="51323" x="5541963" y="2687638"/>
          <p14:tracePt t="51331" x="5518150" y="2687638"/>
          <p14:tracePt t="51339" x="5502275" y="2687638"/>
          <p14:tracePt t="51347" x="5478463" y="2687638"/>
          <p14:tracePt t="51355" x="5462588" y="2687638"/>
          <p14:tracePt t="51363" x="5454650" y="2687638"/>
          <p14:tracePt t="51371" x="5446713" y="2687638"/>
          <p14:tracePt t="51379" x="5430838" y="2687638"/>
          <p14:tracePt t="51387" x="5430838" y="2679700"/>
          <p14:tracePt t="51418" x="5422900" y="2679700"/>
          <p14:tracePt t="51426" x="5422900" y="2671763"/>
          <p14:tracePt t="51442" x="5422900" y="2663825"/>
          <p14:tracePt t="51459" x="5422900" y="2655888"/>
          <p14:tracePt t="51557" x="5414963" y="2655888"/>
          <p14:tracePt t="51573" x="5407025" y="2655888"/>
          <p14:tracePt t="51579" x="5397500" y="2671763"/>
          <p14:tracePt t="51588" x="5389563" y="2679700"/>
          <p14:tracePt t="51595" x="5381625" y="2687638"/>
          <p14:tracePt t="51605" x="5381625" y="2711450"/>
          <p14:tracePt t="51610" x="5365750" y="2727325"/>
          <p14:tracePt t="51620" x="5365750" y="2743200"/>
          <p14:tracePt t="51626" x="5365750" y="2751138"/>
          <p14:tracePt t="51636" x="5357813" y="2767013"/>
          <p14:tracePt t="51642" x="5357813" y="2774950"/>
          <p14:tracePt t="51748" x="5365750" y="2767013"/>
          <p14:tracePt t="51757" x="5381625" y="2751138"/>
          <p14:tracePt t="51765" x="5397500" y="2727325"/>
          <p14:tracePt t="51773" x="5422900" y="2695575"/>
          <p14:tracePt t="51781" x="5462588" y="2647950"/>
          <p14:tracePt t="51789" x="5510213" y="2608263"/>
          <p14:tracePt t="51795" x="5549900" y="2566988"/>
          <p14:tracePt t="51806" x="5597525" y="2535238"/>
          <p14:tracePt t="51811" x="5637213" y="2503488"/>
          <p14:tracePt t="51818" x="5676900" y="2471738"/>
          <p14:tracePt t="51826" x="5708650" y="2447925"/>
          <p14:tracePt t="51834" x="5740400" y="2432050"/>
          <p14:tracePt t="51842" x="5773738" y="2416175"/>
          <p14:tracePt t="51850" x="5805488" y="2400300"/>
          <p14:tracePt t="51858" x="5821363" y="2392363"/>
          <p14:tracePt t="51866" x="5845175" y="2384425"/>
          <p14:tracePt t="51874" x="5861050" y="2376488"/>
          <p14:tracePt t="51882" x="5884863" y="2368550"/>
          <p14:tracePt t="51890" x="5924550" y="2352675"/>
          <p14:tracePt t="51898" x="5948363" y="2344738"/>
          <p14:tracePt t="51906" x="5972175" y="2336800"/>
          <p14:tracePt t="51914" x="5988050" y="2336800"/>
          <p14:tracePt t="51922" x="6011863" y="2336800"/>
          <p14:tracePt t="51930" x="6019800" y="2336800"/>
          <p14:tracePt t="51938" x="6043613" y="2336800"/>
          <p14:tracePt t="51946" x="6059488" y="2344738"/>
          <p14:tracePt t="51954" x="6083300" y="2360613"/>
          <p14:tracePt t="51972" x="6124575" y="2400300"/>
          <p14:tracePt t="51978" x="6148388" y="2439988"/>
          <p14:tracePt t="51988" x="6172200" y="2487613"/>
          <p14:tracePt t="51995" x="6203950" y="2535238"/>
          <p14:tracePt t="52002" x="6235700" y="2600325"/>
          <p14:tracePt t="52010" x="6259513" y="2655888"/>
          <p14:tracePt t="52018" x="6299200" y="2727325"/>
          <p14:tracePt t="52026" x="6323013" y="2782888"/>
          <p14:tracePt t="52034" x="6338888" y="2830513"/>
          <p14:tracePt t="52042" x="6354763" y="2878138"/>
          <p14:tracePt t="52050" x="6362700" y="2901950"/>
          <p14:tracePt t="52059" x="6378575" y="2927350"/>
          <p14:tracePt t="52067" x="6386513" y="2943225"/>
          <p14:tracePt t="52076" x="6386513" y="2959100"/>
          <p14:tracePt t="52083" x="6394450" y="2967038"/>
          <p14:tracePt t="52220" x="6386513" y="2967038"/>
          <p14:tracePt t="52228" x="6378575" y="2967038"/>
          <p14:tracePt t="52239" x="6362700" y="2967038"/>
          <p14:tracePt t="52246" x="6346825" y="2967038"/>
          <p14:tracePt t="52254" x="6330950" y="2974975"/>
          <p14:tracePt t="52261" x="6307138" y="2982913"/>
          <p14:tracePt t="52267" x="6283325" y="2982913"/>
          <p14:tracePt t="52276" x="6267450" y="2990850"/>
          <p14:tracePt t="52283" x="6243638" y="3006725"/>
          <p14:tracePt t="52291" x="6227763" y="3014663"/>
          <p14:tracePt t="52299" x="6211888" y="3030538"/>
          <p14:tracePt t="52308" x="6196013" y="3054350"/>
          <p14:tracePt t="52315" x="6188075" y="3062288"/>
          <p14:tracePt t="52325" x="6180138" y="3078163"/>
          <p14:tracePt t="52331" x="6172200" y="3094038"/>
          <p14:tracePt t="52341" x="6172200" y="3109913"/>
          <p14:tracePt t="52347" x="6172200" y="3125788"/>
          <p14:tracePt t="52355" x="6172200" y="3141663"/>
          <p14:tracePt t="52363" x="6172200" y="3165475"/>
          <p14:tracePt t="52371" x="6180138" y="3181350"/>
          <p14:tracePt t="52379" x="6203950" y="3213100"/>
          <p14:tracePt t="52387" x="6219825" y="3228975"/>
          <p14:tracePt t="52395" x="6251575" y="3252788"/>
          <p14:tracePt t="52403" x="6275388" y="3270250"/>
          <p14:tracePt t="52411" x="6299200" y="3286125"/>
          <p14:tracePt t="52419" x="6323013" y="3294063"/>
          <p14:tracePt t="52427" x="6346825" y="3294063"/>
          <p14:tracePt t="52435" x="6362700" y="3302000"/>
          <p14:tracePt t="52443" x="6378575" y="3309938"/>
          <p14:tracePt t="52451" x="6394450" y="3317875"/>
          <p14:tracePt t="52459" x="6410325" y="3317875"/>
          <p14:tracePt t="52467" x="6434138" y="3317875"/>
          <p14:tracePt t="52475" x="6459538" y="3325813"/>
          <p14:tracePt t="52483" x="6459538" y="3333750"/>
          <p14:tracePt t="52492" x="6467475" y="3333750"/>
          <p14:tracePt t="52508" x="6475413" y="3333750"/>
          <p14:tracePt t="52515" x="6475413" y="3341688"/>
          <p14:tracePt t="52525" x="6475413" y="3349625"/>
          <p14:tracePt t="52531" x="6475413" y="3373438"/>
          <p14:tracePt t="52539" x="6467475" y="3405188"/>
          <p14:tracePt t="52547" x="6434138" y="3468688"/>
          <p14:tracePt t="52555" x="6410325" y="3516313"/>
          <p14:tracePt t="52563" x="6378575" y="3579813"/>
          <p14:tracePt t="52571" x="6354763" y="3636963"/>
          <p14:tracePt t="52579" x="6323013" y="3708400"/>
          <p14:tracePt t="52587" x="6299200" y="3756025"/>
          <p14:tracePt t="52595" x="6275388" y="3811588"/>
          <p14:tracePt t="52603" x="6259513" y="3867150"/>
          <p14:tracePt t="52611" x="6235700" y="3914775"/>
          <p14:tracePt t="52619" x="6211888" y="3963988"/>
          <p14:tracePt t="52627" x="6196013" y="3995738"/>
          <p14:tracePt t="52635" x="6180138" y="4043363"/>
          <p14:tracePt t="52643" x="6156325" y="4075113"/>
          <p14:tracePt t="52651" x="6148388" y="4114800"/>
          <p14:tracePt t="52658" x="6140450" y="4146550"/>
          <p14:tracePt t="52666" x="6132513" y="4186238"/>
          <p14:tracePt t="52675" x="6124575" y="4225925"/>
          <p14:tracePt t="52683" x="6124575" y="4273550"/>
          <p14:tracePt t="52691" x="6124575" y="4314825"/>
          <p14:tracePt t="52699" x="6124575" y="4370388"/>
          <p14:tracePt t="52708" x="6132513" y="4425950"/>
          <p14:tracePt t="52714" x="6156325" y="4481513"/>
          <p14:tracePt t="52722" x="6180138" y="4537075"/>
          <p14:tracePt t="52730" x="6211888" y="4584700"/>
          <p14:tracePt t="52738" x="6235700" y="4624388"/>
          <p14:tracePt t="52746" x="6267450" y="4673600"/>
          <p14:tracePt t="52754" x="6291263" y="4697413"/>
          <p14:tracePt t="52762" x="6323013" y="4729163"/>
          <p14:tracePt t="52770" x="6362700" y="4752975"/>
          <p14:tracePt t="52778" x="6386513" y="4776788"/>
          <p14:tracePt t="52786" x="6426200" y="4784725"/>
          <p14:tracePt t="52794" x="6459538" y="4800600"/>
          <p14:tracePt t="52802" x="6483350" y="4816475"/>
          <p14:tracePt t="52810" x="6523038" y="4824413"/>
          <p14:tracePt t="52818" x="6554788" y="4832350"/>
          <p14:tracePt t="52826" x="6586538" y="4832350"/>
          <p14:tracePt t="52834" x="6626225" y="4840288"/>
          <p14:tracePt t="52842" x="6665913" y="4840288"/>
          <p14:tracePt t="52850" x="6697663" y="4840288"/>
          <p14:tracePt t="52858" x="6745288" y="4840288"/>
          <p14:tracePt t="52866" x="6777038" y="4840288"/>
          <p14:tracePt t="52876" x="6826250" y="4840288"/>
          <p14:tracePt t="52883" x="6858000" y="4832350"/>
          <p14:tracePt t="52892" x="6905625" y="4824413"/>
          <p14:tracePt t="52898" x="6937375" y="4800600"/>
          <p14:tracePt t="52906" x="6977063" y="4784725"/>
          <p14:tracePt t="52914" x="7000875" y="4760913"/>
          <p14:tracePt t="52922" x="7040563" y="4745038"/>
          <p14:tracePt t="52931" x="7072313" y="4713288"/>
          <p14:tracePt t="52939" x="7096125" y="4689475"/>
          <p14:tracePt t="52947" x="7119938" y="4657725"/>
          <p14:tracePt t="52955" x="7153275" y="4616450"/>
          <p14:tracePt t="52963" x="7185025" y="4576763"/>
          <p14:tracePt t="52980" x="7256463" y="4481513"/>
          <p14:tracePt t="52987" x="7288213" y="4433888"/>
          <p14:tracePt t="52995" x="7319963" y="4386263"/>
          <p14:tracePt t="53003" x="7351713" y="4338638"/>
          <p14:tracePt t="53011" x="7375525" y="4291013"/>
          <p14:tracePt t="53019" x="7407275" y="4233863"/>
          <p14:tracePt t="53027" x="7446963" y="4170363"/>
          <p14:tracePt t="53035" x="7486650" y="4106863"/>
          <p14:tracePt t="53044" x="7535863" y="4027488"/>
          <p14:tracePt t="53051" x="7575550" y="3956050"/>
          <p14:tracePt t="53060" x="7623175" y="3875088"/>
          <p14:tracePt t="53067" x="7646988" y="3835400"/>
          <p14:tracePt t="53075" x="7670800" y="3763963"/>
          <p14:tracePt t="53083" x="7694613" y="3708400"/>
          <p14:tracePt t="53091" x="7726363" y="3629025"/>
          <p14:tracePt t="53099" x="7750175" y="3571875"/>
          <p14:tracePt t="53106" x="7789863" y="3508375"/>
          <p14:tracePt t="53115" x="7813675" y="3436938"/>
          <p14:tracePt t="53122" x="7829550" y="3381375"/>
          <p14:tracePt t="53131" x="7839075" y="3341688"/>
          <p14:tracePt t="53139" x="7847013" y="3294063"/>
          <p14:tracePt t="53147" x="7847013" y="3262313"/>
          <p14:tracePt t="53154" x="7847013" y="3213100"/>
          <p14:tracePt t="53163" x="7847013" y="3189288"/>
          <p14:tracePt t="53171" x="7847013" y="3165475"/>
          <p14:tracePt t="53179" x="7847013" y="3141663"/>
          <p14:tracePt t="53187" x="7854950" y="3125788"/>
          <p14:tracePt t="53194" x="7854950" y="3109913"/>
          <p14:tracePt t="53203" x="7854950" y="3101975"/>
          <p14:tracePt t="53211" x="7854950" y="3086100"/>
          <p14:tracePt t="53219" x="7862888" y="3078163"/>
          <p14:tracePt t="53233" x="7862888" y="3070225"/>
          <p14:tracePt t="53236" x="7870825" y="3054350"/>
          <p14:tracePt t="53249" x="7870825" y="3046413"/>
          <p14:tracePt t="53252" x="7870825" y="3038475"/>
          <p14:tracePt t="53267" x="7878763" y="3030538"/>
          <p14:tracePt t="53283" x="7878763" y="3022600"/>
          <p14:tracePt t="53307" x="7878763" y="3014663"/>
          <p14:tracePt t="53314" x="7886700" y="3014663"/>
          <p14:tracePt t="53322" x="7886700" y="3006725"/>
          <p14:tracePt t="53338" x="7886700" y="2998788"/>
          <p14:tracePt t="53354" x="7886700" y="2990850"/>
          <p14:tracePt t="53370" x="7886700" y="2974975"/>
          <p14:tracePt t="53381" x="7886700" y="2967038"/>
          <p14:tracePt t="53387" x="7886700" y="2959100"/>
          <p14:tracePt t="53397" x="7894638" y="2943225"/>
          <p14:tracePt t="53404" x="7894638" y="2935288"/>
          <p14:tracePt t="53420" x="7894638" y="2919413"/>
          <p14:tracePt t="53433" x="7894638" y="2909888"/>
          <p14:tracePt t="53442" x="7894638" y="2901950"/>
          <p14:tracePt t="53450" x="7894638" y="2894013"/>
          <p14:tracePt t="53474" x="7894638" y="2886075"/>
          <p14:tracePt t="53482" x="7902575" y="2886075"/>
          <p14:tracePt t="53499" x="7902575" y="2878138"/>
          <p14:tracePt t="53515" x="7910513" y="2870200"/>
          <p14:tracePt t="53523" x="7918450" y="2862263"/>
          <p14:tracePt t="53531" x="7918450" y="2846388"/>
          <p14:tracePt t="53539" x="7926388" y="2830513"/>
          <p14:tracePt t="53547" x="7934325" y="2822575"/>
          <p14:tracePt t="53555" x="7934325" y="2798763"/>
          <p14:tracePt t="53564" x="7942263" y="2782888"/>
          <p14:tracePt t="53571" x="7942263" y="2774950"/>
          <p14:tracePt t="53581" x="7950200" y="2767013"/>
          <p14:tracePt t="53587" x="7958138" y="2751138"/>
          <p14:tracePt t="53598" x="7958138" y="2735263"/>
          <p14:tracePt t="53603" x="7958138" y="2727325"/>
          <p14:tracePt t="53614" x="7966075" y="2711450"/>
          <p14:tracePt t="53619" x="7966075" y="2687638"/>
          <p14:tracePt t="53627" x="7974013" y="2663825"/>
          <p14:tracePt t="53636" x="7974013" y="2647950"/>
          <p14:tracePt t="53643" x="7974013" y="2632075"/>
          <p14:tracePt t="53651" x="7974013" y="2616200"/>
          <p14:tracePt t="53659" x="7974013" y="2592388"/>
          <p14:tracePt t="53667" x="7974013" y="2566988"/>
          <p14:tracePt t="53675" x="7974013" y="2535238"/>
          <p14:tracePt t="53683" x="7974013" y="2511425"/>
          <p14:tracePt t="53691" x="7966075" y="2479675"/>
          <p14:tracePt t="53699" x="7966075" y="2439988"/>
          <p14:tracePt t="53707" x="7958138" y="2408238"/>
          <p14:tracePt t="53716" x="7950200" y="2384425"/>
          <p14:tracePt t="53723" x="7934325" y="2352675"/>
          <p14:tracePt t="53733" x="7926388" y="2328863"/>
          <p14:tracePt t="53738" x="7902575" y="2297113"/>
          <p14:tracePt t="53746" x="7894638" y="2265363"/>
          <p14:tracePt t="53754" x="7878763" y="2233613"/>
          <p14:tracePt t="53763" x="7854950" y="2192338"/>
          <p14:tracePt t="53771" x="7829550" y="2160588"/>
          <p14:tracePt t="53780" x="7813675" y="2120900"/>
          <p14:tracePt t="53786" x="7789863" y="2081213"/>
          <p14:tracePt t="53794" x="7766050" y="2049463"/>
          <p14:tracePt t="53802" x="7734300" y="2017713"/>
          <p14:tracePt t="53810" x="7718425" y="1985963"/>
          <p14:tracePt t="53818" x="7694613" y="1962150"/>
          <p14:tracePt t="53826" x="7670800" y="1930400"/>
          <p14:tracePt t="53834" x="7646988" y="1906588"/>
          <p14:tracePt t="53842" x="7615238" y="1873250"/>
          <p14:tracePt t="53850" x="7591425" y="1849438"/>
          <p14:tracePt t="53858" x="7551738" y="1825625"/>
          <p14:tracePt t="53866" x="7512050" y="1793875"/>
          <p14:tracePt t="53874" x="7470775" y="1762125"/>
          <p14:tracePt t="53883" x="7439025" y="1738313"/>
          <p14:tracePt t="53890" x="7399338" y="1722438"/>
          <p14:tracePt t="53899" x="7375525" y="1698625"/>
          <p14:tracePt t="53906" x="7335838" y="1674813"/>
          <p14:tracePt t="53915" x="7296150" y="1651000"/>
          <p14:tracePt t="53923" x="7264400" y="1643063"/>
          <p14:tracePt t="53932" x="7224713" y="1627188"/>
          <p14:tracePt t="53939" x="7177088" y="1611313"/>
          <p14:tracePt t="53949" x="7145338" y="1595438"/>
          <p14:tracePt t="53955" x="7096125" y="1587500"/>
          <p14:tracePt t="53966" x="7064375" y="1571625"/>
          <p14:tracePt t="53971" x="7032625" y="1571625"/>
          <p14:tracePt t="53979" x="6985000" y="1563688"/>
          <p14:tracePt t="53987" x="6945313" y="1563688"/>
          <p14:tracePt t="53996" x="6897688" y="1563688"/>
          <p14:tracePt t="54003" x="6842125" y="1563688"/>
          <p14:tracePt t="54011" x="6802438" y="1563688"/>
          <p14:tracePt t="54019" x="6753225" y="1563688"/>
          <p14:tracePt t="54027" x="6713538" y="1563688"/>
          <p14:tracePt t="54035" x="6665913" y="1571625"/>
          <p14:tracePt t="54042" x="6626225" y="1579563"/>
          <p14:tracePt t="54050" x="6578600" y="1587500"/>
          <p14:tracePt t="54058" x="6546850" y="1595438"/>
          <p14:tracePt t="54067" x="6507163" y="1603375"/>
          <p14:tracePt t="54075" x="6475413" y="1611313"/>
          <p14:tracePt t="54083" x="6426200" y="1627188"/>
          <p14:tracePt t="54091" x="6402388" y="1627188"/>
          <p14:tracePt t="54100" x="6370638" y="1643063"/>
          <p14:tracePt t="54107" x="6323013" y="1651000"/>
          <p14:tracePt t="54117" x="6299200" y="1666875"/>
          <p14:tracePt t="54123" x="6259513" y="1682750"/>
          <p14:tracePt t="54134" x="6227763" y="1690688"/>
          <p14:tracePt t="54139" x="6188075" y="1706563"/>
          <p14:tracePt t="54150" x="6156325" y="1722438"/>
          <p14:tracePt t="54156" x="6108700" y="1738313"/>
          <p14:tracePt t="54163" x="6067425" y="1762125"/>
          <p14:tracePt t="54171" x="6035675" y="1778000"/>
          <p14:tracePt t="54179" x="5995988" y="1801813"/>
          <p14:tracePt t="54187" x="5956300" y="1825625"/>
          <p14:tracePt t="54195" x="5916613" y="1857375"/>
          <p14:tracePt t="54203" x="5884863" y="1898650"/>
          <p14:tracePt t="54211" x="5853113" y="1922463"/>
          <p14:tracePt t="54219" x="5821363" y="1962150"/>
          <p14:tracePt t="54227" x="5797550" y="2009775"/>
          <p14:tracePt t="54235" x="5765800" y="2057400"/>
          <p14:tracePt t="54243" x="5740400" y="2097088"/>
          <p14:tracePt t="54251" x="5716588" y="2144713"/>
          <p14:tracePt t="54258" x="5700713" y="2192338"/>
          <p14:tracePt t="54266" x="5684838" y="2224088"/>
          <p14:tracePt t="54274" x="5661025" y="2297113"/>
          <p14:tracePt t="54282" x="5645150" y="2352675"/>
          <p14:tracePt t="54290" x="5613400" y="2424113"/>
          <p14:tracePt t="54299" x="5597525" y="2495550"/>
          <p14:tracePt t="54306" x="5565775" y="2584450"/>
          <p14:tracePt t="54315" x="5549900" y="2655888"/>
          <p14:tracePt t="54322" x="5526088" y="2727325"/>
          <p14:tracePt t="54332" x="5510213" y="2782888"/>
          <p14:tracePt t="54338" x="5494338" y="2838450"/>
          <p14:tracePt t="54346" x="5486400" y="2870200"/>
          <p14:tracePt t="54354" x="5478463" y="2901950"/>
          <p14:tracePt t="54362" x="5470525" y="2943225"/>
          <p14:tracePt t="54371" x="5470525" y="2982913"/>
          <p14:tracePt t="54379" x="5462588" y="3014663"/>
          <p14:tracePt t="54388" x="5454650" y="3062288"/>
          <p14:tracePt t="54395" x="5454650" y="3094038"/>
          <p14:tracePt t="54403" x="5454650" y="3141663"/>
          <p14:tracePt t="54411" x="5454650" y="3181350"/>
          <p14:tracePt t="54419" x="5454650" y="3236913"/>
          <p14:tracePt t="54427" x="5454650" y="3278188"/>
          <p14:tracePt t="54436" x="5462588" y="3333750"/>
          <p14:tracePt t="54443" x="5478463" y="3389313"/>
          <p14:tracePt t="54452" x="5494338" y="3444875"/>
          <p14:tracePt t="54459" x="5510213" y="3500438"/>
          <p14:tracePt t="54469" x="5534025" y="3548063"/>
          <p14:tracePt t="54475" x="5565775" y="3605213"/>
          <p14:tracePt t="54485" x="5589588" y="3652838"/>
          <p14:tracePt t="54491" x="5629275" y="3716338"/>
          <p14:tracePt t="54502" x="5661025" y="3748088"/>
          <p14:tracePt t="54508" x="5692775" y="3795713"/>
          <p14:tracePt t="54515" x="5724525" y="3827463"/>
          <p14:tracePt t="54523" x="5757863" y="3867150"/>
          <p14:tracePt t="54531" x="5789613" y="3906838"/>
          <p14:tracePt t="54539" x="5821363" y="3948113"/>
          <p14:tracePt t="54547" x="5845175" y="3979863"/>
          <p14:tracePt t="54555" x="5876925" y="4011613"/>
          <p14:tracePt t="54563" x="5892800" y="4035425"/>
          <p14:tracePt t="54571" x="5924550" y="4067175"/>
          <p14:tracePt t="54578" x="5964238" y="4098925"/>
          <p14:tracePt t="54587" x="5988050" y="4114800"/>
          <p14:tracePt t="54594" x="6027738" y="4146550"/>
          <p14:tracePt t="54603" x="6067425" y="4170363"/>
          <p14:tracePt t="54610" x="6100763" y="4194175"/>
          <p14:tracePt t="54619" x="6132513" y="4210050"/>
          <p14:tracePt t="54627" x="6164263" y="4225925"/>
          <p14:tracePt t="54635" x="6203950" y="4249738"/>
          <p14:tracePt t="54643" x="6235700" y="4273550"/>
          <p14:tracePt t="54651" x="6267450" y="4298950"/>
          <p14:tracePt t="54659" x="6307138" y="4314825"/>
          <p14:tracePt t="54668" x="6346825" y="4330700"/>
          <p14:tracePt t="54675" x="6370638" y="4354513"/>
          <p14:tracePt t="54684" x="6410325" y="4378325"/>
          <p14:tracePt t="54691" x="6442075" y="4394200"/>
          <p14:tracePt t="54698" x="6483350" y="4410075"/>
          <p14:tracePt t="54707" x="6507163" y="4433888"/>
          <p14:tracePt t="54715" x="6546850" y="4457700"/>
          <p14:tracePt t="54723" x="6586538" y="4465638"/>
          <p14:tracePt t="54731" x="6618288" y="4481513"/>
          <p14:tracePt t="54739" x="6657975" y="4497388"/>
          <p14:tracePt t="54746" x="6681788" y="4505325"/>
          <p14:tracePt t="54755" x="6713538" y="4513263"/>
          <p14:tracePt t="54763" x="6745288" y="4513263"/>
          <p14:tracePt t="54771" x="6777038" y="4513263"/>
          <p14:tracePt t="54779" x="6802438" y="4513263"/>
          <p14:tracePt t="54787" x="6834188" y="4513263"/>
          <p14:tracePt t="54795" x="6858000" y="4513263"/>
          <p14:tracePt t="54803" x="6897688" y="4513263"/>
          <p14:tracePt t="54811" x="6929438" y="4513263"/>
          <p14:tracePt t="54819" x="6961188" y="4505325"/>
          <p14:tracePt t="54826" x="6992938" y="4505325"/>
          <p14:tracePt t="54835" x="7016750" y="4497388"/>
          <p14:tracePt t="54842" x="7056438" y="4481513"/>
          <p14:tracePt t="54851" x="7080250" y="4481513"/>
          <p14:tracePt t="54858" x="7119938" y="4465638"/>
          <p14:tracePt t="54868" x="7145338" y="4457700"/>
          <p14:tracePt t="54874" x="7169150" y="4441825"/>
          <p14:tracePt t="54882" x="7185025" y="4433888"/>
          <p14:tracePt t="54890" x="7200900" y="4418013"/>
          <p14:tracePt t="54898" x="7224713" y="4410075"/>
          <p14:tracePt t="54906" x="7256463" y="4394200"/>
          <p14:tracePt t="54914" x="7272338" y="4386263"/>
          <p14:tracePt t="54922" x="7304088" y="4362450"/>
          <p14:tracePt t="54930" x="7343775" y="4338638"/>
          <p14:tracePt t="54938" x="7359650" y="4322763"/>
          <p14:tracePt t="54946" x="7391400" y="4291013"/>
          <p14:tracePt t="54968" x="7431088" y="4257675"/>
          <p14:tracePt t="54970" x="7439025" y="4233863"/>
          <p14:tracePt t="54978" x="7454900" y="4217988"/>
          <p14:tracePt t="54986" x="7470775" y="4194175"/>
          <p14:tracePt t="54995" x="7486650" y="4170363"/>
          <p14:tracePt t="55002" x="7504113" y="4138613"/>
          <p14:tracePt t="55010" x="7519988" y="4106863"/>
          <p14:tracePt t="55018" x="7535863" y="4075113"/>
          <p14:tracePt t="55026" x="7551738" y="4043363"/>
          <p14:tracePt t="55035" x="7567613" y="4003675"/>
          <p14:tracePt t="55042" x="7583488" y="3956050"/>
          <p14:tracePt t="55050" x="7599363" y="3922713"/>
          <p14:tracePt t="55058" x="7615238" y="3883025"/>
          <p14:tracePt t="55066" x="7631113" y="3843338"/>
          <p14:tracePt t="55074" x="7639050" y="3803650"/>
          <p14:tracePt t="55082" x="7654925" y="3771900"/>
          <p14:tracePt t="55092" x="7662863" y="3724275"/>
          <p14:tracePt t="55099" x="7662863" y="3676650"/>
          <p14:tracePt t="55107" x="7670800" y="3636963"/>
          <p14:tracePt t="55114" x="7670800" y="3579813"/>
          <p14:tracePt t="55122" x="7670800" y="3548063"/>
          <p14:tracePt t="55130" x="7670800" y="3508375"/>
          <p14:tracePt t="55138" x="7670800" y="3468688"/>
          <p14:tracePt t="55146" x="7670800" y="3436938"/>
          <p14:tracePt t="55154" x="7670800" y="3397250"/>
          <p14:tracePt t="55162" x="7670800" y="3349625"/>
          <p14:tracePt t="55170" x="7670800" y="3302000"/>
          <p14:tracePt t="55179" x="7670800" y="3244850"/>
          <p14:tracePt t="55188" x="7670800" y="3181350"/>
          <p14:tracePt t="55195" x="7654925" y="3125788"/>
          <p14:tracePt t="55205" x="7639050" y="3070225"/>
          <p14:tracePt t="55211" x="7631113" y="3022600"/>
          <p14:tracePt t="55221" x="7623175" y="2982913"/>
          <p14:tracePt t="55227" x="7623175" y="2935288"/>
          <p14:tracePt t="55235" x="7615238" y="2901950"/>
          <p14:tracePt t="55243" x="7607300" y="2854325"/>
          <p14:tracePt t="55252" x="7591425" y="2806700"/>
          <p14:tracePt t="55259" x="7583488" y="2774950"/>
          <p14:tracePt t="55267" x="7559675" y="2735263"/>
          <p14:tracePt t="55276" x="7543800" y="2703513"/>
          <p14:tracePt t="55283" x="7527925" y="2655888"/>
          <p14:tracePt t="55291" x="7512050" y="2616200"/>
          <p14:tracePt t="55298" x="7496175" y="2576513"/>
          <p14:tracePt t="55306" x="7470775" y="2535238"/>
          <p14:tracePt t="55314" x="7454900" y="2495550"/>
          <p14:tracePt t="55322" x="7439025" y="2463800"/>
          <p14:tracePt t="55330" x="7415213" y="2424113"/>
          <p14:tracePt t="55338" x="7407275" y="2392363"/>
          <p14:tracePt t="55346" x="7399338" y="2368550"/>
          <p14:tracePt t="55354" x="7383463" y="2344738"/>
          <p14:tracePt t="55362" x="7367588" y="2320925"/>
          <p14:tracePt t="55371" x="7351713" y="2281238"/>
          <p14:tracePt t="55378" x="7335838" y="2257425"/>
          <p14:tracePt t="55389" x="7312025" y="2216150"/>
          <p14:tracePt t="55395" x="7288213" y="2192338"/>
          <p14:tracePt t="55406" x="7264400" y="2152650"/>
          <p14:tracePt t="55412" x="7240588" y="2120900"/>
          <p14:tracePt t="55419" x="7200900" y="2097088"/>
          <p14:tracePt t="55427" x="7169150" y="2065338"/>
          <p14:tracePt t="55434" x="7127875" y="2025650"/>
          <p14:tracePt t="55443" x="7112000" y="2009775"/>
          <p14:tracePt t="55451" x="7072313" y="1978025"/>
          <p14:tracePt t="55459" x="7048500" y="1954213"/>
          <p14:tracePt t="55467" x="7008813" y="1938338"/>
          <p14:tracePt t="55475" x="6969125" y="1914525"/>
          <p14:tracePt t="55482" x="6945313" y="1890713"/>
          <p14:tracePt t="55490" x="6921500" y="1873250"/>
          <p14:tracePt t="55498" x="6889750" y="1865313"/>
          <p14:tracePt t="55506" x="6873875" y="1849438"/>
          <p14:tracePt t="55514" x="6842125" y="1841500"/>
          <p14:tracePt t="55522" x="6818313" y="1825625"/>
          <p14:tracePt t="55530" x="6784975" y="1809750"/>
          <p14:tracePt t="55541" x="6761163" y="1809750"/>
          <p14:tracePt t="55547" x="6745288" y="1793875"/>
          <p14:tracePt t="55558" x="6721475" y="1785938"/>
          <p14:tracePt t="55563" x="6697663" y="1785938"/>
          <p14:tracePt t="55572" x="6673850" y="1778000"/>
          <p14:tracePt t="55579" x="6650038" y="1770063"/>
          <p14:tracePt t="55589" x="6610350" y="1762125"/>
          <p14:tracePt t="55595" x="6586538" y="1754188"/>
          <p14:tracePt t="55603" x="6554788" y="1746250"/>
          <p14:tracePt t="55611" x="6523038" y="1746250"/>
          <p14:tracePt t="55619" x="6475413" y="1746250"/>
          <p14:tracePt t="55627" x="6451600" y="1738313"/>
          <p14:tracePt t="55634" x="6418263" y="1738313"/>
          <p14:tracePt t="55643" x="6386513" y="1730375"/>
          <p14:tracePt t="55651" x="6346825" y="1730375"/>
          <p14:tracePt t="55659" x="6315075" y="1730375"/>
          <p14:tracePt t="55666" x="6283325" y="1730375"/>
          <p14:tracePt t="55675" x="6251575" y="1730375"/>
          <p14:tracePt t="55682" x="6227763" y="1730375"/>
          <p14:tracePt t="55691" x="6203950" y="1738313"/>
          <p14:tracePt t="55698" x="6172200" y="1738313"/>
          <p14:tracePt t="55707" x="6140450" y="1754188"/>
          <p14:tracePt t="55715" x="6116638" y="1778000"/>
          <p14:tracePt t="55723" x="6083300" y="1793875"/>
          <p14:tracePt t="55731" x="6059488" y="1817688"/>
          <p14:tracePt t="55739" x="6035675" y="1841500"/>
          <p14:tracePt t="55747" x="6019800" y="1865313"/>
          <p14:tracePt t="55756" x="5988050" y="1898650"/>
          <p14:tracePt t="55763" x="5964238" y="1938338"/>
          <p14:tracePt t="55771" x="5948363" y="1970088"/>
          <p14:tracePt t="55779" x="5924550" y="2001838"/>
          <p14:tracePt t="55786" x="5900738" y="2041525"/>
          <p14:tracePt t="55795" x="5876925" y="2081213"/>
          <p14:tracePt t="55802" x="5861050" y="2105025"/>
          <p14:tracePt t="55811" x="5837238" y="2136775"/>
          <p14:tracePt t="55818" x="5813425" y="2160588"/>
          <p14:tracePt t="55827" x="5805488" y="2200275"/>
          <p14:tracePt t="55835" x="5789613" y="2224088"/>
          <p14:tracePt t="55843" x="5773738" y="2257425"/>
          <p14:tracePt t="55851" x="5757863" y="2305050"/>
          <p14:tracePt t="55859" x="5749925" y="2336800"/>
          <p14:tracePt t="55867" x="5740400" y="2376488"/>
          <p14:tracePt t="55875" x="5732463" y="2408238"/>
          <p14:tracePt t="55883" x="5724525" y="2455863"/>
          <p14:tracePt t="55890" x="5708650" y="2487613"/>
          <p14:tracePt t="55898" x="5700713" y="2535238"/>
          <p14:tracePt t="55907" x="5684838" y="2576513"/>
          <p14:tracePt t="55914" x="5676900" y="2616200"/>
          <p14:tracePt t="55923" x="5661025" y="2663825"/>
          <p14:tracePt t="55930" x="5653088" y="2719388"/>
          <p14:tracePt t="55939" x="5653088" y="2759075"/>
          <p14:tracePt t="55946" x="5645150" y="2806700"/>
          <p14:tracePt t="55954" x="5645150" y="2846388"/>
          <p14:tracePt t="55962" x="5645150" y="2894013"/>
          <p14:tracePt t="55970" x="5645150" y="2935288"/>
          <p14:tracePt t="55978" x="5645150" y="2990850"/>
          <p14:tracePt t="55986" x="5645150" y="3046413"/>
          <p14:tracePt t="55994" x="5645150" y="3109913"/>
          <p14:tracePt t="56002" x="5645150" y="3165475"/>
          <p14:tracePt t="56010" x="5661025" y="3228975"/>
          <p14:tracePt t="56018" x="5684838" y="3294063"/>
          <p14:tracePt t="56026" x="5692775" y="3341688"/>
          <p14:tracePt t="56034" x="5700713" y="3397250"/>
          <p14:tracePt t="56042" x="5716588" y="3429000"/>
          <p14:tracePt t="56050" x="5732463" y="3476625"/>
          <p14:tracePt t="56058" x="5749925" y="3516313"/>
          <p14:tracePt t="56066" x="5765800" y="3548063"/>
          <p14:tracePt t="56074" x="5781675" y="3587750"/>
          <p14:tracePt t="56082" x="5797550" y="3621088"/>
          <p14:tracePt t="56090" x="5813425" y="3660775"/>
          <p14:tracePt t="56098" x="5837238" y="3692525"/>
          <p14:tracePt t="56107" x="5861050" y="3724275"/>
          <p14:tracePt t="56114" x="5892800" y="3771900"/>
          <p14:tracePt t="56124" x="5924550" y="3827463"/>
          <p14:tracePt t="56130" x="5964238" y="3875088"/>
          <p14:tracePt t="56138" x="6003925" y="3922713"/>
          <p14:tracePt t="56146" x="6043613" y="3979863"/>
          <p14:tracePt t="56154" x="6083300" y="4027488"/>
          <p14:tracePt t="56162" x="6124575" y="4067175"/>
          <p14:tracePt t="56170" x="6156325" y="4098925"/>
          <p14:tracePt t="56178" x="6188075" y="4130675"/>
          <p14:tracePt t="56186" x="6211888" y="4170363"/>
          <p14:tracePt t="56194" x="6251575" y="4194175"/>
          <p14:tracePt t="56202" x="6283325" y="4217988"/>
          <p14:tracePt t="56210" x="6307138" y="4249738"/>
          <p14:tracePt t="56218" x="6346825" y="4281488"/>
          <p14:tracePt t="56227" x="6386513" y="4306888"/>
          <p14:tracePt t="56234" x="6410325" y="4322763"/>
          <p14:tracePt t="56242" x="6451600" y="4338638"/>
          <p14:tracePt t="56250" x="6475413" y="4354513"/>
          <p14:tracePt t="56261" x="6499225" y="4362450"/>
          <p14:tracePt t="56268" x="6530975" y="4378325"/>
          <p14:tracePt t="56277" x="6554788" y="4386263"/>
          <p14:tracePt t="56283" x="6586538" y="4394200"/>
          <p14:tracePt t="56292" x="6626225" y="4410075"/>
          <p14:tracePt t="56299" x="6650038" y="4418013"/>
          <p14:tracePt t="56308" x="6681788" y="4425950"/>
          <p14:tracePt t="56314" x="6721475" y="4433888"/>
          <p14:tracePt t="56322" x="6753225" y="4441825"/>
          <p14:tracePt t="56330" x="6784975" y="4441825"/>
          <p14:tracePt t="56338" x="6810375" y="4441825"/>
          <p14:tracePt t="56346" x="6842125" y="4441825"/>
          <p14:tracePt t="56354" x="6865938" y="4441825"/>
          <p14:tracePt t="56362" x="6889750" y="4441825"/>
          <p14:tracePt t="56370" x="6913563" y="4449763"/>
          <p14:tracePt t="56380" x="6929438" y="4449763"/>
          <p14:tracePt t="56387" x="6953250" y="4449763"/>
          <p14:tracePt t="56395" x="6992938" y="4449763"/>
          <p14:tracePt t="56403" x="7016750" y="4441825"/>
          <p14:tracePt t="56411" x="7048500" y="4425950"/>
          <p14:tracePt t="56419" x="7080250" y="4410075"/>
          <p14:tracePt t="56428" x="7112000" y="4394200"/>
          <p14:tracePt t="56435" x="7145338" y="4378325"/>
          <p14:tracePt t="56444" x="7177088" y="4346575"/>
          <p14:tracePt t="56451" x="7208838" y="4314825"/>
          <p14:tracePt t="56461" x="7240588" y="4281488"/>
          <p14:tracePt t="56468" x="7280275" y="4249738"/>
          <p14:tracePt t="56478" x="7312025" y="4210050"/>
          <p14:tracePt t="56484" x="7335838" y="4170363"/>
          <p14:tracePt t="56491" x="7367588" y="4122738"/>
          <p14:tracePt t="56499" x="7399338" y="4075113"/>
          <p14:tracePt t="56507" x="7439025" y="4019550"/>
          <p14:tracePt t="56516" x="7470775" y="3971925"/>
          <p14:tracePt t="56523" x="7486650" y="3914775"/>
          <p14:tracePt t="56531" x="7504113" y="3867150"/>
          <p14:tracePt t="56539" x="7519988" y="3811588"/>
          <p14:tracePt t="56547" x="7527925" y="3763963"/>
          <p14:tracePt t="56555" x="7551738" y="3700463"/>
          <p14:tracePt t="56564" x="7559675" y="3644900"/>
          <p14:tracePt t="56571" x="7567613" y="3579813"/>
          <p14:tracePt t="56579" x="7575550" y="3500438"/>
          <p14:tracePt t="56586" x="7575550" y="3429000"/>
          <p14:tracePt t="56594" x="7575550" y="3341688"/>
          <p14:tracePt t="56602" x="7575550" y="3278188"/>
          <p14:tracePt t="56610" x="7575550" y="3228975"/>
          <p14:tracePt t="56618" x="7575550" y="3173413"/>
          <p14:tracePt t="56626" x="7575550" y="3133725"/>
          <p14:tracePt t="56635" x="7575550" y="3078163"/>
          <p14:tracePt t="56643" x="7575550" y="3046413"/>
          <p14:tracePt t="56650" x="7575550" y="2998788"/>
          <p14:tracePt t="56660" x="7575550" y="2959100"/>
          <p14:tracePt t="56666" x="7567613" y="2909888"/>
          <p14:tracePt t="56676" x="7567613" y="2870200"/>
          <p14:tracePt t="56684" x="7567613" y="2822575"/>
          <p14:tracePt t="56692" x="7567613" y="2782888"/>
          <p14:tracePt t="56699" x="7559675" y="2735263"/>
          <p14:tracePt t="56707" x="7551738" y="2679700"/>
          <p14:tracePt t="56715" x="7543800" y="2640013"/>
          <p14:tracePt t="56723" x="7527925" y="2592388"/>
          <p14:tracePt t="56731" x="7512050" y="2543175"/>
          <p14:tracePt t="56739" x="7504113" y="2487613"/>
          <p14:tracePt t="56747" x="7496175" y="2455863"/>
          <p14:tracePt t="56755" x="7478713" y="2408238"/>
          <p14:tracePt t="56763" x="7470775" y="2384425"/>
          <p14:tracePt t="56771" x="7462838" y="2360613"/>
          <p14:tracePt t="56779" x="7454900" y="2336800"/>
          <p14:tracePt t="56787" x="7446963" y="2320925"/>
          <p14:tracePt t="56795" x="7431088" y="2297113"/>
          <p14:tracePt t="56803" x="7415213" y="2281238"/>
          <p14:tracePt t="56811" x="7391400" y="2265363"/>
          <p14:tracePt t="56819" x="7367588" y="2249488"/>
          <p14:tracePt t="56829" x="7335838" y="2224088"/>
          <p14:tracePt t="56835" x="7296150" y="2208213"/>
          <p14:tracePt t="56845" x="7248525" y="2184400"/>
          <p14:tracePt t="56851" x="7200900" y="2168525"/>
          <p14:tracePt t="56859" x="7153275" y="2152650"/>
          <p14:tracePt t="56867" x="7119938" y="2136775"/>
          <p14:tracePt t="56875" x="7088188" y="2128838"/>
          <p14:tracePt t="56883" x="7048500" y="2120900"/>
          <p14:tracePt t="56891" x="7016750" y="2105025"/>
          <p14:tracePt t="56900" x="6992938" y="2097088"/>
          <p14:tracePt t="56907" x="6969125" y="2089150"/>
          <p14:tracePt t="56915" x="6969125" y="2081213"/>
          <p14:tracePt t="56923" x="6961188" y="2081213"/>
          <p14:tracePt t="56971" x="6953250" y="2081213"/>
          <p14:tracePt t="56986" x="6937375" y="2081213"/>
          <p14:tracePt t="56994" x="6921500" y="2081213"/>
          <p14:tracePt t="57002" x="6905625" y="2081213"/>
          <p14:tracePt t="57011" x="6897688" y="2081213"/>
          <p14:tracePt t="57018" x="6889750" y="2081213"/>
          <p14:tracePt t="57026" x="6881813" y="2081213"/>
          <p14:tracePt t="57034" x="6873875" y="2081213"/>
          <p14:tracePt t="57050" x="6865938" y="2089150"/>
          <p14:tracePt t="57058" x="6850063" y="2089150"/>
          <p14:tracePt t="57066" x="6842125" y="2089150"/>
          <p14:tracePt t="57074" x="6834188" y="2097088"/>
          <p14:tracePt t="57082" x="6818313" y="2105025"/>
          <p14:tracePt t="57099" x="6802438" y="2112963"/>
          <p14:tracePt t="57107" x="6802438" y="2120900"/>
          <p14:tracePt t="57115" x="6784975" y="2128838"/>
          <p14:tracePt t="57123" x="6784975" y="2136775"/>
          <p14:tracePt t="57131" x="6769100" y="2152650"/>
          <p14:tracePt t="57139" x="6761163" y="2168525"/>
          <p14:tracePt t="57147" x="6753225" y="2184400"/>
          <p14:tracePt t="57155" x="6737350" y="2200275"/>
          <p14:tracePt t="57164" x="6729413" y="2224088"/>
          <p14:tracePt t="57171" x="6713538" y="2241550"/>
          <p14:tracePt t="57181" x="6713538" y="2265363"/>
          <p14:tracePt t="57187" x="6697663" y="2281238"/>
          <p14:tracePt t="57198" x="6689725" y="2305050"/>
          <p14:tracePt t="57203" x="6689725" y="2328863"/>
          <p14:tracePt t="57211" x="6673850" y="2368550"/>
          <p14:tracePt t="57220" x="6673850" y="2400300"/>
          <p14:tracePt t="57227" x="6665913" y="2432050"/>
          <p14:tracePt t="57235" x="6665913" y="2455863"/>
          <p14:tracePt t="57243" x="6665913" y="2487613"/>
          <p14:tracePt t="57251" x="6673850" y="2527300"/>
          <p14:tracePt t="57259" x="6681788" y="2551113"/>
          <p14:tracePt t="57267" x="6697663" y="2576513"/>
          <p14:tracePt t="57275" x="6713538" y="2616200"/>
          <p14:tracePt t="57283" x="6729413" y="2640013"/>
          <p14:tracePt t="57291" x="6745288" y="2679700"/>
          <p14:tracePt t="57299" x="6761163" y="2703513"/>
          <p14:tracePt t="57307" x="6794500" y="2735263"/>
          <p14:tracePt t="57316" x="6818313" y="2774950"/>
          <p14:tracePt t="57323" x="6873875" y="2814638"/>
          <p14:tracePt t="57332" x="6921500" y="2854325"/>
          <p14:tracePt t="57339" x="6985000" y="2894013"/>
          <p14:tracePt t="57348" x="7056438" y="2943225"/>
          <p14:tracePt t="57355" x="7145338" y="2990850"/>
          <p14:tracePt t="57365" x="7224713" y="3038475"/>
          <p14:tracePt t="57371" x="7312025" y="3070225"/>
          <p14:tracePt t="57382" x="7407275" y="3094038"/>
          <p14:tracePt t="57388" x="7519988" y="3125788"/>
          <p14:tracePt t="57395" x="7599363" y="3141663"/>
          <p14:tracePt t="57403" x="7686675" y="3149600"/>
          <p14:tracePt t="57411" x="7773988" y="3157538"/>
          <p14:tracePt t="57419" x="7847013" y="3165475"/>
          <p14:tracePt t="57427" x="7934325" y="3173413"/>
          <p14:tracePt t="57436" x="8005763" y="3173413"/>
          <p14:tracePt t="57443" x="8069263" y="3173413"/>
          <p14:tracePt t="57451" x="8148638" y="3165475"/>
          <p14:tracePt t="57458" x="8237538" y="3157538"/>
          <p14:tracePt t="57467" x="8308975" y="3133725"/>
          <p14:tracePt t="57474" x="8396288" y="3117850"/>
          <p14:tracePt t="57483" x="8483600" y="3101975"/>
          <p14:tracePt t="57490" x="8580438" y="3070225"/>
          <p14:tracePt t="57499" x="8659813" y="3054350"/>
          <p14:tracePt t="57506" x="8731250" y="3046413"/>
          <p14:tracePt t="57514" x="8802688" y="3038475"/>
          <p14:tracePt t="57522" x="8866188" y="3022600"/>
          <p14:tracePt t="57531" x="8923338" y="3014663"/>
          <p14:tracePt t="57538" x="8978900" y="3006725"/>
          <p14:tracePt t="57547" x="9034463" y="2990850"/>
          <p14:tracePt t="57554" x="9082088" y="2982913"/>
          <p14:tracePt t="57564" x="9121775" y="2974975"/>
          <p14:tracePt t="57570" x="9153525" y="2967038"/>
          <p14:tracePt t="57578" x="9177338" y="2967038"/>
          <p14:tracePt t="57586" x="9209088" y="2967038"/>
          <p14:tracePt t="57594" x="9234488" y="2959100"/>
          <p14:tracePt t="57602" x="9266238" y="2959100"/>
          <p14:tracePt t="57610" x="9313863" y="2959100"/>
          <p14:tracePt t="57618" x="9345613" y="2951163"/>
          <p14:tracePt t="57626" x="9385300" y="2943225"/>
          <p14:tracePt t="57634" x="9417050" y="2943225"/>
          <p14:tracePt t="57642" x="9448800" y="2935288"/>
          <p14:tracePt t="57650" x="9472613" y="2927350"/>
          <p14:tracePt t="57658" x="9520238" y="2927350"/>
          <p14:tracePt t="57667" x="9559925" y="2927350"/>
          <p14:tracePt t="57675" x="9609138" y="2919413"/>
          <p14:tracePt t="57684" x="9648825" y="2919413"/>
          <p14:tracePt t="57691" x="9688513" y="2919413"/>
          <p14:tracePt t="57701" x="9736138" y="2919413"/>
          <p14:tracePt t="57707" x="9791700" y="2919413"/>
          <p14:tracePt t="57717" x="9831388" y="2909888"/>
          <p14:tracePt t="57723" x="9879013" y="2909888"/>
          <p14:tracePt t="57732" x="9918700" y="2901950"/>
          <p14:tracePt t="57738" x="9967913" y="2894013"/>
          <p14:tracePt t="57746" x="10023475" y="2894013"/>
          <p14:tracePt t="57754" x="10063163" y="2886075"/>
          <p14:tracePt t="57763" x="10110788" y="2878138"/>
          <p14:tracePt t="57771" x="10158413" y="2870200"/>
          <p14:tracePt t="57779" x="10198100" y="2862263"/>
          <p14:tracePt t="57787" x="10237788" y="2854325"/>
          <p14:tracePt t="57794" x="10287000" y="2846388"/>
          <p14:tracePt t="57802" x="10326688" y="2838450"/>
          <p14:tracePt t="57810" x="10358438" y="2838450"/>
          <p14:tracePt t="57818" x="10382250" y="2838450"/>
          <p14:tracePt t="57826" x="10398125" y="2830513"/>
          <p14:tracePt t="57834" x="10406063" y="2830513"/>
          <p14:tracePt t="57842" x="10421938" y="2830513"/>
          <p14:tracePt t="57916" x="10429875" y="2830513"/>
          <p14:tracePt t="59452" x="10437813" y="2830513"/>
          <p14:tracePt t="59484" x="10445750" y="2830513"/>
          <p14:tracePt t="59492" x="10445750" y="2838450"/>
          <p14:tracePt t="59510" x="10453688" y="2846388"/>
          <p14:tracePt t="59518" x="10453688" y="2854325"/>
          <p14:tracePt t="59531" x="10453688" y="2862263"/>
          <p14:tracePt t="59570" x="10453688" y="28702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D554B048-6C61-4B44-BAE1-E95703AC0A89}"/>
              </a:ext>
            </a:extLst>
          </p:cNvPr>
          <p:cNvSpPr/>
          <p:nvPr/>
        </p:nvSpPr>
        <p:spPr>
          <a:xfrm>
            <a:off x="5334354" y="1286264"/>
            <a:ext cx="3443187" cy="365089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33FE10-AD91-419C-BA56-F65DA6C5C708}"/>
              </a:ext>
            </a:extLst>
          </p:cNvPr>
          <p:cNvSpPr txBox="1"/>
          <p:nvPr/>
        </p:nvSpPr>
        <p:spPr>
          <a:xfrm>
            <a:off x="5980423" y="1486767"/>
            <a:ext cx="2257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Innovation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2E7395B-AF62-4E69-A9BF-1912C308F903}"/>
              </a:ext>
            </a:extLst>
          </p:cNvPr>
          <p:cNvSpPr/>
          <p:nvPr/>
        </p:nvSpPr>
        <p:spPr>
          <a:xfrm>
            <a:off x="2240348" y="2807679"/>
            <a:ext cx="7440100" cy="84692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AFAE65-2C7F-4332-866D-5110529C9951}"/>
              </a:ext>
            </a:extLst>
          </p:cNvPr>
          <p:cNvSpPr txBox="1"/>
          <p:nvPr/>
        </p:nvSpPr>
        <p:spPr>
          <a:xfrm>
            <a:off x="7698439" y="2933297"/>
            <a:ext cx="166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New Drug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0A1DC-4F01-47AF-9AAD-35FEFA794807}"/>
              </a:ext>
            </a:extLst>
          </p:cNvPr>
          <p:cNvSpPr txBox="1"/>
          <p:nvPr/>
        </p:nvSpPr>
        <p:spPr>
          <a:xfrm>
            <a:off x="2240348" y="2953053"/>
            <a:ext cx="1692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Chemistry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A466BF6-83A3-45D0-891A-F864AFA6F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16" y="358890"/>
            <a:ext cx="1794935" cy="134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86572386-469C-45FA-B817-04A73FADE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82" y="2686691"/>
            <a:ext cx="1997986" cy="108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5ADBB99C-6B6B-473F-ADDE-FAF5F40F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67" y="4048200"/>
            <a:ext cx="3422558" cy="273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0E0A5E7B-DCAF-457A-B733-A94F7A6D705E}"/>
              </a:ext>
            </a:extLst>
          </p:cNvPr>
          <p:cNvSpPr/>
          <p:nvPr/>
        </p:nvSpPr>
        <p:spPr>
          <a:xfrm rot="2635390">
            <a:off x="3148122" y="1200078"/>
            <a:ext cx="3801490" cy="84692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2E4D18-3E0E-4B92-88D0-30945BAF152C}"/>
              </a:ext>
            </a:extLst>
          </p:cNvPr>
          <p:cNvSpPr txBox="1"/>
          <p:nvPr/>
        </p:nvSpPr>
        <p:spPr>
          <a:xfrm rot="2608687">
            <a:off x="3335153" y="802134"/>
            <a:ext cx="2319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Biology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E03B59A-E3A1-46A8-8869-80D497711D12}"/>
              </a:ext>
            </a:extLst>
          </p:cNvPr>
          <p:cNvSpPr/>
          <p:nvPr/>
        </p:nvSpPr>
        <p:spPr>
          <a:xfrm rot="18861661">
            <a:off x="3990027" y="4642600"/>
            <a:ext cx="4390058" cy="84692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72E90C-482E-47B8-9188-A5B5F0917CBF}"/>
              </a:ext>
            </a:extLst>
          </p:cNvPr>
          <p:cNvSpPr txBox="1"/>
          <p:nvPr/>
        </p:nvSpPr>
        <p:spPr>
          <a:xfrm rot="18776216">
            <a:off x="4438616" y="5766530"/>
            <a:ext cx="157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Medicine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55D638-1F29-4E0D-AEDE-EFD4C685C6FD}"/>
              </a:ext>
            </a:extLst>
          </p:cNvPr>
          <p:cNvSpPr/>
          <p:nvPr/>
        </p:nvSpPr>
        <p:spPr>
          <a:xfrm>
            <a:off x="6798951" y="120663"/>
            <a:ext cx="5286640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altLang="en-US" sz="2400" b="1" dirty="0">
                <a:latin typeface="Helvetica" panose="020B0604020202020204" pitchFamily="34" charset="0"/>
              </a:rPr>
              <a:t>Science – Innovation – Technology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02B54E-2E00-497D-8390-6C13D192A7B4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22" name="Picture 27" descr="1_new_crest">
              <a:extLst>
                <a:ext uri="{FF2B5EF4-FFF2-40B4-BE49-F238E27FC236}">
                  <a16:creationId xmlns:a16="http://schemas.microsoft.com/office/drawing/2014/main" id="{F129D3E6-F046-425B-B7A7-4F2B995F12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8" descr="3_new_word_marque">
              <a:extLst>
                <a:ext uri="{FF2B5EF4-FFF2-40B4-BE49-F238E27FC236}">
                  <a16:creationId xmlns:a16="http://schemas.microsoft.com/office/drawing/2014/main" id="{E62B483C-C025-44E6-A68D-0205992FB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106" y="2471067"/>
            <a:ext cx="2280225" cy="15201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248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45"/>
    </mc:Choice>
    <mc:Fallback xmlns="">
      <p:transition spd="slow" advTm="48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/>
      <p:bldP spid="6" grpId="0" animBg="1"/>
      <p:bldP spid="7" grpId="0"/>
      <p:bldP spid="8" grpId="0"/>
      <p:bldP spid="13" grpId="0" animBg="1"/>
      <p:bldP spid="14" grpId="0"/>
      <p:bldP spid="15" grpId="0" animBg="1"/>
      <p:bldP spid="16" grpId="0"/>
    </p:bldLst>
  </p:timing>
  <p:extLst mod="1">
    <p:ext uri="{3A86A75C-4F4B-4683-9AE1-C65F6400EC91}">
      <p14:laserTraceLst xmlns:p14="http://schemas.microsoft.com/office/powerpoint/2010/main">
        <p14:tracePtLst>
          <p14:tracePt t="4114" x="10445750" y="2878138"/>
          <p14:tracePt t="4121" x="10437813" y="2878138"/>
          <p14:tracePt t="4129" x="10421938" y="2878138"/>
          <p14:tracePt t="4137" x="10366375" y="2919413"/>
          <p14:tracePt t="4146" x="10261600" y="2951163"/>
          <p14:tracePt t="4153" x="10166350" y="2990850"/>
          <p14:tracePt t="4161" x="10031413" y="3030538"/>
          <p14:tracePt t="4170" x="9871075" y="3086100"/>
          <p14:tracePt t="4177" x="9672638" y="3149600"/>
          <p14:tracePt t="4186" x="9409113" y="3228975"/>
          <p14:tracePt t="4192" x="9105900" y="3333750"/>
          <p14:tracePt t="4200" x="8763000" y="3421063"/>
          <p14:tracePt t="4208" x="8396288" y="3508375"/>
          <p14:tracePt t="4217" x="7989888" y="3605213"/>
          <p14:tracePt t="4224" x="7773988" y="3660775"/>
          <p14:tracePt t="4233" x="7758113" y="3476625"/>
          <p14:tracePt t="4240" x="7343775" y="3484563"/>
          <p14:tracePt t="4249" x="6858000" y="3532188"/>
          <p14:tracePt t="4256" x="6418263" y="3563938"/>
          <p14:tracePt t="4266" x="6027738" y="3595688"/>
          <p14:tracePt t="4272" x="5629275" y="3629025"/>
          <p14:tracePt t="4282" x="5318125" y="3652838"/>
          <p14:tracePt t="4288" x="5238750" y="3676650"/>
          <p14:tracePt t="4296" x="5246688" y="3652838"/>
          <p14:tracePt t="4304" x="5151438" y="3660775"/>
          <p14:tracePt t="4312" x="5064125" y="3692525"/>
          <p14:tracePt t="4320" x="4983163" y="3716338"/>
          <p14:tracePt t="4328" x="4935538" y="3732213"/>
          <p14:tracePt t="4336" x="4919663" y="3740150"/>
          <p14:tracePt t="4344" x="4911725" y="3740150"/>
          <p14:tracePt t="4489" x="4903788" y="3740150"/>
          <p14:tracePt t="4505" x="4848225" y="3740150"/>
          <p14:tracePt t="4513" x="4768850" y="3724275"/>
          <p14:tracePt t="4522" x="4608513" y="3676650"/>
          <p14:tracePt t="4529" x="4465638" y="3605213"/>
          <p14:tracePt t="4538" x="4233863" y="3484563"/>
          <p14:tracePt t="4545" x="4075113" y="3365500"/>
          <p14:tracePt t="4553" x="3914775" y="3228975"/>
          <p14:tracePt t="4561" x="3795713" y="3101975"/>
          <p14:tracePt t="4569" x="3692525" y="3014663"/>
          <p14:tracePt t="4577" x="3556000" y="2886075"/>
          <p14:tracePt t="4586" x="3413125" y="2774950"/>
          <p14:tracePt t="4593" x="3276600" y="2655888"/>
          <p14:tracePt t="4602" x="3117850" y="2535238"/>
          <p14:tracePt t="4609" x="3022600" y="2463800"/>
          <p14:tracePt t="4619" x="2933700" y="2400300"/>
          <p14:tracePt t="4625" x="2870200" y="2352675"/>
          <p14:tracePt t="4636" x="2830513" y="2328863"/>
          <p14:tracePt t="4641" x="2814638" y="2305050"/>
          <p14:tracePt t="4653" x="2798763" y="2289175"/>
          <p14:tracePt t="4657" x="2798763" y="2281238"/>
          <p14:tracePt t="4689" x="2806700" y="2273300"/>
          <p14:tracePt t="4697" x="2822575" y="2265363"/>
          <p14:tracePt t="4705" x="2830513" y="2265363"/>
          <p14:tracePt t="4713" x="2838450" y="2257425"/>
          <p14:tracePt t="4722" x="2854325" y="2257425"/>
          <p14:tracePt t="4729" x="2862263" y="2257425"/>
          <p14:tracePt t="4737" x="2870200" y="2265363"/>
          <p14:tracePt t="4745" x="2894013" y="2265363"/>
          <p14:tracePt t="4754" x="2901950" y="2273300"/>
          <p14:tracePt t="4760" x="2909888" y="2281238"/>
          <p14:tracePt t="4768" x="2925763" y="2297113"/>
          <p14:tracePt t="4776" x="2933700" y="2305050"/>
          <p14:tracePt t="4831" x="2901950" y="2305050"/>
          <p14:tracePt t="4839" x="2822575" y="2305050"/>
          <p14:tracePt t="4847" x="2719388" y="2297113"/>
          <p14:tracePt t="4856" x="2624138" y="2289175"/>
          <p14:tracePt t="4864" x="2559050" y="2265363"/>
          <p14:tracePt t="4884" x="2463800" y="2208213"/>
          <p14:tracePt t="4889" x="2416175" y="2184400"/>
          <p14:tracePt t="4896" x="2368550" y="2152650"/>
          <p14:tracePt t="4904" x="2328863" y="2128838"/>
          <p14:tracePt t="4912" x="2273300" y="2097088"/>
          <p14:tracePt t="4921" x="2232025" y="2073275"/>
          <p14:tracePt t="4928" x="2184400" y="2057400"/>
          <p14:tracePt t="4936" x="2152650" y="2033588"/>
          <p14:tracePt t="4944" x="2105025" y="2025650"/>
          <p14:tracePt t="4952" x="2073275" y="2017713"/>
          <p14:tracePt t="4960" x="2033588" y="1993900"/>
          <p14:tracePt t="4968" x="1978025" y="1978025"/>
          <p14:tracePt t="4976" x="1922463" y="1962150"/>
          <p14:tracePt t="4985" x="1865313" y="1938338"/>
          <p14:tracePt t="4992" x="1793875" y="1922463"/>
          <p14:tracePt t="5002" x="1730375" y="1898650"/>
          <p14:tracePt t="5008" x="1666875" y="1881188"/>
          <p14:tracePt t="5016" x="1587500" y="1865313"/>
          <p14:tracePt t="5024" x="1530350" y="1857375"/>
          <p14:tracePt t="5032" x="1482725" y="1849438"/>
          <p14:tracePt t="5040" x="1427163" y="1849438"/>
          <p14:tracePt t="5048" x="1379538" y="1849438"/>
          <p14:tracePt t="5056" x="1331913" y="1849438"/>
          <p14:tracePt t="5064" x="1292225" y="1849438"/>
          <p14:tracePt t="5072" x="1252538" y="1857375"/>
          <p14:tracePt t="5079" x="1211263" y="1865313"/>
          <p14:tracePt t="5088" x="1179513" y="1881188"/>
          <p14:tracePt t="5096" x="1139825" y="1890713"/>
          <p14:tracePt t="5104" x="1108075" y="1906588"/>
          <p14:tracePt t="5112" x="1076325" y="1922463"/>
          <p14:tracePt t="5120" x="1044575" y="1946275"/>
          <p14:tracePt t="5128" x="996950" y="1970088"/>
          <p14:tracePt t="5136" x="949325" y="1993900"/>
          <p14:tracePt t="5144" x="893763" y="2017713"/>
          <p14:tracePt t="5153" x="820738" y="2041525"/>
          <p14:tracePt t="5160" x="765175" y="2057400"/>
          <p14:tracePt t="5169" x="725488" y="2073275"/>
          <p14:tracePt t="5176" x="654050" y="2089150"/>
          <p14:tracePt t="5184" x="606425" y="2097088"/>
          <p14:tracePt t="5192" x="542925" y="2112963"/>
          <p14:tracePt t="5200" x="501650" y="2128838"/>
          <p14:tracePt t="5208" x="446088" y="2144713"/>
          <p14:tracePt t="5216" x="398463" y="2168525"/>
          <p14:tracePt t="5224" x="350838" y="2184400"/>
          <p14:tracePt t="5232" x="319088" y="2200275"/>
          <p14:tracePt t="5240" x="271463" y="2224088"/>
          <p14:tracePt t="5248" x="239713" y="2241550"/>
          <p14:tracePt t="5256" x="207963" y="2257425"/>
          <p14:tracePt t="5264" x="176213" y="2273300"/>
          <p14:tracePt t="5272" x="158750" y="2289175"/>
          <p14:tracePt t="5280" x="134938" y="2312988"/>
          <p14:tracePt t="5288" x="119063" y="2312988"/>
          <p14:tracePt t="5296" x="103188" y="2328863"/>
          <p14:tracePt t="5304" x="95250" y="2336800"/>
          <p14:tracePt t="5312" x="71438" y="2360613"/>
          <p14:tracePt t="5320" x="55563" y="2368550"/>
          <p14:tracePt t="5328" x="39688" y="2384425"/>
          <p14:tracePt t="5336" x="31750" y="2408238"/>
          <p14:tracePt t="5344" x="15875" y="2424113"/>
          <p14:tracePt t="5353" x="7938" y="2439988"/>
          <p14:tracePt t="5360" x="0" y="2455863"/>
          <p14:tracePt t="5707" x="15875" y="3556000"/>
          <p14:tracePt t="5714" x="31750" y="3595688"/>
          <p14:tracePt t="5725" x="55563" y="3629025"/>
          <p14:tracePt t="5729" x="71438" y="3660775"/>
          <p14:tracePt t="5737" x="95250" y="3692525"/>
          <p14:tracePt t="5746" x="127000" y="3740150"/>
          <p14:tracePt t="5753" x="158750" y="3787775"/>
          <p14:tracePt t="5763" x="200025" y="3835400"/>
          <p14:tracePt t="5769" x="231775" y="3883025"/>
          <p14:tracePt t="5778" x="255588" y="3922713"/>
          <p14:tracePt t="5784" x="279400" y="3956050"/>
          <p14:tracePt t="5793" x="295275" y="3971925"/>
          <p14:tracePt t="5800" x="327025" y="4003675"/>
          <p14:tracePt t="5808" x="350838" y="4027488"/>
          <p14:tracePt t="5816" x="374650" y="4051300"/>
          <p14:tracePt t="5824" x="390525" y="4067175"/>
          <p14:tracePt t="5832" x="414338" y="4083050"/>
          <p14:tracePt t="5840" x="430213" y="4098925"/>
          <p14:tracePt t="5848" x="454025" y="4106863"/>
          <p14:tracePt t="5856" x="477838" y="4122738"/>
          <p14:tracePt t="5864" x="501650" y="4138613"/>
          <p14:tracePt t="5871" x="534988" y="4154488"/>
          <p14:tracePt t="5889" x="598488" y="4194175"/>
          <p14:tracePt t="5895" x="646113" y="4217988"/>
          <p14:tracePt t="5903" x="685800" y="4233863"/>
          <p14:tracePt t="5911" x="733425" y="4257675"/>
          <p14:tracePt t="5919" x="765175" y="4273550"/>
          <p14:tracePt t="5927" x="812800" y="4291013"/>
          <p14:tracePt t="5935" x="852488" y="4306888"/>
          <p14:tracePt t="5943" x="877888" y="4322763"/>
          <p14:tracePt t="5951" x="909638" y="4322763"/>
          <p14:tracePt t="5961" x="933450" y="4330700"/>
          <p14:tracePt t="5968" x="973138" y="4346575"/>
          <p14:tracePt t="5978" x="996950" y="4346575"/>
          <p14:tracePt t="5984" x="1028700" y="4354513"/>
          <p14:tracePt t="5993" x="1052513" y="4362450"/>
          <p14:tracePt t="6000" x="1084263" y="4362450"/>
          <p14:tracePt t="6009" x="1123950" y="4362450"/>
          <p14:tracePt t="6016" x="1163638" y="4362450"/>
          <p14:tracePt t="6025" x="1220788" y="4362450"/>
          <p14:tracePt t="6032" x="1260475" y="4362450"/>
          <p14:tracePt t="6041" x="1316038" y="4362450"/>
          <p14:tracePt t="6048" x="1379538" y="4370388"/>
          <p14:tracePt t="6058" x="1443038" y="4378325"/>
          <p14:tracePt t="6064" x="1498600" y="4386263"/>
          <p14:tracePt t="6075" x="1554163" y="4394200"/>
          <p14:tracePt t="6080" x="1611313" y="4410075"/>
          <p14:tracePt t="6089" x="1658938" y="4425950"/>
          <p14:tracePt t="6096" x="1714500" y="4433888"/>
          <p14:tracePt t="6104" x="1754188" y="4449763"/>
          <p14:tracePt t="6112" x="1801813" y="4457700"/>
          <p14:tracePt t="6120" x="1857375" y="4457700"/>
          <p14:tracePt t="6129" x="1905000" y="4457700"/>
          <p14:tracePt t="6136" x="1962150" y="4457700"/>
          <p14:tracePt t="6145" x="2025650" y="4457700"/>
          <p14:tracePt t="6153" x="2105025" y="4441825"/>
          <p14:tracePt t="6160" x="2184400" y="4418013"/>
          <p14:tracePt t="6168" x="2281238" y="4378325"/>
          <p14:tracePt t="6177" x="2376488" y="4338638"/>
          <p14:tracePt t="6184" x="2463800" y="4291013"/>
          <p14:tracePt t="6192" x="2551113" y="4249738"/>
          <p14:tracePt t="6200" x="2624138" y="4202113"/>
          <p14:tracePt t="6209" x="2679700" y="4162425"/>
          <p14:tracePt t="6216" x="2711450" y="4130675"/>
          <p14:tracePt t="6226" x="2751138" y="4098925"/>
          <p14:tracePt t="6232" x="2774950" y="4067175"/>
          <p14:tracePt t="6242" x="2814638" y="4011613"/>
          <p14:tracePt t="6248" x="2838450" y="3963988"/>
          <p14:tracePt t="6258" x="2870200" y="3898900"/>
          <p14:tracePt t="6264" x="2901950" y="3843338"/>
          <p14:tracePt t="6273" x="2925763" y="3779838"/>
          <p14:tracePt t="6280" x="2949575" y="3700463"/>
          <p14:tracePt t="6289" x="2967038" y="3636963"/>
          <p14:tracePt t="6297" x="2982913" y="3579813"/>
          <p14:tracePt t="6304" x="2982913" y="3532188"/>
          <p14:tracePt t="6312" x="2990850" y="3484563"/>
          <p14:tracePt t="6320" x="2998788" y="3444875"/>
          <p14:tracePt t="6329" x="3014663" y="3397250"/>
          <p14:tracePt t="6336" x="3014663" y="3373438"/>
          <p14:tracePt t="6345" x="3030538" y="3341688"/>
          <p14:tracePt t="6352" x="3038475" y="3309938"/>
          <p14:tracePt t="6361" x="3038475" y="3286125"/>
          <p14:tracePt t="6369" x="3038475" y="3252788"/>
          <p14:tracePt t="6377" x="3046413" y="3213100"/>
          <p14:tracePt t="6384" x="3046413" y="3189288"/>
          <p14:tracePt t="6392" x="3046413" y="3157538"/>
          <p14:tracePt t="6400" x="3046413" y="3125788"/>
          <p14:tracePt t="6408" x="3046413" y="3094038"/>
          <p14:tracePt t="6416" x="3046413" y="3078163"/>
          <p14:tracePt t="6425" x="3038475" y="3054350"/>
          <p14:tracePt t="6432" x="3014663" y="3022600"/>
          <p14:tracePt t="6441" x="2998788" y="2998788"/>
          <p14:tracePt t="6448" x="2967038" y="2967038"/>
          <p14:tracePt t="6456" x="2941638" y="2943225"/>
          <p14:tracePt t="6464" x="2894013" y="2909888"/>
          <p14:tracePt t="6472" x="2854325" y="2878138"/>
          <p14:tracePt t="6480" x="2806700" y="2854325"/>
          <p14:tracePt t="6488" x="2759075" y="2822575"/>
          <p14:tracePt t="6496" x="2711450" y="2790825"/>
          <p14:tracePt t="6504" x="2663825" y="2767013"/>
          <p14:tracePt t="6512" x="2624138" y="2735263"/>
          <p14:tracePt t="6519" x="2582863" y="2711450"/>
          <p14:tracePt t="6528" x="2559050" y="2695575"/>
          <p14:tracePt t="6536" x="2519363" y="2671763"/>
          <p14:tracePt t="6544" x="2471738" y="2647950"/>
          <p14:tracePt t="6552" x="2439988" y="2616200"/>
          <p14:tracePt t="6560" x="2400300" y="2592388"/>
          <p14:tracePt t="6568" x="2360613" y="2559050"/>
          <p14:tracePt t="6575" x="2312988" y="2535238"/>
          <p14:tracePt t="6583" x="2273300" y="2511425"/>
          <p14:tracePt t="6593" x="2232025" y="2495550"/>
          <p14:tracePt t="6600" x="2184400" y="2463800"/>
          <p14:tracePt t="6609" x="2136775" y="2447925"/>
          <p14:tracePt t="6616" x="2089150" y="2432050"/>
          <p14:tracePt t="6624" x="2033588" y="2408238"/>
          <p14:tracePt t="6632" x="1985963" y="2392363"/>
          <p14:tracePt t="6640" x="1930400" y="2376488"/>
          <p14:tracePt t="6648" x="1889125" y="2368550"/>
          <p14:tracePt t="6656" x="1825625" y="2352675"/>
          <p14:tracePt t="6664" x="1770063" y="2336800"/>
          <p14:tracePt t="6672" x="1722438" y="2328863"/>
          <p14:tracePt t="6680" x="1651000" y="2320925"/>
          <p14:tracePt t="6688" x="1603375" y="2312988"/>
          <p14:tracePt t="6696" x="1546225" y="2305050"/>
          <p14:tracePt t="6704" x="1490663" y="2305050"/>
          <p14:tracePt t="6713" x="1427163" y="2305050"/>
          <p14:tracePt t="6721" x="1363663" y="2297113"/>
          <p14:tracePt t="6729" x="1308100" y="2297113"/>
          <p14:tracePt t="6737" x="1268413" y="2297113"/>
          <p14:tracePt t="6746" x="1228725" y="2297113"/>
          <p14:tracePt t="6752" x="1195388" y="2297113"/>
          <p14:tracePt t="6763" x="1163638" y="2297113"/>
          <p14:tracePt t="6769" x="1139825" y="2297113"/>
          <p14:tracePt t="6780" x="1116013" y="2297113"/>
          <p14:tracePt t="6785" x="1092200" y="2297113"/>
          <p14:tracePt t="6795" x="1068388" y="2297113"/>
          <p14:tracePt t="6801" x="1044575" y="2305050"/>
          <p14:tracePt t="6809" x="1020763" y="2312988"/>
          <p14:tracePt t="6817" x="996950" y="2320925"/>
          <p14:tracePt t="6825" x="981075" y="2320925"/>
          <p14:tracePt t="6833" x="957263" y="2328863"/>
          <p14:tracePt t="6841" x="933450" y="2328863"/>
          <p14:tracePt t="6849" x="893763" y="2344738"/>
          <p14:tracePt t="6857" x="868363" y="2352675"/>
          <p14:tracePt t="6866" x="844550" y="2360613"/>
          <p14:tracePt t="6873" x="828675" y="2376488"/>
          <p14:tracePt t="6882" x="804863" y="2384425"/>
          <p14:tracePt t="6893" x="781050" y="2400300"/>
          <p14:tracePt t="6897" x="757238" y="2416175"/>
          <p14:tracePt t="6904" x="733425" y="2432050"/>
          <p14:tracePt t="6912" x="693738" y="2455863"/>
          <p14:tracePt t="6920" x="654050" y="2479675"/>
          <p14:tracePt t="6928" x="606425" y="2511425"/>
          <p14:tracePt t="6935" x="558800" y="2535238"/>
          <p14:tracePt t="6943" x="501650" y="2566988"/>
          <p14:tracePt t="6952" x="446088" y="2592388"/>
          <p14:tracePt t="6960" x="390525" y="2616200"/>
          <p14:tracePt t="6967" x="334963" y="2647950"/>
          <p14:tracePt t="6976" x="287338" y="2671763"/>
          <p14:tracePt t="6983" x="247650" y="2703513"/>
          <p14:tracePt t="6991" x="223838" y="2719388"/>
          <p14:tracePt t="6999" x="200025" y="2735263"/>
          <p14:tracePt t="7009" x="184150" y="2743200"/>
          <p14:tracePt t="7019" x="176213" y="2759075"/>
          <p14:tracePt t="7025" x="158750" y="2767013"/>
          <p14:tracePt t="7034" x="150813" y="2782888"/>
          <p14:tracePt t="7041" x="134938" y="2806700"/>
          <p14:tracePt t="7049" x="119063" y="2830513"/>
          <p14:tracePt t="7057" x="95250" y="2870200"/>
          <p14:tracePt t="7066" x="63500" y="2901950"/>
          <p14:tracePt t="7073" x="31750" y="2943225"/>
          <p14:tracePt t="7081" x="0" y="2990850"/>
          <p14:tracePt t="7305" x="55563" y="4027488"/>
          <p14:tracePt t="7315" x="87313" y="4059238"/>
          <p14:tracePt t="7321" x="111125" y="4098925"/>
          <p14:tracePt t="7331" x="150813" y="4130675"/>
          <p14:tracePt t="7337" x="184150" y="4154488"/>
          <p14:tracePt t="7349" x="223838" y="4178300"/>
          <p14:tracePt t="7353" x="247650" y="4202113"/>
          <p14:tracePt t="7361" x="271463" y="4217988"/>
          <p14:tracePt t="7369" x="303213" y="4241800"/>
          <p14:tracePt t="7376" x="342900" y="4265613"/>
          <p14:tracePt t="7384" x="358775" y="4281488"/>
          <p14:tracePt t="7392" x="390525" y="4298950"/>
          <p14:tracePt t="7400" x="438150" y="4322763"/>
          <p14:tracePt t="7408" x="477838" y="4338638"/>
          <p14:tracePt t="7416" x="534988" y="4370388"/>
          <p14:tracePt t="7424" x="582613" y="4378325"/>
          <p14:tracePt t="7433" x="638175" y="4394200"/>
          <p14:tracePt t="7440" x="685800" y="4410075"/>
          <p14:tracePt t="7448" x="741363" y="4418013"/>
          <p14:tracePt t="7456" x="788988" y="4425950"/>
          <p14:tracePt t="7464" x="844550" y="4433888"/>
          <p14:tracePt t="7472" x="893763" y="4441825"/>
          <p14:tracePt t="7480" x="949325" y="4449763"/>
          <p14:tracePt t="7488" x="989013" y="4457700"/>
          <p14:tracePt t="7497" x="1036638" y="4465638"/>
          <p14:tracePt t="7504" x="1068388" y="4465638"/>
          <p14:tracePt t="7514" x="1108075" y="4473575"/>
          <p14:tracePt t="7520" x="1147763" y="4481513"/>
          <p14:tracePt t="7529" x="1179513" y="4489450"/>
          <p14:tracePt t="7536" x="1228725" y="4489450"/>
          <p14:tracePt t="7544" x="1284288" y="4489450"/>
          <p14:tracePt t="7552" x="1331913" y="4489450"/>
          <p14:tracePt t="7560" x="1395413" y="4489450"/>
          <p14:tracePt t="7568" x="1474788" y="4489450"/>
          <p14:tracePt t="7576" x="1538288" y="4473575"/>
          <p14:tracePt t="7584" x="1619250" y="4465638"/>
          <p14:tracePt t="7592" x="1682750" y="4457700"/>
          <p14:tracePt t="7600" x="1754188" y="4449763"/>
          <p14:tracePt t="7608" x="1809750" y="4433888"/>
          <p14:tracePt t="7616" x="1873250" y="4410075"/>
          <p14:tracePt t="7624" x="1922463" y="4402138"/>
          <p14:tracePt t="7632" x="1978025" y="4378325"/>
          <p14:tracePt t="7640" x="2041525" y="4346575"/>
          <p14:tracePt t="7648" x="2089150" y="4314825"/>
          <p14:tracePt t="7656" x="2120900" y="4298950"/>
          <p14:tracePt t="7665" x="2152650" y="4281488"/>
          <p14:tracePt t="7672" x="2184400" y="4257675"/>
          <p14:tracePt t="7681" x="2216150" y="4249738"/>
          <p14:tracePt t="7688" x="2239963" y="4225925"/>
          <p14:tracePt t="7698" x="2273300" y="4194175"/>
          <p14:tracePt t="7704" x="2297113" y="4170363"/>
          <p14:tracePt t="7712" x="2328863" y="4130675"/>
          <p14:tracePt t="7720" x="2368550" y="4098925"/>
          <p14:tracePt t="7728" x="2400300" y="4059238"/>
          <p14:tracePt t="7736" x="2439988" y="4019550"/>
          <p14:tracePt t="7744" x="2479675" y="3979863"/>
          <p14:tracePt t="7752" x="2519363" y="3930650"/>
          <p14:tracePt t="7760" x="2559050" y="3890963"/>
          <p14:tracePt t="7768" x="2590800" y="3851275"/>
          <p14:tracePt t="7776" x="2640013" y="3795713"/>
          <p14:tracePt t="7785" x="2687638" y="3748088"/>
          <p14:tracePt t="7792" x="2719388" y="3708400"/>
          <p14:tracePt t="7801" x="2743200" y="3660775"/>
          <p14:tracePt t="7808" x="2767013" y="3629025"/>
          <p14:tracePt t="7816" x="2767013" y="3579813"/>
          <p14:tracePt t="7824" x="2774950" y="3548063"/>
          <p14:tracePt t="7832" x="2782888" y="3508375"/>
          <p14:tracePt t="7840" x="2782888" y="3476625"/>
          <p14:tracePt t="7849" x="2782888" y="3452813"/>
          <p14:tracePt t="7856" x="2782888" y="3429000"/>
          <p14:tracePt t="7866" x="2782888" y="3405188"/>
          <p14:tracePt t="7872" x="2782888" y="3389313"/>
          <p14:tracePt t="7880" x="2782888" y="3365500"/>
          <p14:tracePt t="7887" x="2782888" y="3349625"/>
          <p14:tracePt t="7895" x="2774950" y="3325813"/>
          <p14:tracePt t="7903" x="2767013" y="3302000"/>
          <p14:tracePt t="7911" x="2759075" y="3278188"/>
          <p14:tracePt t="7919" x="2759075" y="3262313"/>
          <p14:tracePt t="7927" x="2743200" y="3236913"/>
          <p14:tracePt t="7935" x="2735263" y="3221038"/>
          <p14:tracePt t="7944" x="2719388" y="3189288"/>
          <p14:tracePt t="7952" x="2695575" y="3157538"/>
          <p14:tracePt t="7960" x="2671763" y="3125788"/>
          <p14:tracePt t="7969" x="2640013" y="3101975"/>
          <p14:tracePt t="7977" x="2606675" y="3062288"/>
          <p14:tracePt t="7984" x="2566988" y="3030538"/>
          <p14:tracePt t="7993" x="2527300" y="2998788"/>
          <p14:tracePt t="8000" x="2495550" y="2967038"/>
          <p14:tracePt t="8008" x="2455863" y="2935288"/>
          <p14:tracePt t="8016" x="2416175" y="2909888"/>
          <p14:tracePt t="8024" x="2376488" y="2878138"/>
          <p14:tracePt t="8032" x="2344738" y="2854325"/>
          <p14:tracePt t="8039" x="2312988" y="2822575"/>
          <p14:tracePt t="8048" x="2281238" y="2806700"/>
          <p14:tracePt t="8055" x="2255838" y="2782888"/>
          <p14:tracePt t="8063" x="2232025" y="2767013"/>
          <p14:tracePt t="8071" x="2200275" y="2751138"/>
          <p14:tracePt t="8079" x="2184400" y="2735263"/>
          <p14:tracePt t="8087" x="2144713" y="2719388"/>
          <p14:tracePt t="8096" x="2112963" y="2695575"/>
          <p14:tracePt t="8104" x="2073275" y="2671763"/>
          <p14:tracePt t="8112" x="2025650" y="2640013"/>
          <p14:tracePt t="8121" x="1978025" y="2624138"/>
          <p14:tracePt t="8128" x="1930400" y="2600325"/>
          <p14:tracePt t="8137" x="1897063" y="2584450"/>
          <p14:tracePt t="8144" x="1857375" y="2566988"/>
          <p14:tracePt t="8152" x="1833563" y="2559050"/>
          <p14:tracePt t="8160" x="1809750" y="2543175"/>
          <p14:tracePt t="8168" x="1778000" y="2535238"/>
          <p14:tracePt t="8176" x="1762125" y="2527300"/>
          <p14:tracePt t="8184" x="1746250" y="2511425"/>
          <p14:tracePt t="8192" x="1730375" y="2511425"/>
          <p14:tracePt t="8203" x="1714500" y="2503488"/>
          <p14:tracePt t="8208" x="1706563" y="2495550"/>
          <p14:tracePt t="8218" x="1698625" y="2487613"/>
          <p14:tracePt t="8224" x="1674813" y="2479675"/>
          <p14:tracePt t="8234" x="1651000" y="2471738"/>
          <p14:tracePt t="8240" x="1627188" y="2471738"/>
          <p14:tracePt t="8248" x="1595438" y="2471738"/>
          <p14:tracePt t="8256" x="1562100" y="2463800"/>
          <p14:tracePt t="8264" x="1514475" y="2463800"/>
          <p14:tracePt t="8272" x="1466850" y="2455863"/>
          <p14:tracePt t="8280" x="1419225" y="2447925"/>
          <p14:tracePt t="8288" x="1363663" y="2439988"/>
          <p14:tracePt t="8296" x="1308100" y="2424113"/>
          <p14:tracePt t="8304" x="1260475" y="2416175"/>
          <p14:tracePt t="8312" x="1228725" y="2408238"/>
          <p14:tracePt t="8321" x="1179513" y="2392363"/>
          <p14:tracePt t="8328" x="1155700" y="2384425"/>
          <p14:tracePt t="8337" x="1108075" y="2368550"/>
          <p14:tracePt t="8344" x="1084263" y="2368550"/>
          <p14:tracePt t="8352" x="1052513" y="2360613"/>
          <p14:tracePt t="8361" x="1028700" y="2352675"/>
          <p14:tracePt t="8369" x="1004888" y="2352675"/>
          <p14:tracePt t="8376" x="981075" y="2352675"/>
          <p14:tracePt t="8385" x="965200" y="2344738"/>
          <p14:tracePt t="8392" x="949325" y="2344738"/>
          <p14:tracePt t="8402" x="933450" y="2344738"/>
          <p14:tracePt t="8408" x="917575" y="2344738"/>
          <p14:tracePt t="8424" x="909638" y="2344738"/>
          <p14:tracePt t="8432" x="901700" y="2344738"/>
          <p14:tracePt t="8440" x="893763" y="2344738"/>
          <p14:tracePt t="8448" x="885825" y="2344738"/>
          <p14:tracePt t="8464" x="868363" y="2344738"/>
          <p14:tracePt t="8480" x="860425" y="2344738"/>
          <p14:tracePt t="8489" x="836613" y="2344738"/>
          <p14:tracePt t="8496" x="828675" y="2344738"/>
          <p14:tracePt t="8504" x="820738" y="2344738"/>
          <p14:tracePt t="8512" x="804863" y="2344738"/>
          <p14:tracePt t="8528" x="796925" y="2344738"/>
          <p14:tracePt t="8537" x="796925" y="2352675"/>
          <p14:tracePt t="8544" x="788988" y="2352675"/>
          <p14:tracePt t="8553" x="781050" y="2352675"/>
          <p14:tracePt t="8560" x="773113" y="2352675"/>
          <p14:tracePt t="8569" x="757238" y="2352675"/>
          <p14:tracePt t="8576" x="741363" y="2352675"/>
          <p14:tracePt t="8586" x="725488" y="2360613"/>
          <p14:tracePt t="8592" x="709613" y="2360613"/>
          <p14:tracePt t="8603" x="693738" y="2368550"/>
          <p14:tracePt t="8608" x="685800" y="2368550"/>
          <p14:tracePt t="8616" x="677863" y="2376488"/>
          <p14:tracePt t="8624" x="669925" y="2376488"/>
          <p14:tracePt t="8640" x="669925" y="2384425"/>
          <p14:tracePt t="8648" x="661988" y="2384425"/>
          <p14:tracePt t="8656" x="654050" y="2384425"/>
          <p14:tracePt t="8680" x="646113" y="2384425"/>
          <p14:tracePt t="8688" x="646113" y="2392363"/>
          <p14:tracePt t="8696" x="638175" y="2392363"/>
          <p14:tracePt t="8704" x="630238" y="2400300"/>
          <p14:tracePt t="8712" x="614363" y="2416175"/>
          <p14:tracePt t="8720" x="598488" y="2424113"/>
          <p14:tracePt t="8728" x="590550" y="2432050"/>
          <p14:tracePt t="8737" x="566738" y="2439988"/>
          <p14:tracePt t="8744" x="558800" y="2455863"/>
          <p14:tracePt t="8754" x="550863" y="2463800"/>
          <p14:tracePt t="8760" x="534988" y="2471738"/>
          <p14:tracePt t="8770" x="527050" y="2487613"/>
          <p14:tracePt t="8776" x="517525" y="2503488"/>
          <p14:tracePt t="8784" x="509588" y="2511425"/>
          <p14:tracePt t="8792" x="493713" y="2535238"/>
          <p14:tracePt t="8800" x="485775" y="2551113"/>
          <p14:tracePt t="8808" x="469900" y="2576513"/>
          <p14:tracePt t="8816" x="454025" y="2600325"/>
          <p14:tracePt t="8824" x="438150" y="2632075"/>
          <p14:tracePt t="8832" x="422275" y="2663825"/>
          <p14:tracePt t="8840" x="398463" y="2703513"/>
          <p14:tracePt t="8848" x="374650" y="2743200"/>
          <p14:tracePt t="8857" x="350838" y="2790825"/>
          <p14:tracePt t="8864" x="334963" y="2822575"/>
          <p14:tracePt t="8873" x="319088" y="2870200"/>
          <p14:tracePt t="8880" x="303213" y="2909888"/>
          <p14:tracePt t="8890" x="287338" y="2935288"/>
          <p14:tracePt t="8896" x="279400" y="2959100"/>
          <p14:tracePt t="8904" x="271463" y="2974975"/>
          <p14:tracePt t="8912" x="263525" y="2998788"/>
          <p14:tracePt t="8921" x="247650" y="3030538"/>
          <p14:tracePt t="8928" x="231775" y="3062288"/>
          <p14:tracePt t="8937" x="207963" y="3094038"/>
          <p14:tracePt t="8944" x="192088" y="3141663"/>
          <p14:tracePt t="8954" x="158750" y="3189288"/>
          <p14:tracePt t="8960" x="134938" y="3228975"/>
          <p14:tracePt t="8969" x="111125" y="3278188"/>
          <p14:tracePt t="8976" x="95250" y="3325813"/>
          <p14:tracePt t="8984" x="87313" y="3357563"/>
          <p14:tracePt t="8992" x="87313" y="3397250"/>
          <p14:tracePt t="9000" x="87313" y="3421063"/>
          <p14:tracePt t="9009" x="87313" y="3436938"/>
          <p14:tracePt t="9016" x="87313" y="3460750"/>
          <p14:tracePt t="9024" x="87313" y="3492500"/>
          <p14:tracePt t="9032" x="87313" y="3524250"/>
          <p14:tracePt t="9041" x="87313" y="3556000"/>
          <p14:tracePt t="9049" x="87313" y="3605213"/>
          <p14:tracePt t="9057" x="87313" y="3636963"/>
          <p14:tracePt t="9065" x="95250" y="3668713"/>
          <p14:tracePt t="9073" x="103188" y="3700463"/>
          <p14:tracePt t="9079" x="111125" y="3740150"/>
          <p14:tracePt t="9088" x="119063" y="3763963"/>
          <p14:tracePt t="9096" x="127000" y="3779838"/>
          <p14:tracePt t="9104" x="142875" y="3803650"/>
          <p14:tracePt t="9111" x="150813" y="3827463"/>
          <p14:tracePt t="9120" x="166688" y="3851275"/>
          <p14:tracePt t="9127" x="184150" y="3867150"/>
          <p14:tracePt t="9135" x="200025" y="3890963"/>
          <p14:tracePt t="9143" x="223838" y="3930650"/>
          <p14:tracePt t="9151" x="231775" y="3956050"/>
          <p14:tracePt t="9159" x="255588" y="4003675"/>
          <p14:tracePt t="9167" x="271463" y="4043363"/>
          <p14:tracePt t="9175" x="295275" y="4090988"/>
          <p14:tracePt t="9183" x="319088" y="4122738"/>
          <p14:tracePt t="9191" x="342900" y="4162425"/>
          <p14:tracePt t="9199" x="366713" y="4202113"/>
          <p14:tracePt t="9207" x="390525" y="4225925"/>
          <p14:tracePt t="9215" x="430213" y="4249738"/>
          <p14:tracePt t="9223" x="469900" y="4281488"/>
          <p14:tracePt t="9231" x="501650" y="4298950"/>
          <p14:tracePt t="9239" x="550863" y="4322763"/>
          <p14:tracePt t="9247" x="598488" y="4346575"/>
          <p14:tracePt t="9255" x="646113" y="4362450"/>
          <p14:tracePt t="9263" x="685800" y="4370388"/>
          <p14:tracePt t="9271" x="733425" y="4378325"/>
          <p14:tracePt t="9279" x="781050" y="4386263"/>
          <p14:tracePt t="9288" x="812800" y="4386263"/>
          <p14:tracePt t="9296" x="844550" y="4394200"/>
          <p14:tracePt t="9307" x="877888" y="4394200"/>
          <p14:tracePt t="9312" x="909638" y="4394200"/>
          <p14:tracePt t="9320" x="941388" y="4394200"/>
          <p14:tracePt t="9328" x="989013" y="4402138"/>
          <p14:tracePt t="9337" x="1028700" y="4402138"/>
          <p14:tracePt t="9344" x="1076325" y="4402138"/>
          <p14:tracePt t="9352" x="1131888" y="4402138"/>
          <p14:tracePt t="9361" x="1195388" y="4402138"/>
          <p14:tracePt t="9368" x="1260475" y="4386263"/>
          <p14:tracePt t="9376" x="1323975" y="4370388"/>
          <p14:tracePt t="9384" x="1403350" y="4354513"/>
          <p14:tracePt t="9393" x="1482725" y="4314825"/>
          <p14:tracePt t="9400" x="1554163" y="4298950"/>
          <p14:tracePt t="9408" x="1627188" y="4281488"/>
          <p14:tracePt t="9416" x="1690688" y="4265613"/>
          <p14:tracePt t="9424" x="1746250" y="4257675"/>
          <p14:tracePt t="9432" x="1785938" y="4257675"/>
          <p14:tracePt t="9440" x="1817688" y="4249738"/>
          <p14:tracePt t="9448" x="1841500" y="4249738"/>
          <p14:tracePt t="9456" x="1865313" y="4249738"/>
          <p14:tracePt t="9464" x="1889125" y="4249738"/>
          <p14:tracePt t="9472" x="1905000" y="4233863"/>
          <p14:tracePt t="9480" x="1938338" y="4217988"/>
          <p14:tracePt t="9489" x="1962150" y="4210050"/>
          <p14:tracePt t="9496" x="1993900" y="4178300"/>
          <p14:tracePt t="9504" x="2033588" y="4146550"/>
          <p14:tracePt t="9512" x="2073275" y="4106863"/>
          <p14:tracePt t="9519" x="2112963" y="4067175"/>
          <p14:tracePt t="9528" x="2144713" y="4035425"/>
          <p14:tracePt t="9536" x="2168525" y="3995738"/>
          <p14:tracePt t="9544" x="2200275" y="3948113"/>
          <p14:tracePt t="9551" x="2216150" y="3922713"/>
          <p14:tracePt t="9560" x="2232025" y="3883025"/>
          <p14:tracePt t="9567" x="2247900" y="3851275"/>
          <p14:tracePt t="9576" x="2255838" y="3811588"/>
          <p14:tracePt t="9583" x="2273300" y="3771900"/>
          <p14:tracePt t="9592" x="2281238" y="3732213"/>
          <p14:tracePt t="9599" x="2297113" y="3676650"/>
          <p14:tracePt t="9608" x="2305050" y="3629025"/>
          <p14:tracePt t="9616" x="2312988" y="3587750"/>
          <p14:tracePt t="9624" x="2328863" y="3540125"/>
          <p14:tracePt t="9632" x="2336800" y="3492500"/>
          <p14:tracePt t="9640" x="2344738" y="3436938"/>
          <p14:tracePt t="9648" x="2352675" y="3405188"/>
          <p14:tracePt t="9657" x="2352675" y="3365500"/>
          <p14:tracePt t="9664" x="2352675" y="3325813"/>
          <p14:tracePt t="9673" x="2352675" y="3294063"/>
          <p14:tracePt t="9680" x="2352675" y="3262313"/>
          <p14:tracePt t="9688" x="2352675" y="3228975"/>
          <p14:tracePt t="9696" x="2352675" y="3197225"/>
          <p14:tracePt t="9704" x="2344738" y="3157538"/>
          <p14:tracePt t="9712" x="2336800" y="3125788"/>
          <p14:tracePt t="9720" x="2328863" y="3101975"/>
          <p14:tracePt t="9728" x="2320925" y="3062288"/>
          <p14:tracePt t="9736" x="2305050" y="3030538"/>
          <p14:tracePt t="9744" x="2281238" y="2990850"/>
          <p14:tracePt t="9752" x="2255838" y="2959100"/>
          <p14:tracePt t="9762" x="2232025" y="2919413"/>
          <p14:tracePt t="9768" x="2208213" y="2878138"/>
          <p14:tracePt t="9776" x="2184400" y="2838450"/>
          <p14:tracePt t="9784" x="2152650" y="2806700"/>
          <p14:tracePt t="9793" x="2120900" y="2767013"/>
          <p14:tracePt t="9800" x="2081213" y="2735263"/>
          <p14:tracePt t="9809" x="2057400" y="2711450"/>
          <p14:tracePt t="9817" x="2017713" y="2687638"/>
          <p14:tracePt t="9826" x="1978025" y="2663825"/>
          <p14:tracePt t="9832" x="1930400" y="2632075"/>
          <p14:tracePt t="9842" x="1897063" y="2608263"/>
          <p14:tracePt t="9848" x="1857375" y="2584450"/>
          <p14:tracePt t="9860" x="1809750" y="2566988"/>
          <p14:tracePt t="9864" x="1770063" y="2543175"/>
          <p14:tracePt t="9873" x="1738313" y="2543175"/>
          <p14:tracePt t="9880" x="1706563" y="2527300"/>
          <p14:tracePt t="9892" x="1658938" y="2511425"/>
          <p14:tracePt t="9896" x="1611313" y="2503488"/>
          <p14:tracePt t="9904" x="1571625" y="2495550"/>
          <p14:tracePt t="9912" x="1514475" y="2479675"/>
          <p14:tracePt t="9920" x="1443038" y="2471738"/>
          <p14:tracePt t="9928" x="1395413" y="2463800"/>
          <p14:tracePt t="9935" x="1331913" y="2463800"/>
          <p14:tracePt t="9944" x="1276350" y="2455863"/>
          <p14:tracePt t="9951" x="1220788" y="2447925"/>
          <p14:tracePt t="9960" x="1163638" y="2432050"/>
          <p14:tracePt t="9967" x="1116013" y="2424113"/>
          <p14:tracePt t="9976" x="1060450" y="2416175"/>
          <p14:tracePt t="9984" x="1020763" y="2408238"/>
          <p14:tracePt t="9991" x="981075" y="2400300"/>
          <p14:tracePt t="10000" x="949325" y="2392363"/>
          <p14:tracePt t="10009" x="917575" y="2392363"/>
          <p14:tracePt t="10016" x="885825" y="2392363"/>
          <p14:tracePt t="10027" x="852488" y="2392363"/>
          <p14:tracePt t="10032" x="812800" y="2392363"/>
          <p14:tracePt t="10041" x="773113" y="2392363"/>
          <p14:tracePt t="10048" x="733425" y="2392363"/>
          <p14:tracePt t="10056" x="685800" y="2392363"/>
          <p14:tracePt t="10064" x="622300" y="2392363"/>
          <p14:tracePt t="10072" x="558800" y="2392363"/>
          <p14:tracePt t="10080" x="493713" y="2400300"/>
          <p14:tracePt t="10088" x="430213" y="2408238"/>
          <p14:tracePt t="10097" x="366713" y="2408238"/>
          <p14:tracePt t="10104" x="311150" y="2416175"/>
          <p14:tracePt t="10113" x="263525" y="2424113"/>
          <p14:tracePt t="10121" x="231775" y="2439988"/>
          <p14:tracePt t="10129" x="207963" y="2447925"/>
          <p14:tracePt t="10137" x="192088" y="2455863"/>
          <p14:tracePt t="10145" x="192088" y="2463800"/>
          <p14:tracePt t="10153" x="176213" y="2471738"/>
          <p14:tracePt t="10159" x="176213" y="2479675"/>
          <p14:tracePt t="10168" x="166688" y="2487613"/>
          <p14:tracePt t="10175" x="158750" y="2503488"/>
          <p14:tracePt t="10183" x="150813" y="2519363"/>
          <p14:tracePt t="10192" x="142875" y="2535238"/>
          <p14:tracePt t="10199" x="127000" y="2559050"/>
          <p14:tracePt t="10208" x="119063" y="2592388"/>
          <p14:tracePt t="10215" x="103188" y="2624138"/>
          <p14:tracePt t="10223" x="79375" y="2655888"/>
          <p14:tracePt t="10231" x="63500" y="2695575"/>
          <p14:tracePt t="10239" x="31750" y="2743200"/>
          <p14:tracePt t="10248" x="7938" y="2790825"/>
          <p14:tracePt t="10401" x="15875" y="3835400"/>
          <p14:tracePt t="10408" x="39688" y="3883025"/>
          <p14:tracePt t="10416" x="71438" y="3922713"/>
          <p14:tracePt t="10424" x="103188" y="3963988"/>
          <p14:tracePt t="10432" x="134938" y="3987800"/>
          <p14:tracePt t="10440" x="184150" y="4027488"/>
          <p14:tracePt t="10448" x="231775" y="4059238"/>
          <p14:tracePt t="10456" x="287338" y="4098925"/>
          <p14:tracePt t="10464" x="334963" y="4130675"/>
          <p14:tracePt t="10472" x="390525" y="4162425"/>
          <p14:tracePt t="10480" x="446088" y="4186238"/>
          <p14:tracePt t="10488" x="509588" y="4217988"/>
          <p14:tracePt t="10496" x="566738" y="4249738"/>
          <p14:tracePt t="10504" x="614363" y="4273550"/>
          <p14:tracePt t="10512" x="661988" y="4291013"/>
          <p14:tracePt t="10520" x="693738" y="4306888"/>
          <p14:tracePt t="10528" x="725488" y="4314825"/>
          <p14:tracePt t="10536" x="765175" y="4314825"/>
          <p14:tracePt t="10545" x="804863" y="4314825"/>
          <p14:tracePt t="10552" x="844550" y="4322763"/>
          <p14:tracePt t="10561" x="885825" y="4322763"/>
          <p14:tracePt t="10568" x="941388" y="4322763"/>
          <p14:tracePt t="10576" x="989013" y="4322763"/>
          <p14:tracePt t="10585" x="1036638" y="4322763"/>
          <p14:tracePt t="10593" x="1076325" y="4322763"/>
          <p14:tracePt t="10601" x="1123950" y="4322763"/>
          <p14:tracePt t="10609" x="1155700" y="4314825"/>
          <p14:tracePt t="10617" x="1195388" y="4314825"/>
          <p14:tracePt t="10626" x="1228725" y="4306888"/>
          <p14:tracePt t="10634" x="1260475" y="4298950"/>
          <p14:tracePt t="10640" x="1300163" y="4281488"/>
          <p14:tracePt t="10648" x="1347788" y="4257675"/>
          <p14:tracePt t="10656" x="1395413" y="4233863"/>
          <p14:tracePt t="10664" x="1435100" y="4210050"/>
          <p14:tracePt t="10672" x="1490663" y="4170363"/>
          <p14:tracePt t="10680" x="1546225" y="4130675"/>
          <p14:tracePt t="10687" x="1603375" y="4090988"/>
          <p14:tracePt t="10696" x="1651000" y="4051300"/>
          <p14:tracePt t="10704" x="1706563" y="4003675"/>
          <p14:tracePt t="10712" x="1754188" y="3971925"/>
          <p14:tracePt t="10720" x="1785938" y="3938588"/>
          <p14:tracePt t="10729" x="1817688" y="3906838"/>
          <p14:tracePt t="10736" x="1841500" y="3875088"/>
          <p14:tracePt t="10745" x="1865313" y="3851275"/>
          <p14:tracePt t="10752" x="1889125" y="3819525"/>
          <p14:tracePt t="10760" x="1922463" y="3787775"/>
          <p14:tracePt t="10768" x="1946275" y="3748088"/>
          <p14:tracePt t="10776" x="1970088" y="3700463"/>
          <p14:tracePt t="10784" x="1978025" y="3660775"/>
          <p14:tracePt t="10792" x="2001838" y="3621088"/>
          <p14:tracePt t="10800" x="2017713" y="3571875"/>
          <p14:tracePt t="10807" x="2033588" y="3524250"/>
          <p14:tracePt t="10816" x="2033588" y="3484563"/>
          <p14:tracePt t="10823" x="2033588" y="3444875"/>
          <p14:tracePt t="10832" x="2033588" y="3413125"/>
          <p14:tracePt t="10839" x="2033588" y="3381375"/>
          <p14:tracePt t="10848" x="2033588" y="3357563"/>
          <p14:tracePt t="10855" x="2033588" y="3341688"/>
          <p14:tracePt t="10864" x="2025650" y="3317875"/>
          <p14:tracePt t="10872" x="2017713" y="3302000"/>
          <p14:tracePt t="10880" x="2009775" y="3252788"/>
          <p14:tracePt t="10888" x="2001838" y="3228975"/>
          <p14:tracePt t="10896" x="2001838" y="3197225"/>
          <p14:tracePt t="10904" x="1985963" y="3173413"/>
          <p14:tracePt t="10913" x="1970088" y="3133725"/>
          <p14:tracePt t="10920" x="1962150" y="3109913"/>
          <p14:tracePt t="10929" x="1954213" y="3078163"/>
          <p14:tracePt t="10936" x="1938338" y="3046413"/>
          <p14:tracePt t="10944" x="1912938" y="3022600"/>
          <p14:tracePt t="10952" x="1897063" y="3006725"/>
          <p14:tracePt t="10960" x="1873250" y="2974975"/>
          <p14:tracePt t="10968" x="1849438" y="2951163"/>
          <p14:tracePt t="10976" x="1809750" y="2935288"/>
          <p14:tracePt t="10984" x="1785938" y="2909888"/>
          <p14:tracePt t="10992" x="1746250" y="2894013"/>
          <p14:tracePt t="11000" x="1730375" y="2886075"/>
          <p14:tracePt t="11007" x="1706563" y="2878138"/>
          <p14:tracePt t="11016" x="1698625" y="2870200"/>
          <p14:tracePt t="11024" x="1666875" y="2862263"/>
          <p14:tracePt t="11032" x="1651000" y="2846388"/>
          <p14:tracePt t="11040" x="1643063" y="2846388"/>
          <p14:tracePt t="11048" x="1627188" y="2830513"/>
          <p14:tracePt t="11056" x="1611313" y="2822575"/>
          <p14:tracePt t="11064" x="1595438" y="2814638"/>
          <p14:tracePt t="11072" x="1579563" y="2806700"/>
          <p14:tracePt t="11080" x="1562100" y="2806700"/>
          <p14:tracePt t="11088" x="1546225" y="2806700"/>
          <p14:tracePt t="11097" x="1538288" y="2798763"/>
          <p14:tracePt t="11104" x="1530350" y="2798763"/>
          <p14:tracePt t="11113" x="1506538" y="2790825"/>
          <p14:tracePt t="11128" x="1498600" y="2782888"/>
          <p14:tracePt t="11240" x="1490663" y="2782888"/>
          <p14:tracePt t="11256" x="1482725" y="2782888"/>
          <p14:tracePt t="11264" x="1474788" y="2782888"/>
          <p14:tracePt t="11271" x="1458913" y="2782888"/>
          <p14:tracePt t="11280" x="1443038" y="2774950"/>
          <p14:tracePt t="11287" x="1435100" y="2774950"/>
          <p14:tracePt t="11295" x="1427163" y="2774950"/>
          <p14:tracePt t="11303" x="1411288" y="2774950"/>
          <p14:tracePt t="11311" x="1403350" y="2767013"/>
          <p14:tracePt t="11319" x="1395413" y="2767013"/>
          <p14:tracePt t="11327" x="1387475" y="2767013"/>
          <p14:tracePt t="11345" x="1371600" y="2767013"/>
          <p14:tracePt t="11361" x="1363663" y="2767013"/>
          <p14:tracePt t="11370" x="1355725" y="2767013"/>
          <p14:tracePt t="11377" x="1347788" y="2767013"/>
          <p14:tracePt t="11385" x="1331913" y="2767013"/>
          <p14:tracePt t="11392" x="1316038" y="2767013"/>
          <p14:tracePt t="11400" x="1300163" y="2767013"/>
          <p14:tracePt t="11407" x="1292225" y="2767013"/>
          <p14:tracePt t="11416" x="1276350" y="2767013"/>
          <p14:tracePt t="11424" x="1260475" y="2767013"/>
          <p14:tracePt t="11432" x="1244600" y="2767013"/>
          <p14:tracePt t="11440" x="1228725" y="2767013"/>
          <p14:tracePt t="11449" x="1220788" y="2767013"/>
          <p14:tracePt t="11456" x="1195388" y="2767013"/>
          <p14:tracePt t="11466" x="1179513" y="2767013"/>
          <p14:tracePt t="11472" x="1163638" y="2767013"/>
          <p14:tracePt t="11480" x="1139825" y="2782888"/>
          <p14:tracePt t="11488" x="1123950" y="2782888"/>
          <p14:tracePt t="11496" x="1108075" y="2790825"/>
          <p14:tracePt t="11504" x="1100138" y="2790825"/>
          <p14:tracePt t="11512" x="1092200" y="2798763"/>
          <p14:tracePt t="11520" x="1084263" y="2806700"/>
          <p14:tracePt t="11527" x="1068388" y="2806700"/>
          <p14:tracePt t="11552" x="1060450" y="2806700"/>
          <p14:tracePt t="11560" x="1060450" y="2814638"/>
          <p14:tracePt t="11576" x="1052513" y="2814638"/>
          <p14:tracePt t="11592" x="1044575" y="2814638"/>
          <p14:tracePt t="11600" x="1036638" y="2822575"/>
          <p14:tracePt t="11608" x="1020763" y="2830513"/>
          <p14:tracePt t="11617" x="1012825" y="2830513"/>
          <p14:tracePt t="11624" x="996950" y="2830513"/>
          <p14:tracePt t="11633" x="989013" y="2838450"/>
          <p14:tracePt t="11640" x="965200" y="2846388"/>
          <p14:tracePt t="11650" x="957263" y="2846388"/>
          <p14:tracePt t="11656" x="941388" y="2854325"/>
          <p14:tracePt t="11664" x="925513" y="2862263"/>
          <p14:tracePt t="11672" x="917575" y="2870200"/>
          <p14:tracePt t="11680" x="909638" y="2870200"/>
          <p14:tracePt t="11688" x="901700" y="2870200"/>
          <p14:tracePt t="11704" x="893763" y="2878138"/>
          <p14:tracePt t="11720" x="877888" y="2886075"/>
          <p14:tracePt t="11736" x="860425" y="2894013"/>
          <p14:tracePt t="11744" x="852488" y="2901950"/>
          <p14:tracePt t="11752" x="844550" y="2909888"/>
          <p14:tracePt t="11760" x="836613" y="2919413"/>
          <p14:tracePt t="11768" x="828675" y="2927350"/>
          <p14:tracePt t="11776" x="820738" y="2943225"/>
          <p14:tracePt t="11784" x="804863" y="2951163"/>
          <p14:tracePt t="11792" x="804863" y="2959100"/>
          <p14:tracePt t="11801" x="796925" y="2974975"/>
          <p14:tracePt t="11817" x="788988" y="2990850"/>
          <p14:tracePt t="11824" x="781050" y="2998788"/>
          <p14:tracePt t="11832" x="781050" y="3006725"/>
          <p14:tracePt t="11840" x="773113" y="3022600"/>
          <p14:tracePt t="11848" x="765175" y="3030538"/>
          <p14:tracePt t="11856" x="757238" y="3046413"/>
          <p14:tracePt t="11864" x="757238" y="3062288"/>
          <p14:tracePt t="11872" x="749300" y="3070225"/>
          <p14:tracePt t="11886" x="741363" y="3078163"/>
          <p14:tracePt t="11888" x="741363" y="3094038"/>
          <p14:tracePt t="11896" x="741363" y="3101975"/>
          <p14:tracePt t="11904" x="733425" y="3109913"/>
          <p14:tracePt t="11912" x="733425" y="3125788"/>
          <p14:tracePt t="11920" x="733425" y="3133725"/>
          <p14:tracePt t="11928" x="733425" y="3141663"/>
          <p14:tracePt t="11936" x="733425" y="3157538"/>
          <p14:tracePt t="11944" x="733425" y="3173413"/>
          <p14:tracePt t="11952" x="733425" y="3181350"/>
          <p14:tracePt t="11959" x="741363" y="3205163"/>
          <p14:tracePt t="11967" x="741363" y="3221038"/>
          <p14:tracePt t="11975" x="757238" y="3244850"/>
          <p14:tracePt t="11983" x="781050" y="3278188"/>
          <p14:tracePt t="11991" x="796925" y="3302000"/>
          <p14:tracePt t="12000" x="820738" y="3333750"/>
          <p14:tracePt t="12007" x="844550" y="3365500"/>
          <p14:tracePt t="12015" x="877888" y="3381375"/>
          <p14:tracePt t="12024" x="893763" y="3397250"/>
          <p14:tracePt t="12032" x="925513" y="3421063"/>
          <p14:tracePt t="12040" x="957263" y="3444875"/>
          <p14:tracePt t="12048" x="989013" y="3452813"/>
          <p14:tracePt t="12056" x="1020763" y="3476625"/>
          <p14:tracePt t="12064" x="1052513" y="3492500"/>
          <p14:tracePt t="12072" x="1084263" y="3508375"/>
          <p14:tracePt t="12080" x="1108075" y="3516313"/>
          <p14:tracePt t="12088" x="1147763" y="3524250"/>
          <p14:tracePt t="12096" x="1171575" y="3532188"/>
          <p14:tracePt t="12104" x="1203325" y="3540125"/>
          <p14:tracePt t="12112" x="1228725" y="3540125"/>
          <p14:tracePt t="12120" x="1260475" y="3540125"/>
          <p14:tracePt t="12128" x="1276350" y="3540125"/>
          <p14:tracePt t="12136" x="1308100" y="3540125"/>
          <p14:tracePt t="12144" x="1347788" y="3532188"/>
          <p14:tracePt t="12153" x="1379538" y="3516313"/>
          <p14:tracePt t="12160" x="1427163" y="3484563"/>
          <p14:tracePt t="12169" x="1474788" y="3460750"/>
          <p14:tracePt t="12176" x="1522413" y="3421063"/>
          <p14:tracePt t="12186" x="1554163" y="3389313"/>
          <p14:tracePt t="12192" x="1595438" y="3357563"/>
          <p14:tracePt t="12200" x="1619250" y="3317875"/>
          <p14:tracePt t="12208" x="1627188" y="3294063"/>
          <p14:tracePt t="12216" x="1643063" y="3252788"/>
          <p14:tracePt t="12224" x="1651000" y="3228975"/>
          <p14:tracePt t="12232" x="1651000" y="3205163"/>
          <p14:tracePt t="12240" x="1651000" y="3189288"/>
          <p14:tracePt t="12248" x="1651000" y="3165475"/>
          <p14:tracePt t="12256" x="1651000" y="3141663"/>
          <p14:tracePt t="12264" x="1651000" y="3117850"/>
          <p14:tracePt t="12272" x="1651000" y="3094038"/>
          <p14:tracePt t="12280" x="1643063" y="3062288"/>
          <p14:tracePt t="12289" x="1643063" y="3038475"/>
          <p14:tracePt t="12296" x="1627188" y="3006725"/>
          <p14:tracePt t="12304" x="1611313" y="2982913"/>
          <p14:tracePt t="12312" x="1611313" y="2959100"/>
          <p14:tracePt t="12320" x="1595438" y="2943225"/>
          <p14:tracePt t="12328" x="1587500" y="2919413"/>
          <p14:tracePt t="12335" x="1571625" y="2901950"/>
          <p14:tracePt t="12343" x="1562100" y="2894013"/>
          <p14:tracePt t="12352" x="1546225" y="2870200"/>
          <p14:tracePt t="12360" x="1530350" y="2862263"/>
          <p14:tracePt t="12368" x="1506538" y="2846388"/>
          <p14:tracePt t="12375" x="1482725" y="2830513"/>
          <p14:tracePt t="12383" x="1450975" y="2814638"/>
          <p14:tracePt t="12391" x="1427163" y="2806700"/>
          <p14:tracePt t="12399" x="1387475" y="2790825"/>
          <p14:tracePt t="12407" x="1339850" y="2774950"/>
          <p14:tracePt t="12416" x="1300163" y="2767013"/>
          <p14:tracePt t="12425" x="1244600" y="2759075"/>
          <p14:tracePt t="12432" x="1187450" y="2751138"/>
          <p14:tracePt t="12441" x="1123950" y="2743200"/>
          <p14:tracePt t="12448" x="1068388" y="2735263"/>
          <p14:tracePt t="12457" x="1012825" y="2735263"/>
          <p14:tracePt t="12464" x="957263" y="2727325"/>
          <p14:tracePt t="12473" x="925513" y="2727325"/>
          <p14:tracePt t="12480" x="893763" y="2727325"/>
          <p14:tracePt t="12489" x="868363" y="2727325"/>
          <p14:tracePt t="12496" x="852488" y="2727325"/>
          <p14:tracePt t="12504" x="836613" y="2727325"/>
          <p14:tracePt t="12512" x="820738" y="2727325"/>
          <p14:tracePt t="12522" x="812800" y="2727325"/>
          <p14:tracePt t="12528" x="804863" y="2735263"/>
          <p14:tracePt t="12538" x="796925" y="2743200"/>
          <p14:tracePt t="12544" x="796925" y="2751138"/>
          <p14:tracePt t="12554" x="788988" y="2751138"/>
          <p14:tracePt t="12560" x="781050" y="2767013"/>
          <p14:tracePt t="12568" x="773113" y="2782888"/>
          <p14:tracePt t="12576" x="765175" y="2790825"/>
          <p14:tracePt t="12584" x="757238" y="2806700"/>
          <p14:tracePt t="12592" x="749300" y="2830513"/>
          <p14:tracePt t="12600" x="741363" y="2846388"/>
          <p14:tracePt t="12609" x="741363" y="2870200"/>
          <p14:tracePt t="12616" x="733425" y="2886075"/>
          <p14:tracePt t="12624" x="733425" y="2901950"/>
          <p14:tracePt t="12632" x="725488" y="2919413"/>
          <p14:tracePt t="12641" x="725488" y="2935288"/>
          <p14:tracePt t="12648" x="725488" y="2959100"/>
          <p14:tracePt t="12657" x="725488" y="2967038"/>
          <p14:tracePt t="12664" x="725488" y="2990850"/>
          <p14:tracePt t="12673" x="725488" y="3006725"/>
          <p14:tracePt t="12680" x="725488" y="3022600"/>
          <p14:tracePt t="12689" x="725488" y="3038475"/>
          <p14:tracePt t="12696" x="733425" y="3054350"/>
          <p14:tracePt t="12706" x="741363" y="3070225"/>
          <p14:tracePt t="12712" x="749300" y="3078163"/>
          <p14:tracePt t="12722" x="773113" y="3094038"/>
          <p14:tracePt t="12728" x="788988" y="3109913"/>
          <p14:tracePt t="12737" x="804863" y="3125788"/>
          <p14:tracePt t="12744" x="844550" y="3141663"/>
          <p14:tracePt t="12752" x="868363" y="3157538"/>
          <p14:tracePt t="12760" x="901700" y="3173413"/>
          <p14:tracePt t="12768" x="933450" y="3181350"/>
          <p14:tracePt t="12777" x="957263" y="3197225"/>
          <p14:tracePt t="12784" x="981075" y="3221038"/>
          <p14:tracePt t="12792" x="1020763" y="3236913"/>
          <p14:tracePt t="12800" x="1052513" y="3244850"/>
          <p14:tracePt t="12810" x="1092200" y="3262313"/>
          <p14:tracePt t="12816" x="1131888" y="3278188"/>
          <p14:tracePt t="12824" x="1155700" y="3294063"/>
          <p14:tracePt t="12832" x="1187450" y="3294063"/>
          <p14:tracePt t="12840" x="1211263" y="3302000"/>
          <p14:tracePt t="12848" x="1236663" y="3309938"/>
          <p14:tracePt t="12856" x="1260475" y="3309938"/>
          <p14:tracePt t="12864" x="1284288" y="3317875"/>
          <p14:tracePt t="12873" x="1308100" y="3317875"/>
          <p14:tracePt t="12893" x="1339850" y="3317875"/>
          <p14:tracePt t="12896" x="1347788" y="3317875"/>
          <p14:tracePt t="12906" x="1355725" y="3317875"/>
          <p14:tracePt t="35530" x="1363663" y="3317875"/>
          <p14:tracePt t="35547" x="1371600" y="3317875"/>
          <p14:tracePt t="35553" x="1395413" y="3294063"/>
          <p14:tracePt t="35561" x="1450975" y="3252788"/>
          <p14:tracePt t="35569" x="1514475" y="3197225"/>
          <p14:tracePt t="35577" x="1595438" y="3157538"/>
          <p14:tracePt t="35585" x="1682750" y="3101975"/>
          <p14:tracePt t="35592" x="1785938" y="3054350"/>
          <p14:tracePt t="35602" x="1873250" y="3006725"/>
          <p14:tracePt t="35609" x="1922463" y="2974975"/>
          <p14:tracePt t="35617" x="1970088" y="2919413"/>
          <p14:tracePt t="35624" x="2001838" y="2886075"/>
          <p14:tracePt t="35632" x="2041525" y="2838450"/>
          <p14:tracePt t="35640" x="2073275" y="2790825"/>
          <p14:tracePt t="35649" x="2120900" y="2735263"/>
          <p14:tracePt t="35656" x="2160588" y="2695575"/>
          <p14:tracePt t="35666" x="2216150" y="2655888"/>
          <p14:tracePt t="35673" x="2255838" y="2624138"/>
          <p14:tracePt t="35682" x="2320925" y="2576513"/>
          <p14:tracePt t="35689" x="2376488" y="2535238"/>
          <p14:tracePt t="35699" x="2432050" y="2479675"/>
          <p14:tracePt t="35705" x="2511425" y="2424113"/>
          <p14:tracePt t="35715" x="2590800" y="2368550"/>
          <p14:tracePt t="35721" x="2695575" y="2305050"/>
          <p14:tracePt t="35733" x="2806700" y="2233613"/>
          <p14:tracePt t="35737" x="2909888" y="2160588"/>
          <p14:tracePt t="35745" x="3022600" y="2097088"/>
          <p14:tracePt t="35754" x="3149600" y="2017713"/>
          <p14:tracePt t="35761" x="3252788" y="1962150"/>
          <p14:tracePt t="35770" x="3341688" y="1906588"/>
          <p14:tracePt t="35777" x="3421063" y="1849438"/>
          <p14:tracePt t="35786" x="3500438" y="1785938"/>
          <p14:tracePt t="35795" x="3571875" y="1730375"/>
          <p14:tracePt t="35800" x="3627438" y="1674813"/>
          <p14:tracePt t="35809" x="3700463" y="1627188"/>
          <p14:tracePt t="35816" x="3756025" y="1571625"/>
          <p14:tracePt t="35825" x="3827463" y="1530350"/>
          <p14:tracePt t="35833" x="3906838" y="1482725"/>
          <p14:tracePt t="35840" x="3986213" y="1443038"/>
          <p14:tracePt t="35848" x="4059238" y="1419225"/>
          <p14:tracePt t="35856" x="4138613" y="1411288"/>
          <p14:tracePt t="35864" x="4225925" y="1395413"/>
          <p14:tracePt t="35872" x="4329113" y="1395413"/>
          <p14:tracePt t="35883" x="4457700" y="1395413"/>
          <p14:tracePt t="35888" x="4648200" y="1395413"/>
          <p14:tracePt t="35898" x="4895850" y="1395413"/>
          <p14:tracePt t="35904" x="5183188" y="1427163"/>
          <p14:tracePt t="35912" x="5518150" y="1450975"/>
          <p14:tracePt t="35920" x="5676900" y="1466850"/>
          <p14:tracePt t="35928" x="5940425" y="1490663"/>
          <p14:tracePt t="35936" x="6188075" y="1514475"/>
          <p14:tracePt t="35944" x="6434138" y="1538288"/>
          <p14:tracePt t="35952" x="6634163" y="1555750"/>
          <p14:tracePt t="35960" x="6818313" y="1563688"/>
          <p14:tracePt t="35968" x="6992938" y="1579563"/>
          <p14:tracePt t="35976" x="7112000" y="1579563"/>
          <p14:tracePt t="35984" x="7216775" y="1587500"/>
          <p14:tracePt t="35992" x="7304088" y="1587500"/>
          <p14:tracePt t="36000" x="7367588" y="1587500"/>
          <p14:tracePt t="36008" x="7399338" y="1595438"/>
          <p14:tracePt t="36016" x="7431088" y="1595438"/>
          <p14:tracePt t="36024" x="7454900" y="1595438"/>
          <p14:tracePt t="36040" x="7462838" y="1603375"/>
          <p14:tracePt t="36193" x="7431088" y="1587500"/>
          <p14:tracePt t="36199" x="7391400" y="1571625"/>
          <p14:tracePt t="36207" x="7327900" y="1547813"/>
          <p14:tracePt t="36216" x="7272338" y="1522413"/>
          <p14:tracePt t="36223" x="7216775" y="1498600"/>
          <p14:tracePt t="36232" x="7161213" y="1482725"/>
          <p14:tracePt t="36239" x="7088188" y="1466850"/>
          <p14:tracePt t="36248" x="7048500" y="1458913"/>
          <p14:tracePt t="36255" x="6961188" y="1450975"/>
          <p14:tracePt t="36265" x="6889750" y="1443038"/>
          <p14:tracePt t="36272" x="6818313" y="1435100"/>
          <p14:tracePt t="36279" x="6721475" y="1427163"/>
          <p14:tracePt t="36288" x="6650038" y="1427163"/>
          <p14:tracePt t="36297" x="6562725" y="1427163"/>
          <p14:tracePt t="36307" x="6491288" y="1419225"/>
          <p14:tracePt t="36312" x="6418263" y="1419225"/>
          <p14:tracePt t="36321" x="6346825" y="1419225"/>
          <p14:tracePt t="36328" x="6275388" y="1435100"/>
          <p14:tracePt t="36339" x="6219825" y="1450975"/>
          <p14:tracePt t="36344" x="6156325" y="1466850"/>
          <p14:tracePt t="36353" x="6083300" y="1482725"/>
          <p14:tracePt t="36361" x="6027738" y="1506538"/>
          <p14:tracePt t="36369" x="5972175" y="1522413"/>
          <p14:tracePt t="36377" x="5908675" y="1547813"/>
          <p14:tracePt t="36383" x="5853113" y="1579563"/>
          <p14:tracePt t="36391" x="5797550" y="1611313"/>
          <p14:tracePt t="36399" x="5740400" y="1651000"/>
          <p14:tracePt t="36407" x="5700713" y="1674813"/>
          <p14:tracePt t="36415" x="5668963" y="1706563"/>
          <p14:tracePt t="36423" x="5629275" y="1746250"/>
          <p14:tracePt t="36433" x="5605463" y="1793875"/>
          <p14:tracePt t="36439" x="5581650" y="1833563"/>
          <p14:tracePt t="36449" x="5557838" y="1881188"/>
          <p14:tracePt t="36456" x="5534025" y="1930400"/>
          <p14:tracePt t="36464" x="5518150" y="1970088"/>
          <p14:tracePt t="36472" x="5502275" y="2017713"/>
          <p14:tracePt t="36479" x="5486400" y="2057400"/>
          <p14:tracePt t="36487" x="5478463" y="2089150"/>
          <p14:tracePt t="36495" x="5462588" y="2128838"/>
          <p14:tracePt t="36503" x="5446713" y="2160588"/>
          <p14:tracePt t="36511" x="5438775" y="2200275"/>
          <p14:tracePt t="36519" x="5430838" y="2233613"/>
          <p14:tracePt t="36527" x="5422900" y="2265363"/>
          <p14:tracePt t="36536" x="5414963" y="2312988"/>
          <p14:tracePt t="36543" x="5414963" y="2344738"/>
          <p14:tracePt t="36552" x="5414963" y="2376488"/>
          <p14:tracePt t="36559" x="5407025" y="2416175"/>
          <p14:tracePt t="36568" x="5389563" y="2455863"/>
          <p14:tracePt t="36576" x="5381625" y="2495550"/>
          <p14:tracePt t="36583" x="5373688" y="2535238"/>
          <p14:tracePt t="36591" x="5357813" y="2584450"/>
          <p14:tracePt t="36600" x="5349875" y="2616200"/>
          <p14:tracePt t="36607" x="5349875" y="2663825"/>
          <p14:tracePt t="36617" x="5341938" y="2695575"/>
          <p14:tracePt t="36623" x="5341938" y="2727325"/>
          <p14:tracePt t="36632" x="5341938" y="2759075"/>
          <p14:tracePt t="36639" x="5341938" y="2798763"/>
          <p14:tracePt t="36647" x="5341938" y="2822575"/>
          <p14:tracePt t="36655" x="5341938" y="2854325"/>
          <p14:tracePt t="36663" x="5334000" y="2886075"/>
          <p14:tracePt t="36672" x="5334000" y="2909888"/>
          <p14:tracePt t="36679" x="5326063" y="2943225"/>
          <p14:tracePt t="36687" x="5318125" y="2967038"/>
          <p14:tracePt t="36695" x="5310188" y="3006725"/>
          <p14:tracePt t="36704" x="5302250" y="3038475"/>
          <p14:tracePt t="36711" x="5294313" y="3086100"/>
          <p14:tracePt t="36720" x="5294313" y="3117850"/>
          <p14:tracePt t="36727" x="5294313" y="3173413"/>
          <p14:tracePt t="36736" x="5286375" y="3213100"/>
          <p14:tracePt t="36743" x="5286375" y="3270250"/>
          <p14:tracePt t="36752" x="5286375" y="3325813"/>
          <p14:tracePt t="36759" x="5286375" y="3397250"/>
          <p14:tracePt t="36767" x="5278438" y="3452813"/>
          <p14:tracePt t="36776" x="5278438" y="3516313"/>
          <p14:tracePt t="36784" x="5278438" y="3571875"/>
          <p14:tracePt t="36791" x="5278438" y="3621088"/>
          <p14:tracePt t="36801" x="5278438" y="3668713"/>
          <p14:tracePt t="36807" x="5278438" y="3724275"/>
          <p14:tracePt t="36816" x="5278438" y="3771900"/>
          <p14:tracePt t="36824" x="5278438" y="3827463"/>
          <p14:tracePt t="36832" x="5286375" y="3875088"/>
          <p14:tracePt t="36840" x="5318125" y="3930650"/>
          <p14:tracePt t="36848" x="5334000" y="3987800"/>
          <p14:tracePt t="36856" x="5373688" y="4059238"/>
          <p14:tracePt t="36864" x="5407025" y="4106863"/>
          <p14:tracePt t="36872" x="5430838" y="4138613"/>
          <p14:tracePt t="36880" x="5462588" y="4186238"/>
          <p14:tracePt t="36889" x="5486400" y="4225925"/>
          <p14:tracePt t="36896" x="5518150" y="4273550"/>
          <p14:tracePt t="36904" x="5549900" y="4314825"/>
          <p14:tracePt t="36912" x="5581650" y="4354513"/>
          <p14:tracePt t="36920" x="5629275" y="4394200"/>
          <p14:tracePt t="36928" x="5692775" y="4433888"/>
          <p14:tracePt t="36936" x="5749925" y="4473575"/>
          <p14:tracePt t="36944" x="5821363" y="4513263"/>
          <p14:tracePt t="36953" x="5884863" y="4552950"/>
          <p14:tracePt t="36960" x="5948363" y="4584700"/>
          <p14:tracePt t="36969" x="6011863" y="4624388"/>
          <p14:tracePt t="36976" x="6075363" y="4649788"/>
          <p14:tracePt t="36986" x="6148388" y="4673600"/>
          <p14:tracePt t="36992" x="6211888" y="4697413"/>
          <p14:tracePt t="37000" x="6267450" y="4721225"/>
          <p14:tracePt t="37008" x="6323013" y="4745038"/>
          <p14:tracePt t="37016" x="6370638" y="4768850"/>
          <p14:tracePt t="37024" x="6426200" y="4784725"/>
          <p14:tracePt t="37032" x="6475413" y="4800600"/>
          <p14:tracePt t="37040" x="6523038" y="4824413"/>
          <p14:tracePt t="37048" x="6570663" y="4832350"/>
          <p14:tracePt t="37056" x="6610350" y="4848225"/>
          <p14:tracePt t="37064" x="6650038" y="4864100"/>
          <p14:tracePt t="37073" x="6697663" y="4872038"/>
          <p14:tracePt t="37088" x="6794500" y="4872038"/>
          <p14:tracePt t="37096" x="6842125" y="4879975"/>
          <p14:tracePt t="37104" x="6889750" y="4879975"/>
          <p14:tracePt t="37112" x="6945313" y="4887913"/>
          <p14:tracePt t="37120" x="7000875" y="4887913"/>
          <p14:tracePt t="37128" x="7064375" y="4887913"/>
          <p14:tracePt t="37136" x="7127875" y="4887913"/>
          <p14:tracePt t="37143" x="7192963" y="4879975"/>
          <p14:tracePt t="37152" x="7256463" y="4879975"/>
          <p14:tracePt t="37159" x="7312025" y="4864100"/>
          <p14:tracePt t="37168" x="7359650" y="4856163"/>
          <p14:tracePt t="37175" x="7415213" y="4848225"/>
          <p14:tracePt t="37183" x="7446963" y="4848225"/>
          <p14:tracePt t="37191" x="7478713" y="4840288"/>
          <p14:tracePt t="37199" x="7519988" y="4832350"/>
          <p14:tracePt t="37207" x="7551738" y="4824413"/>
          <p14:tracePt t="37215" x="7575550" y="4816475"/>
          <p14:tracePt t="37223" x="7615238" y="4800600"/>
          <p14:tracePt t="37231" x="7646988" y="4776788"/>
          <p14:tracePt t="37239" x="7686675" y="4768850"/>
          <p14:tracePt t="37247" x="7718425" y="4752975"/>
          <p14:tracePt t="37256" x="7766050" y="4729163"/>
          <p14:tracePt t="37264" x="7813675" y="4705350"/>
          <p14:tracePt t="37272" x="7870825" y="4673600"/>
          <p14:tracePt t="37280" x="7918450" y="4649788"/>
          <p14:tracePt t="37288" x="7966075" y="4624388"/>
          <p14:tracePt t="37296" x="8013700" y="4592638"/>
          <p14:tracePt t="37305" x="8053388" y="4568825"/>
          <p14:tracePt t="37312" x="8108950" y="4537075"/>
          <p14:tracePt t="37321" x="8172450" y="4497388"/>
          <p14:tracePt t="37328" x="8221663" y="4457700"/>
          <p14:tracePt t="37338" x="8269288" y="4402138"/>
          <p14:tracePt t="37344" x="8324850" y="4354513"/>
          <p14:tracePt t="37352" x="8372475" y="4298950"/>
          <p14:tracePt t="37360" x="8412163" y="4233863"/>
          <p14:tracePt t="37369" x="8443913" y="4178300"/>
          <p14:tracePt t="37376" x="8475663" y="4114800"/>
          <p14:tracePt t="37384" x="8499475" y="4043363"/>
          <p14:tracePt t="37392" x="8515350" y="3987800"/>
          <p14:tracePt t="37400" x="8523288" y="3922713"/>
          <p14:tracePt t="37408" x="8531225" y="3859213"/>
          <p14:tracePt t="37416" x="8540750" y="3803650"/>
          <p14:tracePt t="37425" x="8548688" y="3740150"/>
          <p14:tracePt t="37432" x="8556625" y="3676650"/>
          <p14:tracePt t="37440" x="8580438" y="3595688"/>
          <p14:tracePt t="37448" x="8588375" y="3532188"/>
          <p14:tracePt t="37456" x="8588375" y="3444875"/>
          <p14:tracePt t="37464" x="8588375" y="3365500"/>
          <p14:tracePt t="37472" x="8588375" y="3294063"/>
          <p14:tracePt t="37480" x="8572500" y="3221038"/>
          <p14:tracePt t="37488" x="8572500" y="3157538"/>
          <p14:tracePt t="37495" x="8572500" y="3101975"/>
          <p14:tracePt t="37503" x="8572500" y="3062288"/>
          <p14:tracePt t="37511" x="8572500" y="3006725"/>
          <p14:tracePt t="37522" x="8572500" y="2959100"/>
          <p14:tracePt t="37528" x="8572500" y="2919413"/>
          <p14:tracePt t="37537" x="8572500" y="2870200"/>
          <p14:tracePt t="37544" x="8572500" y="2838450"/>
          <p14:tracePt t="37552" x="8572500" y="2798763"/>
          <p14:tracePt t="37560" x="8572500" y="2751138"/>
          <p14:tracePt t="37568" x="8572500" y="2719388"/>
          <p14:tracePt t="37576" x="8572500" y="2687638"/>
          <p14:tracePt t="37584" x="8572500" y="2647950"/>
          <p14:tracePt t="37592" x="8572500" y="2624138"/>
          <p14:tracePt t="37600" x="8564563" y="2584450"/>
          <p14:tracePt t="37608" x="8548688" y="2551113"/>
          <p14:tracePt t="37616" x="8540750" y="2527300"/>
          <p14:tracePt t="37624" x="8523288" y="2487613"/>
          <p14:tracePt t="37632" x="8515350" y="2463800"/>
          <p14:tracePt t="37640" x="8507413" y="2432050"/>
          <p14:tracePt t="37648" x="8491538" y="2400300"/>
          <p14:tracePt t="37657" x="8483600" y="2376488"/>
          <p14:tracePt t="37664" x="8475663" y="2352675"/>
          <p14:tracePt t="37673" x="8451850" y="2328863"/>
          <p14:tracePt t="37680" x="8435975" y="2289175"/>
          <p14:tracePt t="37690" x="8420100" y="2249488"/>
          <p14:tracePt t="37696" x="8388350" y="2216150"/>
          <p14:tracePt t="37706" x="8356600" y="2176463"/>
          <p14:tracePt t="37712" x="8308975" y="2136775"/>
          <p14:tracePt t="37721" x="8261350" y="2105025"/>
          <p14:tracePt t="37728" x="8221663" y="2073275"/>
          <p14:tracePt t="37736" x="8172450" y="2049463"/>
          <p14:tracePt t="37744" x="8124825" y="2025650"/>
          <p14:tracePt t="37752" x="8077200" y="1993900"/>
          <p14:tracePt t="37761" x="8029575" y="1970088"/>
          <p14:tracePt t="37768" x="7981950" y="1946275"/>
          <p14:tracePt t="37776" x="7934325" y="1922463"/>
          <p14:tracePt t="37784" x="7878763" y="1890713"/>
          <p14:tracePt t="37794" x="7829550" y="1849438"/>
          <p14:tracePt t="37800" x="7773988" y="1817688"/>
          <p14:tracePt t="37808" x="7702550" y="1778000"/>
          <p14:tracePt t="37816" x="7639050" y="1738313"/>
          <p14:tracePt t="37824" x="7575550" y="1706563"/>
          <p14:tracePt t="37832" x="7512050" y="1674813"/>
          <p14:tracePt t="37841" x="7462838" y="1651000"/>
          <p14:tracePt t="37848" x="7415213" y="1619250"/>
          <p14:tracePt t="37857" x="7375525" y="1595438"/>
          <p14:tracePt t="37864" x="7335838" y="1579563"/>
          <p14:tracePt t="37874" x="7304088" y="1555750"/>
          <p14:tracePt t="37879" x="7280275" y="1547813"/>
          <p14:tracePt t="37889" x="7256463" y="1538288"/>
          <p14:tracePt t="37895" x="7224713" y="1522413"/>
          <p14:tracePt t="37903" x="7208838" y="1522413"/>
          <p14:tracePt t="37911" x="7185025" y="1506538"/>
          <p14:tracePt t="37919" x="7169150" y="1506538"/>
          <p14:tracePt t="37927" x="7145338" y="1498600"/>
          <p14:tracePt t="37935" x="7127875" y="1498600"/>
          <p14:tracePt t="37944" x="7112000" y="1490663"/>
          <p14:tracePt t="37952" x="7088188" y="1490663"/>
          <p14:tracePt t="37960" x="7072313" y="1490663"/>
          <p14:tracePt t="37968" x="7056438" y="1490663"/>
          <p14:tracePt t="37976" x="7040563" y="1490663"/>
          <p14:tracePt t="37983" x="7016750" y="1490663"/>
          <p14:tracePt t="37992" x="6992938" y="1490663"/>
          <p14:tracePt t="38000" x="6969125" y="1490663"/>
          <p14:tracePt t="38008" x="6945313" y="1490663"/>
          <p14:tracePt t="38015" x="6913563" y="1498600"/>
          <p14:tracePt t="38024" x="6881813" y="1498600"/>
          <p14:tracePt t="38032" x="6858000" y="1498600"/>
          <p14:tracePt t="38041" x="6818313" y="1506538"/>
          <p14:tracePt t="38048" x="6777038" y="1506538"/>
          <p14:tracePt t="38058" x="6737350" y="1514475"/>
          <p14:tracePt t="38064" x="6697663" y="1522413"/>
          <p14:tracePt t="38072" x="6657975" y="1530350"/>
          <p14:tracePt t="38080" x="6618288" y="1538288"/>
          <p14:tracePt t="38088" x="6586538" y="1555750"/>
          <p14:tracePt t="38096" x="6562725" y="1571625"/>
          <p14:tracePt t="38104" x="6530975" y="1587500"/>
          <p14:tracePt t="38112" x="6499225" y="1595438"/>
          <p14:tracePt t="38120" x="6483350" y="1603375"/>
          <p14:tracePt t="38128" x="6451600" y="1619250"/>
          <p14:tracePt t="38136" x="6434138" y="1627188"/>
          <p14:tracePt t="38145" x="6410325" y="1643063"/>
          <p14:tracePt t="38152" x="6394450" y="1651000"/>
          <p14:tracePt t="38161" x="6370638" y="1666875"/>
          <p14:tracePt t="38168" x="6354763" y="1682750"/>
          <p14:tracePt t="38176" x="6338888" y="1698625"/>
          <p14:tracePt t="38184" x="6315075" y="1722438"/>
          <p14:tracePt t="38192" x="6299200" y="1738313"/>
          <p14:tracePt t="38200" x="6283325" y="1754188"/>
          <p14:tracePt t="38208" x="6267450" y="1778000"/>
          <p14:tracePt t="38215" x="6243638" y="1793875"/>
          <p14:tracePt t="38223" x="6227763" y="1809750"/>
          <p14:tracePt t="38231" x="6211888" y="1833563"/>
          <p14:tracePt t="38240" x="6180138" y="1841500"/>
          <p14:tracePt t="38247" x="6172200" y="1857375"/>
          <p14:tracePt t="38255" x="6148388" y="1881188"/>
          <p14:tracePt t="38263" x="6132513" y="1906588"/>
          <p14:tracePt t="38271" x="6116638" y="1930400"/>
          <p14:tracePt t="38279" x="6083300" y="1962150"/>
          <p14:tracePt t="38287" x="6059488" y="2001838"/>
          <p14:tracePt t="38295" x="6027738" y="2033588"/>
          <p14:tracePt t="38303" x="6003925" y="2065338"/>
          <p14:tracePt t="38311" x="5988050" y="2097088"/>
          <p14:tracePt t="38319" x="5964238" y="2128838"/>
          <p14:tracePt t="38327" x="5932488" y="2160588"/>
          <p14:tracePt t="38335" x="5916613" y="2192338"/>
          <p14:tracePt t="38343" x="5900738" y="2216150"/>
          <p14:tracePt t="38351" x="5884863" y="2241550"/>
          <p14:tracePt t="38360" x="5868988" y="2265363"/>
          <p14:tracePt t="38368" x="5861050" y="2289175"/>
          <p14:tracePt t="38376" x="5853113" y="2305050"/>
          <p14:tracePt t="38384" x="5837238" y="2336800"/>
          <p14:tracePt t="38393" x="5829300" y="2360613"/>
          <p14:tracePt t="38400" x="5821363" y="2400300"/>
          <p14:tracePt t="38409" x="5805488" y="2432050"/>
          <p14:tracePt t="38416" x="5797550" y="2479675"/>
          <p14:tracePt t="38426" x="5781675" y="2527300"/>
          <p14:tracePt t="38432" x="5765800" y="2566988"/>
          <p14:tracePt t="38440" x="5757863" y="2624138"/>
          <p14:tracePt t="38448" x="5740400" y="2671763"/>
          <p14:tracePt t="38455" x="5732463" y="2727325"/>
          <p14:tracePt t="38464" x="5724525" y="2774950"/>
          <p14:tracePt t="38472" x="5716588" y="2806700"/>
          <p14:tracePt t="38480" x="5708650" y="2854325"/>
          <p14:tracePt t="38488" x="5700713" y="2886075"/>
          <p14:tracePt t="38496" x="5700713" y="2919413"/>
          <p14:tracePt t="38503" x="5700713" y="2967038"/>
          <p14:tracePt t="38512" x="5700713" y="3006725"/>
          <p14:tracePt t="38520" x="5700713" y="3046413"/>
          <p14:tracePt t="38528" x="5700713" y="3086100"/>
          <p14:tracePt t="38536" x="5700713" y="3125788"/>
          <p14:tracePt t="38544" x="5700713" y="3157538"/>
          <p14:tracePt t="38552" x="5700713" y="3205163"/>
          <p14:tracePt t="38560" x="5700713" y="3236913"/>
          <p14:tracePt t="38568" x="5700713" y="3270250"/>
          <p14:tracePt t="38577" x="5700713" y="3325813"/>
          <p14:tracePt t="38584" x="5700713" y="3357563"/>
          <p14:tracePt t="38593" x="5700713" y="3421063"/>
          <p14:tracePt t="38599" x="5700713" y="3476625"/>
          <p14:tracePt t="38608" x="5708650" y="3516313"/>
          <p14:tracePt t="38616" x="5740400" y="3571875"/>
          <p14:tracePt t="38624" x="5757863" y="3621088"/>
          <p14:tracePt t="38632" x="5789613" y="3676650"/>
          <p14:tracePt t="38639" x="5805488" y="3724275"/>
          <p14:tracePt t="38648" x="5829300" y="3763963"/>
          <p14:tracePt t="38656" x="5853113" y="3811588"/>
          <p14:tracePt t="38664" x="5868988" y="3843338"/>
          <p14:tracePt t="38672" x="5892800" y="3890963"/>
          <p14:tracePt t="38681" x="5916613" y="3930650"/>
          <p14:tracePt t="38688" x="5940425" y="3979863"/>
          <p14:tracePt t="38695" x="5964238" y="4027488"/>
          <p14:tracePt t="38703" x="5995988" y="4075113"/>
          <p14:tracePt t="38711" x="6027738" y="4130675"/>
          <p14:tracePt t="38719" x="6067425" y="4178300"/>
          <p14:tracePt t="38727" x="6100763" y="4225925"/>
          <p14:tracePt t="38735" x="6140450" y="4273550"/>
          <p14:tracePt t="38743" x="6180138" y="4314825"/>
          <p14:tracePt t="38752" x="6219825" y="4362450"/>
          <p14:tracePt t="38761" x="6267450" y="4410075"/>
          <p14:tracePt t="38768" x="6315075" y="4457700"/>
          <p14:tracePt t="38778" x="6370638" y="4497388"/>
          <p14:tracePt t="38783" x="6418263" y="4529138"/>
          <p14:tracePt t="38792" x="6451600" y="4560888"/>
          <p14:tracePt t="38800" x="6499225" y="4592638"/>
          <p14:tracePt t="38808" x="6538913" y="4624388"/>
          <p14:tracePt t="38816" x="6586538" y="4657725"/>
          <p14:tracePt t="38824" x="6634163" y="4681538"/>
          <p14:tracePt t="38832" x="6673850" y="4697413"/>
          <p14:tracePt t="38840" x="6721475" y="4721225"/>
          <p14:tracePt t="38848" x="6753225" y="4745038"/>
          <p14:tracePt t="38856" x="6794500" y="4760913"/>
          <p14:tracePt t="38865" x="6834188" y="4784725"/>
          <p14:tracePt t="38872" x="6858000" y="4784725"/>
          <p14:tracePt t="38880" x="6889750" y="4800600"/>
          <p14:tracePt t="38897" x="6937375" y="4816475"/>
          <p14:tracePt t="38903" x="6969125" y="4816475"/>
          <p14:tracePt t="38911" x="7008813" y="4824413"/>
          <p14:tracePt t="38919" x="7040563" y="4824413"/>
          <p14:tracePt t="38928" x="7080250" y="4824413"/>
          <p14:tracePt t="38936" x="7135813" y="4824413"/>
          <p14:tracePt t="38945" x="7185025" y="4824413"/>
          <p14:tracePt t="38952" x="7224713" y="4824413"/>
          <p14:tracePt t="38963" x="7272338" y="4824413"/>
          <p14:tracePt t="38968" x="7312025" y="4816475"/>
          <p14:tracePt t="38976" x="7359650" y="4808538"/>
          <p14:tracePt t="38984" x="7407275" y="4784725"/>
          <p14:tracePt t="38992" x="7446963" y="4768850"/>
          <p14:tracePt t="39000" x="7486650" y="4745038"/>
          <p14:tracePt t="39008" x="7527925" y="4729163"/>
          <p14:tracePt t="39016" x="7551738" y="4713288"/>
          <p14:tracePt t="39024" x="7591425" y="4689475"/>
          <p14:tracePt t="39033" x="7615238" y="4665663"/>
          <p14:tracePt t="39040" x="7646988" y="4649788"/>
          <p14:tracePt t="39049" x="7670800" y="4616450"/>
          <p14:tracePt t="39056" x="7702550" y="4600575"/>
          <p14:tracePt t="39064" x="7726363" y="4576763"/>
          <p14:tracePt t="39072" x="7766050" y="4545013"/>
          <p14:tracePt t="39080" x="7805738" y="4521200"/>
          <p14:tracePt t="39089" x="7839075" y="4505325"/>
          <p14:tracePt t="39097" x="7870825" y="4481513"/>
          <p14:tracePt t="39104" x="7894638" y="4457700"/>
          <p14:tracePt t="39113" x="7934325" y="4433888"/>
          <p14:tracePt t="39120" x="7981950" y="4394200"/>
          <p14:tracePt t="39129" x="8021638" y="4354513"/>
          <p14:tracePt t="39136" x="8069263" y="4306888"/>
          <p14:tracePt t="39146" x="8101013" y="4281488"/>
          <p14:tracePt t="39152" x="8132763" y="4217988"/>
          <p14:tracePt t="39160" x="8164513" y="4170363"/>
          <p14:tracePt t="39168" x="8197850" y="4114800"/>
          <p14:tracePt t="39176" x="8221663" y="4059238"/>
          <p14:tracePt t="39184" x="8261350" y="3987800"/>
          <p14:tracePt t="39192" x="8301038" y="3914775"/>
          <p14:tracePt t="39200" x="8340725" y="3835400"/>
          <p14:tracePt t="39208" x="8380413" y="3748088"/>
          <p14:tracePt t="39217" x="8412163" y="3660775"/>
          <p14:tracePt t="39224" x="8459788" y="3571875"/>
          <p14:tracePt t="39233" x="8483600" y="3492500"/>
          <p14:tracePt t="39240" x="8507413" y="3413125"/>
          <p14:tracePt t="39248" x="8523288" y="3349625"/>
          <p14:tracePt t="39256" x="8540750" y="3286125"/>
          <p14:tracePt t="39264" x="8540750" y="3228975"/>
          <p14:tracePt t="39272" x="8548688" y="3181350"/>
          <p14:tracePt t="39279" x="8556625" y="3141663"/>
          <p14:tracePt t="39288" x="8564563" y="3101975"/>
          <p14:tracePt t="39295" x="8572500" y="3062288"/>
          <p14:tracePt t="39303" x="8580438" y="3030538"/>
          <p14:tracePt t="39312" x="8588375" y="2998788"/>
          <p14:tracePt t="39319" x="8588375" y="2974975"/>
          <p14:tracePt t="39327" x="8588375" y="2959100"/>
          <p14:tracePt t="39335" x="8596313" y="2935288"/>
          <p14:tracePt t="39343" x="8596313" y="2919413"/>
          <p14:tracePt t="39351" x="8604250" y="2909888"/>
          <p14:tracePt t="39359" x="8604250" y="2894013"/>
          <p14:tracePt t="39367" x="8612188" y="2878138"/>
          <p14:tracePt t="39375" x="8612188" y="2870200"/>
          <p14:tracePt t="39383" x="8612188" y="2862263"/>
          <p14:tracePt t="39391" x="8620125" y="2838450"/>
          <p14:tracePt t="39399" x="8620125" y="2822575"/>
          <p14:tracePt t="39407" x="8620125" y="2806700"/>
          <p14:tracePt t="39417" x="8620125" y="2790825"/>
          <p14:tracePt t="39424" x="8620125" y="2774950"/>
          <p14:tracePt t="39433" x="8620125" y="2759075"/>
          <p14:tracePt t="39440" x="8620125" y="2743200"/>
          <p14:tracePt t="39448" x="8620125" y="2719388"/>
          <p14:tracePt t="39456" x="8620125" y="2711450"/>
          <p14:tracePt t="39465" x="8620125" y="2695575"/>
          <p14:tracePt t="39472" x="8620125" y="2679700"/>
          <p14:tracePt t="39482" x="8620125" y="2663825"/>
          <p14:tracePt t="39488" x="8620125" y="2647950"/>
          <p14:tracePt t="39499" x="8612188" y="2632075"/>
          <p14:tracePt t="39505" x="8604250" y="2616200"/>
          <p14:tracePt t="39512" x="8596313" y="2600325"/>
          <p14:tracePt t="39520" x="8596313" y="2584450"/>
          <p14:tracePt t="39528" x="8588375" y="2576513"/>
          <p14:tracePt t="39536" x="8580438" y="2559050"/>
          <p14:tracePt t="39544" x="8564563" y="2535238"/>
          <p14:tracePt t="39552" x="8556625" y="2519363"/>
          <p14:tracePt t="39560" x="8531225" y="2495550"/>
          <p14:tracePt t="39569" x="8507413" y="2471738"/>
          <p14:tracePt t="39576" x="8475663" y="2455863"/>
          <p14:tracePt t="39584" x="8435975" y="2424113"/>
          <p14:tracePt t="39592" x="8412163" y="2408238"/>
          <p14:tracePt t="39600" x="8372475" y="2384425"/>
          <p14:tracePt t="39608" x="8340725" y="2368550"/>
          <p14:tracePt t="39617" x="8293100" y="2344738"/>
          <p14:tracePt t="39625" x="8253413" y="2320925"/>
          <p14:tracePt t="39633" x="8205788" y="2297113"/>
          <p14:tracePt t="39640" x="8164513" y="2281238"/>
          <p14:tracePt t="39649" x="8116888" y="2257425"/>
          <p14:tracePt t="39656" x="8069263" y="2241550"/>
          <p14:tracePt t="39666" x="8021638" y="2216150"/>
          <p14:tracePt t="39672" x="7989888" y="2208213"/>
          <p14:tracePt t="39683" x="7942263" y="2192338"/>
          <p14:tracePt t="39688" x="7902575" y="2184400"/>
          <p14:tracePt t="39696" x="7870825" y="2176463"/>
          <p14:tracePt t="39704" x="7862888" y="2176463"/>
          <p14:tracePt t="39712" x="7847013" y="2168525"/>
          <p14:tracePt t="39921" x="7847013" y="2160588"/>
          <p14:tracePt t="39937" x="7847013" y="2152650"/>
          <p14:tracePt t="39976" x="7847013" y="2144713"/>
          <p14:tracePt t="39993" x="7839075" y="2144713"/>
          <p14:tracePt t="40001" x="7839075" y="2136775"/>
          <p14:tracePt t="40008" x="7839075" y="2128838"/>
          <p14:tracePt t="40019" x="7829550" y="2120900"/>
          <p14:tracePt t="40025" x="7821613" y="2120900"/>
          <p14:tracePt t="40041" x="7813675" y="2112963"/>
          <p14:tracePt t="40052" x="7813675" y="2105025"/>
          <p14:tracePt t="40057" x="7805738" y="2105025"/>
          <p14:tracePt t="40065" x="7797800" y="2097088"/>
          <p14:tracePt t="40074" x="7789863" y="2097088"/>
          <p14:tracePt t="40080" x="7781925" y="2097088"/>
          <p14:tracePt t="40089" x="7781925" y="2089150"/>
          <p14:tracePt t="40097" x="7773988" y="2089150"/>
          <p14:tracePt t="40113" x="7766050" y="2089150"/>
          <p14:tracePt t="40193" x="7758113" y="2089150"/>
          <p14:tracePt t="40202" x="7758113" y="2105025"/>
          <p14:tracePt t="40209" x="7742238" y="2120900"/>
          <p14:tracePt t="40219" x="7734300" y="2152650"/>
          <p14:tracePt t="40225" x="7726363" y="2168525"/>
          <p14:tracePt t="40233" x="7710488" y="2200275"/>
          <p14:tracePt t="40241" x="7702550" y="2216150"/>
          <p14:tracePt t="40249" x="7686675" y="2241550"/>
          <p14:tracePt t="40257" x="7670800" y="2265363"/>
          <p14:tracePt t="40264" x="7670800" y="2281238"/>
          <p14:tracePt t="40274" x="7662863" y="2297113"/>
          <p14:tracePt t="40280" x="7662863" y="2312988"/>
          <p14:tracePt t="40288" x="7662863" y="2328863"/>
          <p14:tracePt t="40304" x="7670800" y="2336800"/>
          <p14:tracePt t="40312" x="7678738" y="2344738"/>
          <p14:tracePt t="40320" x="7702550" y="2344738"/>
          <p14:tracePt t="40328" x="7718425" y="2352675"/>
          <p14:tracePt t="40336" x="7742238" y="2360613"/>
          <p14:tracePt t="40343" x="7758113" y="2360613"/>
          <p14:tracePt t="40351" x="7766050" y="2360613"/>
          <p14:tracePt t="40359" x="7781925" y="2360613"/>
          <p14:tracePt t="40367" x="7797800" y="2360613"/>
          <p14:tracePt t="40375" x="7813675" y="2368550"/>
          <p14:tracePt t="40383" x="7829550" y="2368550"/>
          <p14:tracePt t="40391" x="7847013" y="2376488"/>
          <p14:tracePt t="40400" x="7870825" y="2376488"/>
          <p14:tracePt t="40407" x="7886700" y="2384425"/>
          <p14:tracePt t="40415" x="7894638" y="2384425"/>
          <p14:tracePt t="40481" x="7894638" y="2392363"/>
          <p14:tracePt t="40496" x="7886700" y="2400300"/>
          <p14:tracePt t="40504" x="7878763" y="2408238"/>
          <p14:tracePt t="40521" x="7878763" y="2416175"/>
          <p14:tracePt t="40529" x="7870825" y="2432050"/>
          <p14:tracePt t="40545" x="7870825" y="2439988"/>
          <p14:tracePt t="40555" x="7870825" y="2455863"/>
          <p14:tracePt t="40572" x="7870825" y="2463800"/>
          <p14:tracePt t="40576" x="7878763" y="2471738"/>
          <p14:tracePt t="40588" x="7886700" y="2479675"/>
          <p14:tracePt t="40601" x="7894638" y="2487613"/>
          <p14:tracePt t="40617" x="7894638" y="2495550"/>
          <p14:tracePt t="40626" x="7902575" y="2503488"/>
          <p14:tracePt t="40642" x="7910513" y="2503488"/>
          <p14:tracePt t="40648" x="7926388" y="2511425"/>
          <p14:tracePt t="40658" x="7942263" y="2519363"/>
          <p14:tracePt t="40664" x="7958138" y="2535238"/>
          <p14:tracePt t="40672" x="7981950" y="2535238"/>
          <p14:tracePt t="40681" x="7997825" y="2551113"/>
          <p14:tracePt t="40689" x="8005763" y="2551113"/>
          <p14:tracePt t="40696" x="8013700" y="2551113"/>
          <p14:tracePt t="40833" x="8005763" y="2551113"/>
          <p14:tracePt t="40841" x="7997825" y="2551113"/>
          <p14:tracePt t="40857" x="7989888" y="2551113"/>
          <p14:tracePt t="40876" x="7981950" y="2551113"/>
          <p14:tracePt t="40880" x="7974013" y="2551113"/>
          <p14:tracePt t="40887" x="7966075" y="2551113"/>
          <p14:tracePt t="40895" x="7950200" y="2551113"/>
          <p14:tracePt t="40904" x="7942263" y="2551113"/>
          <p14:tracePt t="40921" x="7934325" y="2551113"/>
          <p14:tracePt t="40944" x="7926388" y="2551113"/>
          <p14:tracePt t="40977" x="7918450" y="2551113"/>
          <p14:tracePt t="40993" x="7910513" y="2559050"/>
          <p14:tracePt t="41001" x="7910513" y="2566988"/>
          <p14:tracePt t="41009" x="7894638" y="2566988"/>
          <p14:tracePt t="41016" x="7886700" y="2566988"/>
          <p14:tracePt t="41024" x="7878763" y="2584450"/>
          <p14:tracePt t="41032" x="7862888" y="2584450"/>
          <p14:tracePt t="41042" x="7854950" y="2592388"/>
          <p14:tracePt t="41048" x="7839075" y="2600325"/>
          <p14:tracePt t="41057" x="7829550" y="2600325"/>
          <p14:tracePt t="41064" x="7821613" y="2608263"/>
          <p14:tracePt t="41075" x="7805738" y="2616200"/>
          <p14:tracePt t="41081" x="7797800" y="2624138"/>
          <p14:tracePt t="41091" x="7781925" y="2632075"/>
          <p14:tracePt t="41096" x="7766050" y="2640013"/>
          <p14:tracePt t="41107" x="7758113" y="2640013"/>
          <p14:tracePt t="41124" x="7750175" y="2640013"/>
          <p14:tracePt t="41129" x="7742238" y="2640013"/>
          <p14:tracePt t="41137" x="7726363" y="2647950"/>
          <p14:tracePt t="41145" x="7710488" y="2647950"/>
          <p14:tracePt t="41153" x="7686675" y="2647950"/>
          <p14:tracePt t="41161" x="7662863" y="2655888"/>
          <p14:tracePt t="41169" x="7631113" y="2655888"/>
          <p14:tracePt t="41177" x="7607300" y="2655888"/>
          <p14:tracePt t="41184" x="7583488" y="2655888"/>
          <p14:tracePt t="41192" x="7551738" y="2655888"/>
          <p14:tracePt t="41200" x="7527925" y="2663825"/>
          <p14:tracePt t="41208" x="7504113" y="2663825"/>
          <p14:tracePt t="41215" x="7486650" y="2663825"/>
          <p14:tracePt t="41224" x="7462838" y="2671763"/>
          <p14:tracePt t="41232" x="7454900" y="2679700"/>
          <p14:tracePt t="41248" x="7446963" y="2679700"/>
          <p14:tracePt t="41256" x="7446963" y="2687638"/>
          <p14:tracePt t="41264" x="7439025" y="2687638"/>
          <p14:tracePt t="41304" x="7439025" y="2695575"/>
          <p14:tracePt t="41320" x="7439025" y="2703513"/>
          <p14:tracePt t="41328" x="7431088" y="2711450"/>
          <p14:tracePt t="41344" x="7431088" y="2719388"/>
          <p14:tracePt t="41352" x="7431088" y="2735263"/>
          <p14:tracePt t="41367" x="7431088" y="2743200"/>
          <p14:tracePt t="41383" x="7431088" y="2751138"/>
          <p14:tracePt t="41399" x="7431088" y="2759075"/>
          <p14:tracePt t="41415" x="7431088" y="2767013"/>
          <p14:tracePt t="41513" x="7439025" y="2767013"/>
          <p14:tracePt t="41520" x="7446963" y="2767013"/>
          <p14:tracePt t="41536" x="7454900" y="2767013"/>
          <p14:tracePt t="41545" x="7470775" y="2767013"/>
          <p14:tracePt t="41553" x="7496175" y="2767013"/>
          <p14:tracePt t="41561" x="7519988" y="2767013"/>
          <p14:tracePt t="41569" x="7551738" y="2767013"/>
          <p14:tracePt t="41576" x="7583488" y="2759075"/>
          <p14:tracePt t="41584" x="7623175" y="2751138"/>
          <p14:tracePt t="41593" x="7654925" y="2727325"/>
          <p14:tracePt t="41600" x="7686675" y="2711450"/>
          <p14:tracePt t="41610" x="7710488" y="2695575"/>
          <p14:tracePt t="41616" x="7734300" y="2671763"/>
          <p14:tracePt t="41626" x="7758113" y="2647950"/>
          <p14:tracePt t="41632" x="7773988" y="2616200"/>
          <p14:tracePt t="41643" x="7781925" y="2592388"/>
          <p14:tracePt t="41649" x="7789863" y="2576513"/>
          <p14:tracePt t="41660" x="7797800" y="2551113"/>
          <p14:tracePt t="41665" x="7797800" y="2535238"/>
          <p14:tracePt t="41673" x="7797800" y="2503488"/>
          <p14:tracePt t="41680" x="7797800" y="2479675"/>
          <p14:tracePt t="41689" x="7797800" y="2447925"/>
          <p14:tracePt t="41698" x="7781925" y="2416175"/>
          <p14:tracePt t="41705" x="7766050" y="2376488"/>
          <p14:tracePt t="41714" x="7750175" y="2336800"/>
          <p14:tracePt t="41720" x="7710488" y="2273300"/>
          <p14:tracePt t="41728" x="7678738" y="2216150"/>
          <p14:tracePt t="41736" x="7639050" y="2160588"/>
          <p14:tracePt t="41745" x="7599363" y="2097088"/>
          <p14:tracePt t="41752" x="7559675" y="2049463"/>
          <p14:tracePt t="41760" x="7519988" y="2001838"/>
          <p14:tracePt t="41768" x="7478713" y="1962150"/>
          <p14:tracePt t="41776" x="7439025" y="1930400"/>
          <p14:tracePt t="41784" x="7399338" y="1890713"/>
          <p14:tracePt t="41792" x="7359650" y="1873250"/>
          <p14:tracePt t="41800" x="7343775" y="1849438"/>
          <p14:tracePt t="41809" x="7327900" y="1841500"/>
          <p14:tracePt t="41816" x="7319963" y="1833563"/>
          <p14:tracePt t="41872" x="7304088" y="1841500"/>
          <p14:tracePt t="41880" x="7304088" y="1857375"/>
          <p14:tracePt t="41888" x="7288213" y="1881188"/>
          <p14:tracePt t="41896" x="7272338" y="1922463"/>
          <p14:tracePt t="41904" x="7264400" y="1946275"/>
          <p14:tracePt t="41912" x="7232650" y="1985963"/>
          <p14:tracePt t="41920" x="7208838" y="2025650"/>
          <p14:tracePt t="41928" x="7177088" y="2041525"/>
          <p14:tracePt t="41936" x="7153275" y="2065338"/>
          <p14:tracePt t="41944" x="7112000" y="2081213"/>
          <p14:tracePt t="41952" x="7080250" y="2097088"/>
          <p14:tracePt t="41960" x="7048500" y="2097088"/>
          <p14:tracePt t="41968" x="6992938" y="2097088"/>
          <p14:tracePt t="41976" x="6937375" y="2097088"/>
          <p14:tracePt t="41984" x="6881813" y="2081213"/>
          <p14:tracePt t="41993" x="6794500" y="2049463"/>
          <p14:tracePt t="42000" x="6713538" y="2001838"/>
          <p14:tracePt t="42010" x="6610350" y="1954213"/>
          <p14:tracePt t="42016" x="6483350" y="1865313"/>
          <p14:tracePt t="42024" x="6370638" y="1793875"/>
          <p14:tracePt t="42032" x="6227763" y="1698625"/>
          <p14:tracePt t="42039" x="6124575" y="1643063"/>
          <p14:tracePt t="42048" x="5995988" y="1571625"/>
          <p14:tracePt t="42056" x="5868988" y="1498600"/>
          <p14:tracePt t="42064" x="5781675" y="1450975"/>
          <p14:tracePt t="42071" x="5676900" y="1395413"/>
          <p14:tracePt t="42080" x="5581650" y="1363663"/>
          <p14:tracePt t="42087" x="5494338" y="1316038"/>
          <p14:tracePt t="42096" x="5389563" y="1276350"/>
          <p14:tracePt t="42104" x="5326063" y="1236663"/>
          <p14:tracePt t="42112" x="5246688" y="1195388"/>
          <p14:tracePt t="42119" x="5183188" y="1163638"/>
          <p14:tracePt t="42128" x="5087938" y="1123950"/>
          <p14:tracePt t="42136" x="5014913" y="1092200"/>
          <p14:tracePt t="42144" x="4935538" y="1076325"/>
          <p14:tracePt t="42152" x="4864100" y="1052513"/>
          <p14:tracePt t="42160" x="4776788" y="1028700"/>
          <p14:tracePt t="42168" x="4679950" y="1012825"/>
          <p14:tracePt t="42178" x="4592638" y="1004888"/>
          <p14:tracePt t="42184" x="4513263" y="996950"/>
          <p14:tracePt t="42194" x="4449763" y="996950"/>
          <p14:tracePt t="42200" x="4402138" y="996950"/>
          <p14:tracePt t="42208" x="4352925" y="996950"/>
          <p14:tracePt t="42216" x="4321175" y="996950"/>
          <p14:tracePt t="42224" x="4297363" y="996950"/>
          <p14:tracePt t="42232" x="4289425" y="1004888"/>
          <p14:tracePt t="42240" x="4281488" y="1004888"/>
          <p14:tracePt t="42345" x="4281488" y="996950"/>
          <p14:tracePt t="42369" x="4281488" y="989013"/>
          <p14:tracePt t="42393" x="4289425" y="989013"/>
          <p14:tracePt t="42401" x="4289425" y="981075"/>
          <p14:tracePt t="42672" x="4281488" y="996950"/>
          <p14:tracePt t="42680" x="4265613" y="1012825"/>
          <p14:tracePt t="42688" x="4241800" y="1036638"/>
          <p14:tracePt t="42698" x="4217988" y="1076325"/>
          <p14:tracePt t="42705" x="4186238" y="1131888"/>
          <p14:tracePt t="42715" x="4146550" y="1179513"/>
          <p14:tracePt t="42720" x="4114800" y="1244600"/>
          <p14:tracePt t="42732" x="4075113" y="1308100"/>
          <p14:tracePt t="42737" x="4043363" y="1363663"/>
          <p14:tracePt t="42745" x="4002088" y="1435100"/>
          <p14:tracePt t="42753" x="3970338" y="1506538"/>
          <p14:tracePt t="42761" x="3930650" y="1563688"/>
          <p14:tracePt t="42768" x="3890963" y="1627188"/>
          <p14:tracePt t="42775" x="3859213" y="1690688"/>
          <p14:tracePt t="42784" x="3827463" y="1746250"/>
          <p14:tracePt t="42792" x="3787775" y="1801813"/>
          <p14:tracePt t="42799" x="3756025" y="1849438"/>
          <p14:tracePt t="42807" x="3724275" y="1898650"/>
          <p14:tracePt t="42815" x="3700463" y="1938338"/>
          <p14:tracePt t="42823" x="3676650" y="1978025"/>
          <p14:tracePt t="42832" x="3651250" y="2025650"/>
          <p14:tracePt t="42839" x="3627438" y="2065338"/>
          <p14:tracePt t="42848" x="3603625" y="2112963"/>
          <p14:tracePt t="42855" x="3579813" y="2152650"/>
          <p14:tracePt t="42864" x="3563938" y="2192338"/>
          <p14:tracePt t="42872" x="3556000" y="2224088"/>
          <p14:tracePt t="42882" x="3540125" y="2249488"/>
          <p14:tracePt t="42887" x="3532188" y="2273300"/>
          <p14:tracePt t="42895" x="3532188" y="2297113"/>
          <p14:tracePt t="42903" x="3524250" y="2320925"/>
          <p14:tracePt t="42912" x="3516313" y="2344738"/>
          <p14:tracePt t="42920" x="3516313" y="2368550"/>
          <p14:tracePt t="42928" x="3508375" y="2392363"/>
          <p14:tracePt t="42936" x="3500438" y="2416175"/>
          <p14:tracePt t="42943" x="3500438" y="2432050"/>
          <p14:tracePt t="42952" x="3500438" y="2455863"/>
          <p14:tracePt t="42960" x="3500438" y="2479675"/>
          <p14:tracePt t="42968" x="3500438" y="2495550"/>
          <p14:tracePt t="42975" x="3500438" y="2519363"/>
          <p14:tracePt t="42984" x="3500438" y="2543175"/>
          <p14:tracePt t="42992" x="3500438" y="2559050"/>
          <p14:tracePt t="43000" x="3500438" y="2584450"/>
          <p14:tracePt t="43007" x="3492500" y="2608263"/>
          <p14:tracePt t="43016" x="3492500" y="2632075"/>
          <p14:tracePt t="43024" x="3476625" y="2655888"/>
          <p14:tracePt t="43032" x="3468688" y="2687638"/>
          <p14:tracePt t="43040" x="3460750" y="2727325"/>
          <p14:tracePt t="43048" x="3444875" y="2782888"/>
          <p14:tracePt t="43056" x="3429000" y="2822575"/>
          <p14:tracePt t="43065" x="3421063" y="2878138"/>
          <p14:tracePt t="43072" x="3405188" y="2927350"/>
          <p14:tracePt t="43082" x="3389313" y="2967038"/>
          <p14:tracePt t="43088" x="3381375" y="2998788"/>
          <p14:tracePt t="43098" x="3365500" y="3030538"/>
          <p14:tracePt t="43104" x="3365500" y="3062288"/>
          <p14:tracePt t="43112" x="3357563" y="3086100"/>
          <p14:tracePt t="43120" x="3333750" y="3109913"/>
          <p14:tracePt t="43128" x="3317875" y="3149600"/>
          <p14:tracePt t="43136" x="3308350" y="3173413"/>
          <p14:tracePt t="43144" x="3292475" y="3197225"/>
          <p14:tracePt t="43152" x="3276600" y="3221038"/>
          <p14:tracePt t="43160" x="3268663" y="3252788"/>
          <p14:tracePt t="43169" x="3260725" y="3270250"/>
          <p14:tracePt t="43176" x="3252788" y="3278188"/>
          <p14:tracePt t="43184" x="3252788" y="3286125"/>
          <p14:tracePt t="43305" x="3244850" y="3286125"/>
          <p14:tracePt t="43329" x="3236913" y="3286125"/>
          <p14:tracePt t="43344" x="3221038" y="3286125"/>
          <p14:tracePt t="43354" x="3213100" y="3286125"/>
          <p14:tracePt t="43361" x="3197225" y="3286125"/>
          <p14:tracePt t="43368" x="3189288" y="3286125"/>
          <p14:tracePt t="43375" x="3173413" y="3286125"/>
          <p14:tracePt t="43384" x="3165475" y="3286125"/>
          <p14:tracePt t="43391" x="3157538" y="3294063"/>
          <p14:tracePt t="43400" x="3141663" y="3294063"/>
          <p14:tracePt t="43591" x="3141663" y="3302000"/>
          <p14:tracePt t="43607" x="3141663" y="3309938"/>
          <p14:tracePt t="43615" x="3141663" y="3325813"/>
          <p14:tracePt t="43623" x="3141663" y="3357563"/>
          <p14:tracePt t="43632" x="3157538" y="3413125"/>
          <p14:tracePt t="43640" x="3173413" y="3468688"/>
          <p14:tracePt t="43648" x="3197225" y="3524250"/>
          <p14:tracePt t="43655" x="3221038" y="3579813"/>
          <p14:tracePt t="43663" x="3244850" y="3636963"/>
          <p14:tracePt t="43672" x="3276600" y="3684588"/>
          <p14:tracePt t="43679" x="3308350" y="3748088"/>
          <p14:tracePt t="43688" x="3341688" y="3795713"/>
          <p14:tracePt t="43695" x="3373438" y="3843338"/>
          <p14:tracePt t="43704" x="3397250" y="3898900"/>
          <p14:tracePt t="43711" x="3429000" y="3956050"/>
          <p14:tracePt t="43721" x="3460750" y="4011613"/>
          <p14:tracePt t="43727" x="3492500" y="4083050"/>
          <p14:tracePt t="43736" x="3516313" y="4138613"/>
          <p14:tracePt t="43743" x="3548063" y="4194175"/>
          <p14:tracePt t="43751" x="3571875" y="4249738"/>
          <p14:tracePt t="43759" x="3611563" y="4314825"/>
          <p14:tracePt t="43768" x="3627438" y="4354513"/>
          <p14:tracePt t="43775" x="3668713" y="4402138"/>
          <p14:tracePt t="43783" x="3684588" y="4433888"/>
          <p14:tracePt t="43791" x="3716338" y="4473575"/>
          <p14:tracePt t="43801" x="3740150" y="4497388"/>
          <p14:tracePt t="43808" x="3756025" y="4529138"/>
          <p14:tracePt t="43817" x="3779838" y="4552950"/>
          <p14:tracePt t="43824" x="3795713" y="4584700"/>
          <p14:tracePt t="43832" x="3819525" y="4633913"/>
          <p14:tracePt t="43840" x="3851275" y="4681538"/>
          <p14:tracePt t="43848" x="3883025" y="4729163"/>
          <p14:tracePt t="43856" x="3930650" y="4784725"/>
          <p14:tracePt t="43864" x="3970338" y="4840288"/>
          <p14:tracePt t="43872" x="4019550" y="4911725"/>
          <p14:tracePt t="43884" x="4075113" y="4967288"/>
          <p14:tracePt t="43887" x="4114800" y="5040313"/>
          <p14:tracePt t="43895" x="4170363" y="5111750"/>
          <p14:tracePt t="43903" x="4217988" y="5175250"/>
          <p14:tracePt t="43911" x="4273550" y="5246688"/>
          <p14:tracePt t="43919" x="4321175" y="5302250"/>
          <p14:tracePt t="43927" x="4352925" y="5351463"/>
          <p14:tracePt t="43935" x="4394200" y="5407025"/>
          <p14:tracePt t="43944" x="4433888" y="5430838"/>
          <p14:tracePt t="43952" x="4465638" y="5462588"/>
          <p14:tracePt t="43960" x="4481513" y="5486400"/>
          <p14:tracePt t="43969" x="4505325" y="5518150"/>
          <p14:tracePt t="43976" x="4521200" y="5534025"/>
          <p14:tracePt t="43985" x="4537075" y="5557838"/>
          <p14:tracePt t="43992" x="4560888" y="5565775"/>
          <p14:tracePt t="44000" x="4576763" y="5581650"/>
          <p14:tracePt t="44008" x="4600575" y="5597525"/>
          <p14:tracePt t="44016" x="4616450" y="5613400"/>
          <p14:tracePt t="44024" x="4640263" y="5621338"/>
          <p14:tracePt t="44031" x="4656138" y="5637213"/>
          <p14:tracePt t="44040" x="4672013" y="5645150"/>
          <p14:tracePt t="44048" x="4687888" y="5662613"/>
          <p14:tracePt t="44056" x="4721225" y="5670550"/>
          <p14:tracePt t="44064" x="4737100" y="5686425"/>
          <p14:tracePt t="44072" x="4760913" y="5710238"/>
          <p14:tracePt t="44080" x="4800600" y="5726113"/>
          <p14:tracePt t="44088" x="4832350" y="5749925"/>
          <p14:tracePt t="44096" x="4864100" y="5773738"/>
          <p14:tracePt t="44104" x="4895850" y="5797550"/>
          <p14:tracePt t="44112" x="4919663" y="5813425"/>
          <p14:tracePt t="44120" x="4935538" y="5837238"/>
          <p14:tracePt t="44128" x="4967288" y="5853113"/>
          <p14:tracePt t="44136" x="4991100" y="5876925"/>
          <p14:tracePt t="44143" x="5022850" y="5892800"/>
          <p14:tracePt t="44153" x="5046663" y="5908675"/>
          <p14:tracePt t="44160" x="5064125" y="5924550"/>
          <p14:tracePt t="44170" x="5103813" y="5940425"/>
          <p14:tracePt t="44176" x="5127625" y="5956300"/>
          <p14:tracePt t="44184" x="5167313" y="5980113"/>
          <p14:tracePt t="44192" x="5191125" y="5988050"/>
          <p14:tracePt t="44200" x="5230813" y="6005513"/>
          <p14:tracePt t="44208" x="5254625" y="6021388"/>
          <p14:tracePt t="44215" x="5270500" y="6029325"/>
          <p14:tracePt t="44224" x="5294313" y="6037263"/>
          <p14:tracePt t="44231" x="5310188" y="6045200"/>
          <p14:tracePt t="44240" x="5318125" y="6053138"/>
          <p14:tracePt t="44248" x="5326063" y="6053138"/>
          <p14:tracePt t="44256" x="5341938" y="6061075"/>
          <p14:tracePt t="44272" x="5349875" y="6069013"/>
          <p14:tracePt t="44280" x="5357813" y="6076950"/>
          <p14:tracePt t="44288" x="5365750" y="6076950"/>
          <p14:tracePt t="44295" x="5373688" y="6084888"/>
          <p14:tracePt t="44304" x="5381625" y="6092825"/>
          <p14:tracePt t="44311" x="5389563" y="6092825"/>
          <p14:tracePt t="44320" x="5389563" y="6100763"/>
          <p14:tracePt t="44328" x="5397500" y="6100763"/>
          <p14:tracePt t="44360" x="5397500" y="6108700"/>
          <p14:tracePt t="44368" x="5407025" y="6108700"/>
          <p14:tracePt t="44384" x="5414963" y="6116638"/>
          <p14:tracePt t="44392" x="5414963" y="6124575"/>
          <p14:tracePt t="44399" x="5422900" y="6124575"/>
          <p14:tracePt t="44408" x="5438775" y="6132513"/>
          <p14:tracePt t="44415" x="5438775" y="6140450"/>
          <p14:tracePt t="44424" x="5454650" y="6140450"/>
          <p14:tracePt t="44432" x="5462588" y="6140450"/>
          <p14:tracePt t="44440" x="5470525" y="6148388"/>
          <p14:tracePt t="44448" x="5478463" y="6148388"/>
          <p14:tracePt t="44456" x="5486400" y="6148388"/>
          <p14:tracePt t="44463" x="5494338" y="6148388"/>
          <p14:tracePt t="44545" x="5494338" y="6140450"/>
          <p14:tracePt t="44553" x="5494338" y="6132513"/>
          <p14:tracePt t="44560" x="5494338" y="6116638"/>
          <p14:tracePt t="44577" x="5494338" y="6108700"/>
          <p14:tracePt t="44584" x="5486400" y="6100763"/>
          <p14:tracePt t="44593" x="5486400" y="6092825"/>
          <p14:tracePt t="44600" x="5470525" y="6084888"/>
          <p14:tracePt t="44610" x="5470525" y="6076950"/>
          <p14:tracePt t="44617" x="5462588" y="6076950"/>
          <p14:tracePt t="44625" x="5462588" y="6069013"/>
          <p14:tracePt t="44631" x="5454650" y="6069013"/>
          <p14:tracePt t="44648" x="5454650" y="6061075"/>
          <p14:tracePt t="44655" x="5446713" y="6061075"/>
          <p14:tracePt t="44872" x="5446713" y="6053138"/>
          <p14:tracePt t="44937" x="5446713" y="6045200"/>
          <p14:tracePt t="45248" x="5446713" y="6037263"/>
          <p14:tracePt t="45265" x="5438775" y="6037263"/>
          <p14:tracePt t="45433" x="5438775" y="6029325"/>
          <p14:tracePt t="45449" x="5430838" y="6029325"/>
          <p14:tracePt t="45457" x="5430838" y="6021388"/>
          <p14:tracePt t="45464" x="5430838" y="6013450"/>
          <p14:tracePt t="45489" x="5430838" y="6005513"/>
          <p14:tracePt t="45521" x="5430838" y="5995988"/>
          <p14:tracePt t="45552" x="5430838" y="5988050"/>
          <p14:tracePt t="45561" x="5430838" y="5980113"/>
          <p14:tracePt t="45585" x="5430838" y="5972175"/>
          <p14:tracePt t="45594" x="5438775" y="5972175"/>
          <p14:tracePt t="45601" x="5438775" y="5964238"/>
          <p14:tracePt t="45611" x="5446713" y="5964238"/>
          <p14:tracePt t="45625" x="5454650" y="5956300"/>
          <p14:tracePt t="45632" x="5462588" y="5948363"/>
          <p14:tracePt t="45641" x="5470525" y="5940425"/>
          <p14:tracePt t="45649" x="5478463" y="5940425"/>
          <p14:tracePt t="45656" x="5478463" y="5932488"/>
          <p14:tracePt t="45666" x="5486400" y="5932488"/>
          <p14:tracePt t="45672" x="5494338" y="5932488"/>
          <p14:tracePt t="45681" x="5494338" y="5924550"/>
          <p14:tracePt t="45689" x="5502275" y="5924550"/>
          <p14:tracePt t="45698" x="5510213" y="5916613"/>
          <p14:tracePt t="45705" x="5510213" y="5908675"/>
          <p14:tracePt t="45712" x="5518150" y="5908675"/>
          <p14:tracePt t="45728" x="5526088" y="5908675"/>
          <p14:tracePt t="45735" x="5526088" y="5900738"/>
          <p14:tracePt t="45743" x="5534025" y="5900738"/>
          <p14:tracePt t="45783" x="5541963" y="5900738"/>
          <p14:tracePt t="45849" x="5541963" y="5892800"/>
          <p14:tracePt t="45888" x="5541963" y="5884863"/>
          <p14:tracePt t="45896" x="5549900" y="5884863"/>
          <p14:tracePt t="45903" x="5549900" y="5876925"/>
          <p14:tracePt t="45928" x="5557838" y="5876925"/>
          <p14:tracePt t="45935" x="5557838" y="5868988"/>
          <p14:tracePt t="45944" x="5565775" y="5868988"/>
          <p14:tracePt t="45968" x="5573713" y="5868988"/>
          <p14:tracePt t="45984" x="5573713" y="5861050"/>
          <p14:tracePt t="46000" x="5581650" y="5861050"/>
          <p14:tracePt t="46024" x="5589588" y="5853113"/>
          <p14:tracePt t="46033" x="5597525" y="5853113"/>
          <p14:tracePt t="46050" x="5605463" y="5845175"/>
          <p14:tracePt t="46064" x="5613400" y="5845175"/>
          <p14:tracePt t="46153" x="5613400" y="5837238"/>
          <p14:tracePt t="46161" x="5621338" y="5837238"/>
          <p14:tracePt t="46177" x="5629275" y="5837238"/>
          <p14:tracePt t="46185" x="5629275" y="5829300"/>
          <p14:tracePt t="46192" x="5637213" y="5829300"/>
          <p14:tracePt t="46208" x="5645150" y="5821363"/>
          <p14:tracePt t="46216" x="5653088" y="5813425"/>
          <p14:tracePt t="46223" x="5661025" y="5813425"/>
          <p14:tracePt t="46232" x="5668963" y="5813425"/>
          <p14:tracePt t="46239" x="5676900" y="5805488"/>
          <p14:tracePt t="46248" x="5684838" y="5805488"/>
          <p14:tracePt t="46255" x="5700713" y="5805488"/>
          <p14:tracePt t="46264" x="5700713" y="5797550"/>
          <p14:tracePt t="46272" x="5716588" y="5789613"/>
          <p14:tracePt t="46304" x="5724525" y="5781675"/>
          <p14:tracePt t="46416" x="5732463" y="5781675"/>
          <p14:tracePt t="46425" x="5732463" y="5773738"/>
          <p14:tracePt t="46441" x="5740400" y="5773738"/>
          <p14:tracePt t="46456" x="5749925" y="5773738"/>
          <p14:tracePt t="46466" x="5749925" y="57658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DBC12A57-55CF-4501-9691-9DE5CF46A513}"/>
              </a:ext>
            </a:extLst>
          </p:cNvPr>
          <p:cNvSpPr/>
          <p:nvPr/>
        </p:nvSpPr>
        <p:spPr>
          <a:xfrm>
            <a:off x="29824" y="3428999"/>
            <a:ext cx="12132352" cy="1667655"/>
          </a:xfrm>
          <a:prstGeom prst="rect">
            <a:avLst/>
          </a:prstGeom>
          <a:solidFill>
            <a:srgbClr val="B7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54EC96-C83A-4004-9F36-EF3309C893C1}"/>
              </a:ext>
            </a:extLst>
          </p:cNvPr>
          <p:cNvSpPr/>
          <p:nvPr/>
        </p:nvSpPr>
        <p:spPr>
          <a:xfrm>
            <a:off x="29824" y="721659"/>
            <a:ext cx="12132352" cy="2707341"/>
          </a:xfrm>
          <a:prstGeom prst="rect">
            <a:avLst/>
          </a:prstGeom>
          <a:solidFill>
            <a:srgbClr val="FFD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44BB3B23-C497-4CA5-9F1D-139655795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What Does ‘Nano’ Mean?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88066-81FF-4793-A310-7D887AB1AB35}"/>
              </a:ext>
            </a:extLst>
          </p:cNvPr>
          <p:cNvSpPr txBox="1"/>
          <p:nvPr/>
        </p:nvSpPr>
        <p:spPr>
          <a:xfrm>
            <a:off x="29824" y="690562"/>
            <a:ext cx="8842101" cy="526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You are familiar with using the term </a:t>
            </a:r>
            <a:r>
              <a:rPr lang="en-GB" b="1" dirty="0"/>
              <a:t>deci</a:t>
            </a:r>
            <a:r>
              <a:rPr lang="en-GB" dirty="0"/>
              <a:t>metre, (dm), </a:t>
            </a:r>
            <a:r>
              <a:rPr lang="en-GB" b="1" u="sng" dirty="0"/>
              <a:t>centi</a:t>
            </a:r>
            <a:r>
              <a:rPr lang="en-GB" dirty="0"/>
              <a:t>metre (cm) and </a:t>
            </a:r>
            <a:r>
              <a:rPr lang="en-GB" b="1" u="sng" dirty="0"/>
              <a:t>milli</a:t>
            </a:r>
            <a:r>
              <a:rPr lang="en-GB" dirty="0"/>
              <a:t>metre (mm) </a:t>
            </a:r>
          </a:p>
          <a:p>
            <a:pPr>
              <a:lnSpc>
                <a:spcPts val="1000"/>
              </a:lnSpc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73C8C6-9DBF-4F4A-B373-45517E139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52" y="2487355"/>
            <a:ext cx="11327934" cy="7621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0869D1-E7D4-4FFD-9D37-FF161EC922DA}"/>
              </a:ext>
            </a:extLst>
          </p:cNvPr>
          <p:cNvSpPr txBox="1"/>
          <p:nvPr/>
        </p:nvSpPr>
        <p:spPr>
          <a:xfrm>
            <a:off x="552552" y="1584189"/>
            <a:ext cx="7591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 </a:t>
            </a:r>
            <a:r>
              <a:rPr lang="en-GB" b="1" dirty="0">
                <a:highlight>
                  <a:srgbClr val="FFFF00"/>
                </a:highlight>
              </a:rPr>
              <a:t>centi</a:t>
            </a:r>
            <a:r>
              <a:rPr lang="en-GB" dirty="0">
                <a:highlight>
                  <a:srgbClr val="FFFF00"/>
                </a:highlight>
              </a:rPr>
              <a:t>metre</a:t>
            </a:r>
            <a:r>
              <a:rPr lang="en-GB" dirty="0"/>
              <a:t>	1 cm	       0.01 m 	10</a:t>
            </a:r>
            <a:r>
              <a:rPr lang="en-GB" baseline="30000" dirty="0"/>
              <a:t>-2</a:t>
            </a:r>
            <a:r>
              <a:rPr lang="en-GB" dirty="0"/>
              <a:t> m 	</a:t>
            </a:r>
            <a:r>
              <a:rPr lang="en-GB" dirty="0">
                <a:highlight>
                  <a:srgbClr val="FFFF00"/>
                </a:highlight>
              </a:rPr>
              <a:t>hundredth</a:t>
            </a:r>
            <a:r>
              <a:rPr lang="en-GB" dirty="0"/>
              <a:t> of metre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C55FF-E093-48A1-96F2-CDA76999E7E3}"/>
              </a:ext>
            </a:extLst>
          </p:cNvPr>
          <p:cNvSpPr txBox="1"/>
          <p:nvPr/>
        </p:nvSpPr>
        <p:spPr>
          <a:xfrm>
            <a:off x="552552" y="2069770"/>
            <a:ext cx="7839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 </a:t>
            </a:r>
            <a:r>
              <a:rPr lang="en-GB" b="1" dirty="0">
                <a:highlight>
                  <a:srgbClr val="FFFF00"/>
                </a:highlight>
              </a:rPr>
              <a:t>milli</a:t>
            </a:r>
            <a:r>
              <a:rPr lang="en-GB" dirty="0">
                <a:highlight>
                  <a:srgbClr val="FFFF00"/>
                </a:highlight>
              </a:rPr>
              <a:t>metre</a:t>
            </a:r>
            <a:r>
              <a:rPr lang="en-GB" dirty="0"/>
              <a:t>	1 mm 	       0.001 m 	10</a:t>
            </a:r>
            <a:r>
              <a:rPr lang="en-GB" baseline="30000" dirty="0"/>
              <a:t>-3</a:t>
            </a:r>
            <a:r>
              <a:rPr lang="en-GB" dirty="0"/>
              <a:t> m	</a:t>
            </a:r>
            <a:r>
              <a:rPr lang="en-GB" dirty="0">
                <a:highlight>
                  <a:srgbClr val="FFFF00"/>
                </a:highlight>
              </a:rPr>
              <a:t>thousandth</a:t>
            </a:r>
            <a:r>
              <a:rPr lang="en-GB" dirty="0"/>
              <a:t> of a metre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D65641E-823F-4E56-899B-A6AE6FFAB0D7}"/>
              </a:ext>
            </a:extLst>
          </p:cNvPr>
          <p:cNvCxnSpPr>
            <a:cxnSpLocks/>
          </p:cNvCxnSpPr>
          <p:nvPr/>
        </p:nvCxnSpPr>
        <p:spPr>
          <a:xfrm>
            <a:off x="729846" y="1981565"/>
            <a:ext cx="1081079" cy="5595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7CFEE9-19DA-40C0-936F-DDC3D76F3602}"/>
              </a:ext>
            </a:extLst>
          </p:cNvPr>
          <p:cNvGrpSpPr/>
          <p:nvPr/>
        </p:nvGrpSpPr>
        <p:grpSpPr>
          <a:xfrm>
            <a:off x="473307" y="2459310"/>
            <a:ext cx="616840" cy="0"/>
            <a:chOff x="5243120" y="2920782"/>
            <a:chExt cx="616840" cy="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FB8F77-06CF-4F72-96F7-C6AEF4043CF1}"/>
                </a:ext>
              </a:extLst>
            </p:cNvPr>
            <p:cNvCxnSpPr>
              <a:cxnSpLocks/>
            </p:cNvCxnSpPr>
            <p:nvPr/>
          </p:nvCxnSpPr>
          <p:spPr>
            <a:xfrm>
              <a:off x="5243120" y="2920782"/>
              <a:ext cx="25653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DBD7B2D-FB6C-49D2-BDDE-3F18775439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07929" y="2920782"/>
              <a:ext cx="25203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CA188DD-5EC0-415F-819B-5FBC459ED3EC}"/>
              </a:ext>
            </a:extLst>
          </p:cNvPr>
          <p:cNvSpPr txBox="1"/>
          <p:nvPr/>
        </p:nvSpPr>
        <p:spPr>
          <a:xfrm>
            <a:off x="561082" y="3800718"/>
            <a:ext cx="7590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>
                <a:highlight>
                  <a:srgbClr val="FFFF00"/>
                </a:highlight>
              </a:rPr>
              <a:t>1 </a:t>
            </a:r>
            <a:r>
              <a:rPr lang="en-GB" b="1" dirty="0" err="1">
                <a:highlight>
                  <a:srgbClr val="FFFF00"/>
                </a:highlight>
              </a:rPr>
              <a:t>micro</a:t>
            </a:r>
            <a:r>
              <a:rPr lang="en-GB" dirty="0" err="1">
                <a:highlight>
                  <a:srgbClr val="FFFF00"/>
                </a:highlight>
              </a:rPr>
              <a:t>meter</a:t>
            </a:r>
            <a:r>
              <a:rPr lang="en-GB" dirty="0">
                <a:highlight>
                  <a:srgbClr val="FFFF00"/>
                </a:highlight>
              </a:rPr>
              <a:t> </a:t>
            </a:r>
            <a:r>
              <a:rPr lang="en-GB" dirty="0"/>
              <a:t>	1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	0.000001 m	10</a:t>
            </a:r>
            <a:r>
              <a:rPr lang="en-GB" baseline="30000" dirty="0"/>
              <a:t>-6</a:t>
            </a:r>
            <a:r>
              <a:rPr lang="en-GB" dirty="0"/>
              <a:t> m	</a:t>
            </a:r>
            <a:r>
              <a:rPr lang="en-GB" dirty="0">
                <a:highlight>
                  <a:srgbClr val="FFFF00"/>
                </a:highlight>
              </a:rPr>
              <a:t>millionth</a:t>
            </a:r>
            <a:r>
              <a:rPr lang="en-GB" dirty="0"/>
              <a:t> of a metre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3A9C2A0-C958-4E1B-BCAF-2F61CC70FA36}"/>
              </a:ext>
            </a:extLst>
          </p:cNvPr>
          <p:cNvCxnSpPr>
            <a:cxnSpLocks/>
          </p:cNvCxnSpPr>
          <p:nvPr/>
        </p:nvCxnSpPr>
        <p:spPr>
          <a:xfrm>
            <a:off x="729846" y="1464031"/>
            <a:ext cx="10801884" cy="11557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510646A-CF52-4D50-A024-AC57E77D07D7}"/>
              </a:ext>
            </a:extLst>
          </p:cNvPr>
          <p:cNvSpPr txBox="1"/>
          <p:nvPr/>
        </p:nvSpPr>
        <p:spPr>
          <a:xfrm>
            <a:off x="552552" y="1098608"/>
            <a:ext cx="7099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 </a:t>
            </a:r>
            <a:r>
              <a:rPr lang="en-GB" b="1" dirty="0">
                <a:highlight>
                  <a:srgbClr val="FFFF00"/>
                </a:highlight>
              </a:rPr>
              <a:t>deci</a:t>
            </a:r>
            <a:r>
              <a:rPr lang="en-GB" dirty="0">
                <a:highlight>
                  <a:srgbClr val="FFFF00"/>
                </a:highlight>
              </a:rPr>
              <a:t>metre</a:t>
            </a:r>
            <a:r>
              <a:rPr lang="en-GB" dirty="0"/>
              <a:t>	1 dm	       0.1 m	 	10</a:t>
            </a:r>
            <a:r>
              <a:rPr lang="en-GB" baseline="30000" dirty="0"/>
              <a:t>-1</a:t>
            </a:r>
            <a:r>
              <a:rPr lang="en-GB" dirty="0"/>
              <a:t> m 	</a:t>
            </a:r>
            <a:r>
              <a:rPr lang="en-GB" dirty="0">
                <a:highlight>
                  <a:srgbClr val="FFFF00"/>
                </a:highlight>
              </a:rPr>
              <a:t>tenth</a:t>
            </a:r>
            <a:r>
              <a:rPr lang="en-GB" dirty="0"/>
              <a:t> of metre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0402814-B5A6-4F40-AF2F-B022983F4E9A}"/>
              </a:ext>
            </a:extLst>
          </p:cNvPr>
          <p:cNvGrpSpPr/>
          <p:nvPr/>
        </p:nvGrpSpPr>
        <p:grpSpPr>
          <a:xfrm>
            <a:off x="652577" y="2507625"/>
            <a:ext cx="6383412" cy="1329580"/>
            <a:chOff x="518353" y="2507625"/>
            <a:chExt cx="6383412" cy="132958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5D80C10-E252-4489-8790-F2741B018B4D}"/>
                </a:ext>
              </a:extLst>
            </p:cNvPr>
            <p:cNvSpPr/>
            <p:nvPr/>
          </p:nvSpPr>
          <p:spPr>
            <a:xfrm>
              <a:off x="3576446" y="2507625"/>
              <a:ext cx="176169" cy="3989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E6A5A4-3C6C-4EB5-B3FB-E24AE9218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8353" y="2905172"/>
              <a:ext cx="3066482" cy="9320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2FD0AC-775E-40B3-9E20-8D731555866E}"/>
                </a:ext>
              </a:extLst>
            </p:cNvPr>
            <p:cNvCxnSpPr>
              <a:cxnSpLocks/>
            </p:cNvCxnSpPr>
            <p:nvPr/>
          </p:nvCxnSpPr>
          <p:spPr>
            <a:xfrm>
              <a:off x="3761004" y="2905172"/>
              <a:ext cx="3140761" cy="9075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FCB43C34-1F65-438A-81E1-30ED0883AE07}"/>
              </a:ext>
            </a:extLst>
          </p:cNvPr>
          <p:cNvSpPr/>
          <p:nvPr/>
        </p:nvSpPr>
        <p:spPr>
          <a:xfrm>
            <a:off x="29824" y="5096655"/>
            <a:ext cx="12132352" cy="1722891"/>
          </a:xfrm>
          <a:prstGeom prst="rect">
            <a:avLst/>
          </a:prstGeom>
          <a:solidFill>
            <a:srgbClr val="89FF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A71381-33E3-491C-B3E0-7AD8594B0C34}"/>
              </a:ext>
            </a:extLst>
          </p:cNvPr>
          <p:cNvSpPr txBox="1"/>
          <p:nvPr/>
        </p:nvSpPr>
        <p:spPr>
          <a:xfrm>
            <a:off x="561082" y="5484320"/>
            <a:ext cx="75280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>
                <a:highlight>
                  <a:srgbClr val="FFFF00"/>
                </a:highlight>
              </a:rPr>
              <a:t>1 </a:t>
            </a:r>
            <a:r>
              <a:rPr lang="en-GB" b="1" dirty="0" err="1">
                <a:highlight>
                  <a:srgbClr val="FFFF00"/>
                </a:highlight>
              </a:rPr>
              <a:t>nano</a:t>
            </a:r>
            <a:r>
              <a:rPr lang="en-GB" dirty="0" err="1">
                <a:highlight>
                  <a:srgbClr val="FFFF00"/>
                </a:highlight>
              </a:rPr>
              <a:t>meter</a:t>
            </a:r>
            <a:r>
              <a:rPr lang="en-GB" dirty="0">
                <a:highlight>
                  <a:srgbClr val="FFFF00"/>
                </a:highlight>
              </a:rPr>
              <a:t> </a:t>
            </a:r>
            <a:r>
              <a:rPr lang="en-GB" dirty="0"/>
              <a:t>	1nm	</a:t>
            </a:r>
            <a:r>
              <a:rPr lang="en-GB" dirty="0" smtClean="0"/>
              <a:t>0.000 000 001</a:t>
            </a:r>
            <a:r>
              <a:rPr lang="en-GB" dirty="0"/>
              <a:t>	10</a:t>
            </a:r>
            <a:r>
              <a:rPr lang="en-GB" baseline="30000" dirty="0"/>
              <a:t>-9</a:t>
            </a:r>
            <a:r>
              <a:rPr lang="en-GB" dirty="0"/>
              <a:t> m	</a:t>
            </a:r>
            <a:r>
              <a:rPr lang="en-GB" dirty="0">
                <a:highlight>
                  <a:srgbClr val="FFFF00"/>
                </a:highlight>
              </a:rPr>
              <a:t>billionth</a:t>
            </a:r>
            <a:r>
              <a:rPr lang="en-GB" dirty="0"/>
              <a:t> of a metre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1457B6E-4BFA-4EFF-B7C8-75B6766990C9}"/>
              </a:ext>
            </a:extLst>
          </p:cNvPr>
          <p:cNvSpPr txBox="1"/>
          <p:nvPr/>
        </p:nvSpPr>
        <p:spPr>
          <a:xfrm>
            <a:off x="8897563" y="1512178"/>
            <a:ext cx="20410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Of course, you can see all these on a ruler with your eye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ACC68ED-30ED-4A34-BCC5-3DD74D227524}"/>
              </a:ext>
            </a:extLst>
          </p:cNvPr>
          <p:cNvSpPr txBox="1"/>
          <p:nvPr/>
        </p:nvSpPr>
        <p:spPr>
          <a:xfrm>
            <a:off x="8041259" y="3537075"/>
            <a:ext cx="204105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You can just about see 0.1 of a mm, or 100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m, the width of a hair from your head.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B4DB42-D4D3-41F3-8D42-D9B0D3B3DEB7}"/>
              </a:ext>
            </a:extLst>
          </p:cNvPr>
          <p:cNvSpPr txBox="1"/>
          <p:nvPr/>
        </p:nvSpPr>
        <p:spPr>
          <a:xfrm>
            <a:off x="10185906" y="3540669"/>
            <a:ext cx="193203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To see below 100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 to 0.2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 (200 nm) you need an optical microscope.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ACF5839-49EC-4A4A-B46E-2671C236EB33}"/>
              </a:ext>
            </a:extLst>
          </p:cNvPr>
          <p:cNvSpPr txBox="1"/>
          <p:nvPr/>
        </p:nvSpPr>
        <p:spPr>
          <a:xfrm>
            <a:off x="9179575" y="5207440"/>
            <a:ext cx="204105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To see below 200 nm (0.2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m) requires advanced microscopic technologies.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E89D1D5-EA05-455C-BA8E-AB22B231DCF9}"/>
              </a:ext>
            </a:extLst>
          </p:cNvPr>
          <p:cNvGrpSpPr/>
          <p:nvPr/>
        </p:nvGrpSpPr>
        <p:grpSpPr>
          <a:xfrm>
            <a:off x="712084" y="4383568"/>
            <a:ext cx="6340683" cy="1187265"/>
            <a:chOff x="712084" y="4383568"/>
            <a:chExt cx="6340683" cy="118726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6D7BA2C-6E48-473E-97D1-F0704E0D0F63}"/>
                </a:ext>
              </a:extLst>
            </p:cNvPr>
            <p:cNvSpPr/>
            <p:nvPr/>
          </p:nvSpPr>
          <p:spPr>
            <a:xfrm>
              <a:off x="3341868" y="4383568"/>
              <a:ext cx="1204965" cy="32377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6348B92-C9CF-4CDA-8AD6-2C1161DE8C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084" y="4707340"/>
              <a:ext cx="2629784" cy="8634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0F478BF-18B6-49C6-BD7B-7DDF4882C383}"/>
                </a:ext>
              </a:extLst>
            </p:cNvPr>
            <p:cNvCxnSpPr>
              <a:cxnSpLocks/>
            </p:cNvCxnSpPr>
            <p:nvPr/>
          </p:nvCxnSpPr>
          <p:spPr>
            <a:xfrm>
              <a:off x="4546833" y="4707340"/>
              <a:ext cx="2505934" cy="8634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D8856B7B-BAD0-476D-B0D4-468D632469AE}"/>
              </a:ext>
            </a:extLst>
          </p:cNvPr>
          <p:cNvSpPr/>
          <p:nvPr/>
        </p:nvSpPr>
        <p:spPr>
          <a:xfrm>
            <a:off x="533696" y="3767206"/>
            <a:ext cx="676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Now, imagine taking 1 mm and dividing that up into 1000 equal pieces.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A0D7A2D-6438-4F75-801F-1945272BED17}"/>
              </a:ext>
            </a:extLst>
          </p:cNvPr>
          <p:cNvSpPr/>
          <p:nvPr/>
        </p:nvSpPr>
        <p:spPr>
          <a:xfrm>
            <a:off x="601575" y="5489078"/>
            <a:ext cx="6772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Now, imagine taking 1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 and dividing that up into 1000 equal pieces.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7282BFD-F3C4-4BB1-B15B-037B936D929E}"/>
              </a:ext>
            </a:extLst>
          </p:cNvPr>
          <p:cNvGrpSpPr/>
          <p:nvPr/>
        </p:nvGrpSpPr>
        <p:grpSpPr>
          <a:xfrm>
            <a:off x="8058039" y="2542956"/>
            <a:ext cx="1993130" cy="1002293"/>
            <a:chOff x="8058039" y="2542956"/>
            <a:chExt cx="1993130" cy="1002293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14E69D9-871A-4A65-839D-A2F8206039B7}"/>
                </a:ext>
              </a:extLst>
            </p:cNvPr>
            <p:cNvSpPr/>
            <p:nvPr/>
          </p:nvSpPr>
          <p:spPr>
            <a:xfrm>
              <a:off x="9049623" y="2542956"/>
              <a:ext cx="45719" cy="4326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F5FFC97-2B42-4D42-827F-579D7C5E5BA9}"/>
                </a:ext>
              </a:extLst>
            </p:cNvPr>
            <p:cNvCxnSpPr>
              <a:cxnSpLocks/>
              <a:stCxn id="67" idx="2"/>
            </p:cNvCxnSpPr>
            <p:nvPr/>
          </p:nvCxnSpPr>
          <p:spPr>
            <a:xfrm flipH="1">
              <a:off x="8058039" y="2975653"/>
              <a:ext cx="1014444" cy="5695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376AC51-B26D-465E-AEF8-04F03E990B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79386" y="2975653"/>
              <a:ext cx="971783" cy="5695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3BD5CD14-E4F3-4DEA-B928-FBCF986EAD64}"/>
              </a:ext>
            </a:extLst>
          </p:cNvPr>
          <p:cNvSpPr/>
          <p:nvPr/>
        </p:nvSpPr>
        <p:spPr>
          <a:xfrm>
            <a:off x="417816" y="1057110"/>
            <a:ext cx="1662209" cy="53505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3960D5E-1FC8-401E-8BBE-14AB93F2465B}"/>
              </a:ext>
            </a:extLst>
          </p:cNvPr>
          <p:cNvSpPr/>
          <p:nvPr/>
        </p:nvSpPr>
        <p:spPr>
          <a:xfrm>
            <a:off x="6073233" y="1091941"/>
            <a:ext cx="1872775" cy="53505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62571AF-380F-4D63-A44D-39A69E4B0E24}"/>
              </a:ext>
            </a:extLst>
          </p:cNvPr>
          <p:cNvGrpSpPr>
            <a:grpSpLocks/>
          </p:cNvGrpSpPr>
          <p:nvPr/>
        </p:nvGrpSpPr>
        <p:grpSpPr bwMode="auto">
          <a:xfrm>
            <a:off x="11288653" y="5946178"/>
            <a:ext cx="883682" cy="827419"/>
            <a:chOff x="5184730" y="2993748"/>
            <a:chExt cx="1894646" cy="1861826"/>
          </a:xfrm>
        </p:grpSpPr>
        <p:pic>
          <p:nvPicPr>
            <p:cNvPr id="46" name="Picture 27" descr="1_new_crest">
              <a:extLst>
                <a:ext uri="{FF2B5EF4-FFF2-40B4-BE49-F238E27FC236}">
                  <a16:creationId xmlns:a16="http://schemas.microsoft.com/office/drawing/2014/main" id="{9C2A1439-A39B-4306-B2E5-AA68479834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28" descr="3_new_word_marque">
              <a:extLst>
                <a:ext uri="{FF2B5EF4-FFF2-40B4-BE49-F238E27FC236}">
                  <a16:creationId xmlns:a16="http://schemas.microsoft.com/office/drawing/2014/main" id="{05E40D68-9A02-42FA-B58B-59E5CEA48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72530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786"/>
    </mc:Choice>
    <mc:Fallback xmlns="">
      <p:transition spd="slow" advTm="269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4" grpId="0"/>
      <p:bldP spid="28" grpId="0"/>
      <p:bldP spid="48" grpId="0"/>
      <p:bldP spid="53" grpId="0" animBg="1"/>
      <p:bldP spid="54" grpId="0" animBg="1"/>
      <p:bldP spid="55" grpId="0" animBg="1"/>
      <p:bldP spid="56" grpId="0" animBg="1"/>
      <p:bldP spid="65" grpId="0"/>
      <p:bldP spid="66" grpId="0"/>
      <p:bldP spid="79" grpId="0" animBg="1"/>
      <p:bldP spid="80" grpId="0" animBg="1"/>
    </p:bldLst>
  </p:timing>
  <p:extLst mod="1">
    <p:ext uri="{3A86A75C-4F4B-4683-9AE1-C65F6400EC91}">
      <p14:laserTraceLst xmlns:p14="http://schemas.microsoft.com/office/powerpoint/2010/main">
        <p14:tracePtLst>
          <p14:tracePt t="1145" x="2759075" y="1068388"/>
          <p14:tracePt t="1161" x="2774950" y="1068388"/>
          <p14:tracePt t="1169" x="2798763" y="1068388"/>
          <p14:tracePt t="1179" x="2822575" y="1068388"/>
          <p14:tracePt t="1185" x="2846388" y="1060450"/>
          <p14:tracePt t="1193" x="2862263" y="1060450"/>
          <p14:tracePt t="1201" x="2878138" y="1060450"/>
          <p14:tracePt t="1209" x="2894013" y="1060450"/>
          <p14:tracePt t="1217" x="2909888" y="1060450"/>
          <p14:tracePt t="1225" x="2933700" y="1052513"/>
          <p14:tracePt t="1233" x="2949575" y="1052513"/>
          <p14:tracePt t="1241" x="2974975" y="1044575"/>
          <p14:tracePt t="1249" x="2990850" y="1036638"/>
          <p14:tracePt t="1257" x="3014663" y="1028700"/>
          <p14:tracePt t="1265" x="3046413" y="1028700"/>
          <p14:tracePt t="1273" x="3070225" y="1020763"/>
          <p14:tracePt t="1280" x="3086100" y="1012825"/>
          <p14:tracePt t="1289" x="3101975" y="1012825"/>
          <p14:tracePt t="1297" x="3109913" y="1012825"/>
          <p14:tracePt t="1305" x="3117850" y="1012825"/>
          <p14:tracePt t="1313" x="3117850" y="1004888"/>
          <p14:tracePt t="1321" x="3125788" y="1004888"/>
          <p14:tracePt t="1547" x="3133725" y="1004888"/>
          <p14:tracePt t="1563" x="3141663" y="1004888"/>
          <p14:tracePt t="1571" x="3165475" y="1004888"/>
          <p14:tracePt t="1578" x="3213100" y="996950"/>
          <p14:tracePt t="1587" x="3284538" y="989013"/>
          <p14:tracePt t="1594" x="3405188" y="957263"/>
          <p14:tracePt t="1601" x="3548063" y="941388"/>
          <p14:tracePt t="1609" x="3716338" y="917575"/>
          <p14:tracePt t="1617" x="3883025" y="885825"/>
          <p14:tracePt t="1625" x="4027488" y="852488"/>
          <p14:tracePt t="1633" x="4186238" y="812800"/>
          <p14:tracePt t="1641" x="4362450" y="749300"/>
          <p14:tracePt t="1649" x="4545013" y="677863"/>
          <p14:tracePt t="1657" x="4721225" y="622300"/>
          <p14:tracePt t="1665" x="4848225" y="582613"/>
          <p14:tracePt t="1673" x="4967288" y="527050"/>
          <p14:tracePt t="1682" x="5064125" y="501650"/>
          <p14:tracePt t="1689" x="5167313" y="469900"/>
          <p14:tracePt t="1698" x="5270500" y="438150"/>
          <p14:tracePt t="1705" x="5365750" y="422275"/>
          <p14:tracePt t="1715" x="5446713" y="414338"/>
          <p14:tracePt t="1721" x="5526088" y="406400"/>
          <p14:tracePt t="1731" x="5581650" y="398463"/>
          <p14:tracePt t="1737" x="5637213" y="390525"/>
          <p14:tracePt t="1745" x="5661025" y="382588"/>
          <p14:tracePt t="1753" x="5708650" y="374650"/>
          <p14:tracePt t="1761" x="5732463" y="374650"/>
          <p14:tracePt t="1769" x="5749925" y="366713"/>
          <p14:tracePt t="1777" x="5765800" y="366713"/>
          <p14:tracePt t="1785" x="5773738" y="366713"/>
          <p14:tracePt t="1793" x="5781675" y="366713"/>
          <p14:tracePt t="2227" x="5789613" y="366713"/>
          <p14:tracePt t="2242" x="5797550" y="366713"/>
          <p14:tracePt t="2252" x="5821363" y="366713"/>
          <p14:tracePt t="2259" x="5837238" y="366713"/>
          <p14:tracePt t="2269" x="5853113" y="366713"/>
          <p14:tracePt t="2273" x="5868988" y="366713"/>
          <p14:tracePt t="2281" x="5876925" y="366713"/>
          <p14:tracePt t="2289" x="5900738" y="358775"/>
          <p14:tracePt t="2297" x="5924550" y="350838"/>
          <p14:tracePt t="2306" x="5948363" y="350838"/>
          <p14:tracePt t="2313" x="5964238" y="350838"/>
          <p14:tracePt t="2321" x="5980113" y="342900"/>
          <p14:tracePt t="2329" x="5988050" y="342900"/>
          <p14:tracePt t="2337" x="6003925" y="342900"/>
          <p14:tracePt t="2344" x="6019800" y="342900"/>
          <p14:tracePt t="2353" x="6027738" y="342900"/>
          <p14:tracePt t="2360" x="6035675" y="334963"/>
          <p14:tracePt t="2368" x="6043613" y="334963"/>
          <p14:tracePt t="2376" x="6051550" y="334963"/>
          <p14:tracePt t="2384" x="6059488" y="334963"/>
          <p14:tracePt t="2400" x="6067425" y="334963"/>
          <p14:tracePt t="6178" x="6075363" y="334963"/>
          <p14:tracePt t="6188" x="6083300" y="334963"/>
          <p14:tracePt t="6274" x="6091238" y="334963"/>
          <p14:tracePt t="6650" x="6083300" y="334963"/>
          <p14:tracePt t="6658" x="6075363" y="327025"/>
          <p14:tracePt t="6668" x="6051550" y="327025"/>
          <p14:tracePt t="6675" x="6019800" y="319088"/>
          <p14:tracePt t="6684" x="5972175" y="311150"/>
          <p14:tracePt t="6690" x="5916613" y="303213"/>
          <p14:tracePt t="6697" x="5829300" y="295275"/>
          <p14:tracePt t="6706" x="5757863" y="287338"/>
          <p14:tracePt t="6713" x="5637213" y="271463"/>
          <p14:tracePt t="6722" x="5510213" y="239713"/>
          <p14:tracePt t="6729" x="5381625" y="207963"/>
          <p14:tracePt t="6739" x="5214938" y="176213"/>
          <p14:tracePt t="6745" x="5046663" y="142875"/>
          <p14:tracePt t="6756" x="4919663" y="111125"/>
          <p14:tracePt t="6762" x="4752975" y="79375"/>
          <p14:tracePt t="6769" x="4624388" y="63500"/>
          <p14:tracePt t="6777" x="4529138" y="39688"/>
          <p14:tracePt t="6785" x="4433888" y="23813"/>
          <p14:tracePt t="6792" x="4352925" y="7938"/>
          <p14:tracePt t="7350" x="2782888" y="23813"/>
          <p14:tracePt t="7354" x="2774950" y="31750"/>
          <p14:tracePt t="7361" x="2767013" y="39688"/>
          <p14:tracePt t="7369" x="2759075" y="55563"/>
          <p14:tracePt t="7377" x="2751138" y="55563"/>
          <p14:tracePt t="7385" x="2735263" y="71438"/>
          <p14:tracePt t="7401" x="2727325" y="79375"/>
          <p14:tracePt t="7409" x="2719388" y="87313"/>
          <p14:tracePt t="7417" x="2719388" y="95250"/>
          <p14:tracePt t="7425" x="2711450" y="111125"/>
          <p14:tracePt t="7442" x="2695575" y="119063"/>
          <p14:tracePt t="7449" x="2695575" y="127000"/>
          <p14:tracePt t="7459" x="2687638" y="134938"/>
          <p14:tracePt t="7465" x="2679700" y="150813"/>
          <p14:tracePt t="7476" x="2671763" y="166688"/>
          <p14:tracePt t="7482" x="2655888" y="184150"/>
          <p14:tracePt t="7489" x="2647950" y="200025"/>
          <p14:tracePt t="7497" x="2632075" y="223838"/>
          <p14:tracePt t="7504" x="2632075" y="239713"/>
          <p14:tracePt t="7512" x="2616200" y="255588"/>
          <p14:tracePt t="7520" x="2616200" y="271463"/>
          <p14:tracePt t="7528" x="2598738" y="295275"/>
          <p14:tracePt t="7536" x="2590800" y="311150"/>
          <p14:tracePt t="7545" x="2590800" y="327025"/>
          <p14:tracePt t="7552" x="2590800" y="334963"/>
          <p14:tracePt t="7560" x="2590800" y="350838"/>
          <p14:tracePt t="7568" x="2590800" y="366713"/>
          <p14:tracePt t="7576" x="2590800" y="382588"/>
          <p14:tracePt t="7584" x="2590800" y="390525"/>
          <p14:tracePt t="7592" x="2590800" y="406400"/>
          <p14:tracePt t="7600" x="2590800" y="422275"/>
          <p14:tracePt t="7608" x="2590800" y="438150"/>
          <p14:tracePt t="7616" x="2590800" y="469900"/>
          <p14:tracePt t="7625" x="2590800" y="485775"/>
          <p14:tracePt t="7632" x="2590800" y="501650"/>
          <p14:tracePt t="7641" x="2598738" y="509588"/>
          <p14:tracePt t="7648" x="2598738" y="527050"/>
          <p14:tracePt t="7660" x="2606675" y="550863"/>
          <p14:tracePt t="7665" x="2624138" y="566738"/>
          <p14:tracePt t="7673" x="2632075" y="574675"/>
          <p14:tracePt t="7681" x="2647950" y="598488"/>
          <p14:tracePt t="7688" x="2663825" y="614363"/>
          <p14:tracePt t="7696" x="2679700" y="630238"/>
          <p14:tracePt t="7704" x="2711450" y="654050"/>
          <p14:tracePt t="7712" x="2735263" y="669925"/>
          <p14:tracePt t="7720" x="2759075" y="685800"/>
          <p14:tracePt t="7728" x="2790825" y="701675"/>
          <p14:tracePt t="7736" x="2822575" y="717550"/>
          <p14:tracePt t="7744" x="2854325" y="733425"/>
          <p14:tracePt t="7752" x="2886075" y="749300"/>
          <p14:tracePt t="7760" x="2925763" y="765175"/>
          <p14:tracePt t="7768" x="2974975" y="781050"/>
          <p14:tracePt t="7776" x="2998788" y="781050"/>
          <p14:tracePt t="7784" x="3030538" y="796925"/>
          <p14:tracePt t="7792" x="3070225" y="804863"/>
          <p14:tracePt t="7800" x="3101975" y="812800"/>
          <p14:tracePt t="7809" x="3133725" y="820738"/>
          <p14:tracePt t="7816" x="3157538" y="828675"/>
          <p14:tracePt t="7826" x="3181350" y="828675"/>
          <p14:tracePt t="7832" x="3213100" y="828675"/>
          <p14:tracePt t="7842" x="3236913" y="836613"/>
          <p14:tracePt t="7848" x="3276600" y="836613"/>
          <p14:tracePt t="7856" x="3300413" y="844550"/>
          <p14:tracePt t="7864" x="3341688" y="844550"/>
          <p14:tracePt t="7872" x="3365500" y="852488"/>
          <p14:tracePt t="7880" x="3413125" y="852488"/>
          <p14:tracePt t="7888" x="3468688" y="862013"/>
          <p14:tracePt t="7896" x="3516313" y="862013"/>
          <p14:tracePt t="7904" x="3571875" y="862013"/>
          <p14:tracePt t="7912" x="3627438" y="862013"/>
          <p14:tracePt t="7920" x="3668713" y="862013"/>
          <p14:tracePt t="7930" x="3732213" y="862013"/>
          <p14:tracePt t="7937" x="3771900" y="844550"/>
          <p14:tracePt t="7946" x="3827463" y="836613"/>
          <p14:tracePt t="7953" x="3867150" y="820738"/>
          <p14:tracePt t="7964" x="3914775" y="796925"/>
          <p14:tracePt t="7969" x="3954463" y="781050"/>
          <p14:tracePt t="7979" x="3978275" y="773113"/>
          <p14:tracePt t="7984" x="4002088" y="757238"/>
          <p14:tracePt t="7993" x="4027488" y="741363"/>
          <p14:tracePt t="8000" x="4035425" y="725488"/>
          <p14:tracePt t="8010" x="4043363" y="717550"/>
          <p14:tracePt t="8016" x="4051300" y="701675"/>
          <p14:tracePt t="8024" x="4051300" y="693738"/>
          <p14:tracePt t="8040" x="4051300" y="677863"/>
          <p14:tracePt t="8049" x="4059238" y="669925"/>
          <p14:tracePt t="8057" x="4059238" y="654050"/>
          <p14:tracePt t="8065" x="4059238" y="638175"/>
          <p14:tracePt t="8073" x="4067175" y="614363"/>
          <p14:tracePt t="8081" x="4067175" y="590550"/>
          <p14:tracePt t="8089" x="4067175" y="566738"/>
          <p14:tracePt t="8097" x="4067175" y="542925"/>
          <p14:tracePt t="8105" x="4067175" y="519113"/>
          <p14:tracePt t="8113" x="4075113" y="501650"/>
          <p14:tracePt t="8121" x="4075113" y="477838"/>
          <p14:tracePt t="8129" x="4075113" y="461963"/>
          <p14:tracePt t="8137" x="4083050" y="446088"/>
          <p14:tracePt t="8146" x="4083050" y="430213"/>
          <p14:tracePt t="8153" x="4083050" y="414338"/>
          <p14:tracePt t="8162" x="4083050" y="390525"/>
          <p14:tracePt t="8169" x="4067175" y="350838"/>
          <p14:tracePt t="8180" x="4059238" y="319088"/>
          <p14:tracePt t="8185" x="4035425" y="287338"/>
          <p14:tracePt t="8196" x="4002088" y="247650"/>
          <p14:tracePt t="8201" x="3962400" y="207963"/>
          <p14:tracePt t="8209" x="3914775" y="176213"/>
          <p14:tracePt t="8217" x="3875088" y="142875"/>
          <p14:tracePt t="8225" x="3827463" y="127000"/>
          <p14:tracePt t="8233" x="3787775" y="103188"/>
          <p14:tracePt t="8241" x="3748088" y="79375"/>
          <p14:tracePt t="8249" x="3700463" y="63500"/>
          <p14:tracePt t="8256" x="3668713" y="47625"/>
          <p14:tracePt t="8264" x="3627438" y="39688"/>
          <p14:tracePt t="8272" x="3603625" y="31750"/>
          <p14:tracePt t="8280" x="3563938" y="15875"/>
          <p14:tracePt t="8288" x="3540125" y="0"/>
          <p14:tracePt t="8549" x="2719388" y="23813"/>
          <p14:tracePt t="8555" x="2695575" y="39688"/>
          <p14:tracePt t="8565" x="2679700" y="63500"/>
          <p14:tracePt t="8570" x="2663825" y="79375"/>
          <p14:tracePt t="8582" x="2632075" y="103188"/>
          <p14:tracePt t="8585" x="2624138" y="111125"/>
          <p14:tracePt t="8592" x="2606675" y="127000"/>
          <p14:tracePt t="8600" x="2582863" y="142875"/>
          <p14:tracePt t="8608" x="2574925" y="150813"/>
          <p14:tracePt t="8616" x="2566988" y="166688"/>
          <p14:tracePt t="8624" x="2559050" y="176213"/>
          <p14:tracePt t="8633" x="2559050" y="192088"/>
          <p14:tracePt t="8640" x="2559050" y="207963"/>
          <p14:tracePt t="8648" x="2559050" y="231775"/>
          <p14:tracePt t="8656" x="2559050" y="255588"/>
          <p14:tracePt t="8664" x="2559050" y="279400"/>
          <p14:tracePt t="8672" x="2574925" y="311150"/>
          <p14:tracePt t="8680" x="2582863" y="334963"/>
          <p14:tracePt t="8688" x="2590800" y="358775"/>
          <p14:tracePt t="8696" x="2606675" y="374650"/>
          <p14:tracePt t="8704" x="2616200" y="406400"/>
          <p14:tracePt t="8713" x="2632075" y="430213"/>
          <p14:tracePt t="8720" x="2647950" y="446088"/>
          <p14:tracePt t="8730" x="2655888" y="469900"/>
          <p14:tracePt t="8736" x="2679700" y="501650"/>
          <p14:tracePt t="8744" x="2687638" y="527050"/>
          <p14:tracePt t="8752" x="2711450" y="542925"/>
          <p14:tracePt t="8760" x="2727325" y="574675"/>
          <p14:tracePt t="8768" x="2743200" y="598488"/>
          <p14:tracePt t="8776" x="2759075" y="614363"/>
          <p14:tracePt t="8784" x="2782888" y="638175"/>
          <p14:tracePt t="8792" x="2790825" y="646113"/>
          <p14:tracePt t="8800" x="2806700" y="661988"/>
          <p14:tracePt t="8808" x="2814638" y="677863"/>
          <p14:tracePt t="8816" x="2830513" y="685800"/>
          <p14:tracePt t="8824" x="2846388" y="693738"/>
          <p14:tracePt t="8833" x="2854325" y="701675"/>
          <p14:tracePt t="8840" x="2870200" y="717550"/>
          <p14:tracePt t="8848" x="2894013" y="725488"/>
          <p14:tracePt t="8856" x="2909888" y="733425"/>
          <p14:tracePt t="8864" x="2925763" y="749300"/>
          <p14:tracePt t="8872" x="2949575" y="757238"/>
          <p14:tracePt t="8881" x="2974975" y="773113"/>
          <p14:tracePt t="8888" x="3014663" y="788988"/>
          <p14:tracePt t="8897" x="3038475" y="788988"/>
          <p14:tracePt t="8904" x="3062288" y="796925"/>
          <p14:tracePt t="8914" x="3086100" y="804863"/>
          <p14:tracePt t="8920" x="3125788" y="812800"/>
          <p14:tracePt t="8928" x="3157538" y="812800"/>
          <p14:tracePt t="8936" x="3197225" y="820738"/>
          <p14:tracePt t="8951" x="3221038" y="820738"/>
          <p14:tracePt t="8953" x="3260725" y="828675"/>
          <p14:tracePt t="8961" x="3300413" y="828675"/>
          <p14:tracePt t="8969" x="3333750" y="836613"/>
          <p14:tracePt t="8977" x="3365500" y="836613"/>
          <p14:tracePt t="8985" x="3397250" y="836613"/>
          <p14:tracePt t="8993" x="3421063" y="836613"/>
          <p14:tracePt t="9001" x="3452813" y="836613"/>
          <p14:tracePt t="9009" x="3484563" y="836613"/>
          <p14:tracePt t="9017" x="3524250" y="828675"/>
          <p14:tracePt t="9025" x="3548063" y="820738"/>
          <p14:tracePt t="9033" x="3579813" y="812800"/>
          <p14:tracePt t="9041" x="3603625" y="804863"/>
          <p14:tracePt t="9050" x="3627438" y="796925"/>
          <p14:tracePt t="9057" x="3651250" y="788988"/>
          <p14:tracePt t="9067" x="3660775" y="781050"/>
          <p14:tracePt t="9073" x="3676650" y="773113"/>
          <p14:tracePt t="9084" x="3700463" y="757238"/>
          <p14:tracePt t="9090" x="3716338" y="741363"/>
          <p14:tracePt t="9101" x="3732213" y="725488"/>
          <p14:tracePt t="9105" x="3748088" y="709613"/>
          <p14:tracePt t="9113" x="3771900" y="685800"/>
          <p14:tracePt t="9121" x="3787775" y="661988"/>
          <p14:tracePt t="9128" x="3803650" y="646113"/>
          <p14:tracePt t="9136" x="3811588" y="622300"/>
          <p14:tracePt t="9144" x="3835400" y="606425"/>
          <p14:tracePt t="9152" x="3843338" y="598488"/>
          <p14:tracePt t="9160" x="3859213" y="582613"/>
          <p14:tracePt t="9168" x="3859213" y="566738"/>
          <p14:tracePt t="9176" x="3875088" y="550863"/>
          <p14:tracePt t="9184" x="3890963" y="534988"/>
          <p14:tracePt t="9192" x="3906838" y="519113"/>
          <p14:tracePt t="9200" x="3930650" y="501650"/>
          <p14:tracePt t="9208" x="3946525" y="477838"/>
          <p14:tracePt t="9216" x="3954463" y="461963"/>
          <p14:tracePt t="9224" x="3978275" y="446088"/>
          <p14:tracePt t="9232" x="3986213" y="422275"/>
          <p14:tracePt t="9240" x="3994150" y="406400"/>
          <p14:tracePt t="9249" x="4002088" y="398463"/>
          <p14:tracePt t="9256" x="4011613" y="382588"/>
          <p14:tracePt t="9265" x="4019550" y="358775"/>
          <p14:tracePt t="9272" x="4027488" y="342900"/>
          <p14:tracePt t="9280" x="4027488" y="327025"/>
          <p14:tracePt t="9288" x="4027488" y="311150"/>
          <p14:tracePt t="9296" x="4027488" y="303213"/>
          <p14:tracePt t="9304" x="4027488" y="287338"/>
          <p14:tracePt t="9312" x="4027488" y="271463"/>
          <p14:tracePt t="9320" x="4027488" y="263525"/>
          <p14:tracePt t="9328" x="4019550" y="247650"/>
          <p14:tracePt t="9336" x="4011613" y="231775"/>
          <p14:tracePt t="9344" x="4002088" y="207963"/>
          <p14:tracePt t="9352" x="3994150" y="192088"/>
          <p14:tracePt t="9360" x="3986213" y="166688"/>
          <p14:tracePt t="9369" x="3970338" y="150813"/>
          <p14:tracePt t="9376" x="3962400" y="127000"/>
          <p14:tracePt t="9384" x="3938588" y="111125"/>
          <p14:tracePt t="9392" x="3922713" y="103188"/>
          <p14:tracePt t="9400" x="3906838" y="87313"/>
          <p14:tracePt t="9408" x="3883025" y="79375"/>
          <p14:tracePt t="9416" x="3851275" y="63500"/>
          <p14:tracePt t="9424" x="3827463" y="39688"/>
          <p14:tracePt t="9433" x="3803650" y="39688"/>
          <p14:tracePt t="9440" x="3771900" y="23813"/>
          <p14:tracePt t="9449" x="3740150" y="7938"/>
          <p14:tracePt t="9836" x="2590800" y="15875"/>
          <p14:tracePt t="9842" x="2590800" y="23813"/>
          <p14:tracePt t="9850" x="2590800" y="39688"/>
          <p14:tracePt t="9859" x="2582863" y="55563"/>
          <p14:tracePt t="9865" x="2574925" y="71438"/>
          <p14:tracePt t="9873" x="2574925" y="79375"/>
          <p14:tracePt t="9880" x="2574925" y="95250"/>
          <p14:tracePt t="9888" x="2566988" y="111125"/>
          <p14:tracePt t="9896" x="2566988" y="134938"/>
          <p14:tracePt t="9904" x="2566988" y="150813"/>
          <p14:tracePt t="9912" x="2566988" y="166688"/>
          <p14:tracePt t="9920" x="2566988" y="192088"/>
          <p14:tracePt t="9928" x="2566988" y="207963"/>
          <p14:tracePt t="9936" x="2566988" y="223838"/>
          <p14:tracePt t="9953" x="2566988" y="255588"/>
          <p14:tracePt t="9960" x="2566988" y="271463"/>
          <p14:tracePt t="9969" x="2574925" y="287338"/>
          <p14:tracePt t="9976" x="2582863" y="303213"/>
          <p14:tracePt t="9986" x="2590800" y="319088"/>
          <p14:tracePt t="9992" x="2598738" y="342900"/>
          <p14:tracePt t="10000" x="2606675" y="358775"/>
          <p14:tracePt t="10008" x="2616200" y="374650"/>
          <p14:tracePt t="10016" x="2624138" y="382588"/>
          <p14:tracePt t="10024" x="2624138" y="406400"/>
          <p14:tracePt t="10032" x="2640013" y="422275"/>
          <p14:tracePt t="10040" x="2647950" y="430213"/>
          <p14:tracePt t="10048" x="2655888" y="454025"/>
          <p14:tracePt t="10056" x="2663825" y="469900"/>
          <p14:tracePt t="10064" x="2671763" y="477838"/>
          <p14:tracePt t="10072" x="2679700" y="493713"/>
          <p14:tracePt t="10080" x="2687638" y="509588"/>
          <p14:tracePt t="10089" x="2703513" y="527050"/>
          <p14:tracePt t="10097" x="2711450" y="534988"/>
          <p14:tracePt t="10105" x="2719388" y="550863"/>
          <p14:tracePt t="10113" x="2727325" y="558800"/>
          <p14:tracePt t="10123" x="2743200" y="574675"/>
          <p14:tracePt t="10129" x="2759075" y="582613"/>
          <p14:tracePt t="10139" x="2774950" y="598488"/>
          <p14:tracePt t="10145" x="2790825" y="606425"/>
          <p14:tracePt t="10156" x="2806700" y="622300"/>
          <p14:tracePt t="10162" x="2814638" y="630238"/>
          <p14:tracePt t="10173" x="2838450" y="638175"/>
          <p14:tracePt t="10177" x="2854325" y="638175"/>
          <p14:tracePt t="10185" x="2862263" y="654050"/>
          <p14:tracePt t="10193" x="2878138" y="661988"/>
          <p14:tracePt t="10201" x="2894013" y="661988"/>
          <p14:tracePt t="10209" x="2894013" y="669925"/>
          <p14:tracePt t="10217" x="2909888" y="677863"/>
          <p14:tracePt t="10233" x="2917825" y="677863"/>
          <p14:tracePt t="10241" x="2933700" y="685800"/>
          <p14:tracePt t="10257" x="2949575" y="693738"/>
          <p14:tracePt t="10265" x="2949575" y="701675"/>
          <p14:tracePt t="10272" x="2957513" y="701675"/>
          <p14:tracePt t="10281" x="2974975" y="701675"/>
          <p14:tracePt t="10289" x="2982913" y="717550"/>
          <p14:tracePt t="10296" x="2998788" y="717550"/>
          <p14:tracePt t="10304" x="3022600" y="725488"/>
          <p14:tracePt t="10312" x="3046413" y="733425"/>
          <p14:tracePt t="10321" x="3078163" y="741363"/>
          <p14:tracePt t="10328" x="3109913" y="741363"/>
          <p14:tracePt t="10338" x="3133725" y="749300"/>
          <p14:tracePt t="10344" x="3165475" y="757238"/>
          <p14:tracePt t="10354" x="3205163" y="765175"/>
          <p14:tracePt t="10360" x="3228975" y="773113"/>
          <p14:tracePt t="10368" x="3252788" y="781050"/>
          <p14:tracePt t="10376" x="3276600" y="781050"/>
          <p14:tracePt t="10384" x="3292475" y="781050"/>
          <p14:tracePt t="10392" x="3308350" y="788988"/>
          <p14:tracePt t="10400" x="3325813" y="788988"/>
          <p14:tracePt t="10408" x="3341688" y="796925"/>
          <p14:tracePt t="10424" x="3357563" y="796925"/>
          <p14:tracePt t="10440" x="3365500" y="796925"/>
          <p14:tracePt t="10456" x="3373438" y="796925"/>
          <p14:tracePt t="10464" x="3381375" y="796925"/>
          <p14:tracePt t="10472" x="3389313" y="804863"/>
          <p14:tracePt t="10480" x="3397250" y="804863"/>
          <p14:tracePt t="10496" x="3413125" y="804863"/>
          <p14:tracePt t="10506" x="3429000" y="804863"/>
          <p14:tracePt t="10513" x="3436938" y="804863"/>
          <p14:tracePt t="10523" x="3452813" y="804863"/>
          <p14:tracePt t="10529" x="3468688" y="804863"/>
          <p14:tracePt t="10537" x="3484563" y="804863"/>
          <p14:tracePt t="10545" x="3508375" y="804863"/>
          <p14:tracePt t="10553" x="3532188" y="796925"/>
          <p14:tracePt t="10561" x="3556000" y="796925"/>
          <p14:tracePt t="10569" x="3579813" y="796925"/>
          <p14:tracePt t="10577" x="3603625" y="796925"/>
          <p14:tracePt t="10585" x="3627438" y="796925"/>
          <p14:tracePt t="10593" x="3651250" y="796925"/>
          <p14:tracePt t="10601" x="3676650" y="788988"/>
          <p14:tracePt t="10609" x="3692525" y="788988"/>
          <p14:tracePt t="10617" x="3700463" y="781050"/>
          <p14:tracePt t="10625" x="3708400" y="781050"/>
          <p14:tracePt t="10633" x="3716338" y="781050"/>
          <p14:tracePt t="10642" x="3724275" y="781050"/>
          <p14:tracePt t="10649" x="3724275" y="773113"/>
          <p14:tracePt t="10665" x="3732213" y="765175"/>
          <p14:tracePt t="10681" x="3740150" y="757238"/>
          <p14:tracePt t="10697" x="3748088" y="757238"/>
          <p14:tracePt t="10709" x="3756025" y="749300"/>
          <p14:tracePt t="10713" x="3763963" y="749300"/>
          <p14:tracePt t="10728" x="3779838" y="741363"/>
          <p14:tracePt t="10736" x="3787775" y="741363"/>
          <p14:tracePt t="10744" x="3795713" y="733425"/>
          <p14:tracePt t="10752" x="3811588" y="733425"/>
          <p14:tracePt t="10760" x="3827463" y="725488"/>
          <p14:tracePt t="10768" x="3843338" y="717550"/>
          <p14:tracePt t="10776" x="3851275" y="709613"/>
          <p14:tracePt t="10784" x="3867150" y="709613"/>
          <p14:tracePt t="10792" x="3875088" y="701675"/>
          <p14:tracePt t="10800" x="3890963" y="693738"/>
          <p14:tracePt t="10808" x="3914775" y="685800"/>
          <p14:tracePt t="10816" x="3930650" y="669925"/>
          <p14:tracePt t="10824" x="3938588" y="661988"/>
          <p14:tracePt t="10832" x="3962400" y="646113"/>
          <p14:tracePt t="10840" x="3970338" y="630238"/>
          <p14:tracePt t="10848" x="3978275" y="622300"/>
          <p14:tracePt t="10856" x="3978275" y="606425"/>
          <p14:tracePt t="10864" x="3986213" y="590550"/>
          <p14:tracePt t="10873" x="3994150" y="582613"/>
          <p14:tracePt t="10880" x="3994150" y="566738"/>
          <p14:tracePt t="10890" x="3994150" y="550863"/>
          <p14:tracePt t="10896" x="3994150" y="527050"/>
          <p14:tracePt t="10904" x="3994150" y="519113"/>
          <p14:tracePt t="10912" x="3994150" y="501650"/>
          <p14:tracePt t="10920" x="3994150" y="485775"/>
          <p14:tracePt t="10928" x="3994150" y="477838"/>
          <p14:tracePt t="10936" x="3994150" y="461963"/>
          <p14:tracePt t="10956" x="3994150" y="446088"/>
          <p14:tracePt t="10960" x="3994150" y="430213"/>
          <p14:tracePt t="10968" x="3994150" y="422275"/>
          <p14:tracePt t="10976" x="3994150" y="414338"/>
          <p14:tracePt t="10984" x="3994150" y="406400"/>
          <p14:tracePt t="10992" x="3986213" y="406400"/>
          <p14:tracePt t="11000" x="3978275" y="390525"/>
          <p14:tracePt t="11016" x="3970338" y="374650"/>
          <p14:tracePt t="11024" x="3962400" y="366713"/>
          <p14:tracePt t="11032" x="3962400" y="350838"/>
          <p14:tracePt t="11041" x="3954463" y="334963"/>
          <p14:tracePt t="11048" x="3946525" y="327025"/>
          <p14:tracePt t="11058" x="3946525" y="303213"/>
          <p14:tracePt t="11064" x="3938588" y="287338"/>
          <p14:tracePt t="11074" x="3922713" y="271463"/>
          <p14:tracePt t="11080" x="3922713" y="255588"/>
          <p14:tracePt t="11088" x="3906838" y="239713"/>
          <p14:tracePt t="11096" x="3898900" y="223838"/>
          <p14:tracePt t="11104" x="3890963" y="207963"/>
          <p14:tracePt t="11112" x="3875088" y="192088"/>
          <p14:tracePt t="11120" x="3867150" y="166688"/>
          <p14:tracePt t="11128" x="3859213" y="150813"/>
          <p14:tracePt t="11136" x="3835400" y="134938"/>
          <p14:tracePt t="11144" x="3827463" y="119063"/>
          <p14:tracePt t="11152" x="3803650" y="95250"/>
          <p14:tracePt t="11160" x="3795713" y="79375"/>
          <p14:tracePt t="11168" x="3779838" y="63500"/>
          <p14:tracePt t="11176" x="3771900" y="47625"/>
          <p14:tracePt t="11184" x="3756025" y="23813"/>
          <p14:tracePt t="11192" x="3748088" y="15875"/>
          <p14:tracePt t="11200" x="3732213" y="0"/>
          <p14:tracePt t="11669" x="2574925" y="7938"/>
          <p14:tracePt t="11683" x="2574925" y="23813"/>
          <p14:tracePt t="11690" x="2574925" y="39688"/>
          <p14:tracePt t="11700" x="2574925" y="47625"/>
          <p14:tracePt t="11705" x="2574925" y="63500"/>
          <p14:tracePt t="11713" x="2574925" y="79375"/>
          <p14:tracePt t="11721" x="2574925" y="103188"/>
          <p14:tracePt t="11729" x="2574925" y="127000"/>
          <p14:tracePt t="11737" x="2574925" y="150813"/>
          <p14:tracePt t="11746" x="2574925" y="166688"/>
          <p14:tracePt t="11753" x="2582863" y="184150"/>
          <p14:tracePt t="11762" x="2582863" y="200025"/>
          <p14:tracePt t="11769" x="2582863" y="215900"/>
          <p14:tracePt t="11779" x="2582863" y="223838"/>
          <p14:tracePt t="11785" x="2582863" y="239713"/>
          <p14:tracePt t="11796" x="2582863" y="247650"/>
          <p14:tracePt t="11801" x="2582863" y="255588"/>
          <p14:tracePt t="11809" x="2590800" y="271463"/>
          <p14:tracePt t="11817" x="2590800" y="279400"/>
          <p14:tracePt t="11824" x="2590800" y="287338"/>
          <p14:tracePt t="11832" x="2590800" y="295275"/>
          <p14:tracePt t="11840" x="2590800" y="319088"/>
          <p14:tracePt t="11848" x="2590800" y="327025"/>
          <p14:tracePt t="11856" x="2590800" y="342900"/>
          <p14:tracePt t="11864" x="2590800" y="358775"/>
          <p14:tracePt t="11872" x="2590800" y="374650"/>
          <p14:tracePt t="11880" x="2590800" y="390525"/>
          <p14:tracePt t="11888" x="2598738" y="406400"/>
          <p14:tracePt t="11896" x="2598738" y="422275"/>
          <p14:tracePt t="11904" x="2598738" y="438150"/>
          <p14:tracePt t="11912" x="2606675" y="454025"/>
          <p14:tracePt t="11920" x="2616200" y="469900"/>
          <p14:tracePt t="11928" x="2616200" y="477838"/>
          <p14:tracePt t="11936" x="2624138" y="485775"/>
          <p14:tracePt t="11947" x="2632075" y="501650"/>
          <p14:tracePt t="11964" x="2640013" y="519113"/>
          <p14:tracePt t="11969" x="2647950" y="527050"/>
          <p14:tracePt t="11977" x="2647950" y="542925"/>
          <p14:tracePt t="11986" x="2655888" y="558800"/>
          <p14:tracePt t="11993" x="2663825" y="566738"/>
          <p14:tracePt t="12001" x="2679700" y="582613"/>
          <p14:tracePt t="12009" x="2687638" y="598488"/>
          <p14:tracePt t="12017" x="2695575" y="598488"/>
          <p14:tracePt t="12025" x="2703513" y="614363"/>
          <p14:tracePt t="12041" x="2711450" y="622300"/>
          <p14:tracePt t="12057" x="2711450" y="630238"/>
          <p14:tracePt t="12065" x="2719388" y="630238"/>
          <p14:tracePt t="12073" x="2719388" y="638175"/>
          <p14:tracePt t="12081" x="2719388" y="646113"/>
          <p14:tracePt t="12089" x="2727325" y="646113"/>
          <p14:tracePt t="12098" x="2735263" y="654050"/>
          <p14:tracePt t="12105" x="2743200" y="654050"/>
          <p14:tracePt t="12115" x="2743200" y="661988"/>
          <p14:tracePt t="12121" x="2759075" y="669925"/>
          <p14:tracePt t="12137" x="2774950" y="677863"/>
          <p14:tracePt t="12154" x="2782888" y="685800"/>
          <p14:tracePt t="12161" x="2790825" y="693738"/>
          <p14:tracePt t="12169" x="2798763" y="693738"/>
          <p14:tracePt t="12177" x="2806700" y="701675"/>
          <p14:tracePt t="12185" x="2814638" y="701675"/>
          <p14:tracePt t="12193" x="2822575" y="701675"/>
          <p14:tracePt t="12201" x="2830513" y="701675"/>
          <p14:tracePt t="12209" x="2830513" y="709613"/>
          <p14:tracePt t="12217" x="2838450" y="717550"/>
          <p14:tracePt t="12225" x="2846388" y="717550"/>
          <p14:tracePt t="12362" x="2854325" y="717550"/>
          <p14:tracePt t="12377" x="2870200" y="717550"/>
          <p14:tracePt t="12385" x="2878138" y="725488"/>
          <p14:tracePt t="12393" x="2886075" y="725488"/>
          <p14:tracePt t="12401" x="2901950" y="733425"/>
          <p14:tracePt t="12409" x="2917825" y="741363"/>
          <p14:tracePt t="12417" x="2933700" y="741363"/>
          <p14:tracePt t="12425" x="2957513" y="749300"/>
          <p14:tracePt t="12433" x="2974975" y="749300"/>
          <p14:tracePt t="12441" x="2990850" y="757238"/>
          <p14:tracePt t="12450" x="3014663" y="765175"/>
          <p14:tracePt t="12456" x="3038475" y="773113"/>
          <p14:tracePt t="12464" x="3046413" y="773113"/>
          <p14:tracePt t="12472" x="3054350" y="773113"/>
          <p14:tracePt t="12481" x="3070225" y="773113"/>
          <p14:tracePt t="12488" x="3078163" y="773113"/>
          <p14:tracePt t="12498" x="3086100" y="773113"/>
          <p14:tracePt t="12504" x="3101975" y="781050"/>
          <p14:tracePt t="12514" x="3117850" y="781050"/>
          <p14:tracePt t="12520" x="3133725" y="781050"/>
          <p14:tracePt t="12528" x="3141663" y="781050"/>
          <p14:tracePt t="12536" x="3157538" y="781050"/>
          <p14:tracePt t="12544" x="3173413" y="781050"/>
          <p14:tracePt t="12552" x="3197225" y="781050"/>
          <p14:tracePt t="12560" x="3213100" y="781050"/>
          <p14:tracePt t="12568" x="3236913" y="781050"/>
          <p14:tracePt t="12577" x="3252788" y="781050"/>
          <p14:tracePt t="12585" x="3268663" y="781050"/>
          <p14:tracePt t="12593" x="3284538" y="781050"/>
          <p14:tracePt t="12601" x="3292475" y="781050"/>
          <p14:tracePt t="12609" x="3308350" y="781050"/>
          <p14:tracePt t="12617" x="3317875" y="781050"/>
          <p14:tracePt t="12625" x="3325813" y="781050"/>
          <p14:tracePt t="12635" x="3333750" y="788988"/>
          <p14:tracePt t="12641" x="3349625" y="788988"/>
          <p14:tracePt t="12650" x="3365500" y="788988"/>
          <p14:tracePt t="12657" x="3373438" y="796925"/>
          <p14:tracePt t="12667" x="3389313" y="796925"/>
          <p14:tracePt t="12673" x="3405188" y="804863"/>
          <p14:tracePt t="12684" x="3421063" y="804863"/>
          <p14:tracePt t="12689" x="3436938" y="804863"/>
          <p14:tracePt t="12697" x="3460750" y="804863"/>
          <p14:tracePt t="12705" x="3476625" y="804863"/>
          <p14:tracePt t="12713" x="3492500" y="804863"/>
          <p14:tracePt t="12721" x="3516313" y="796925"/>
          <p14:tracePt t="12729" x="3532188" y="796925"/>
          <p14:tracePt t="12737" x="3540125" y="796925"/>
          <p14:tracePt t="12745" x="3556000" y="781050"/>
          <p14:tracePt t="12753" x="3579813" y="773113"/>
          <p14:tracePt t="12761" x="3587750" y="765175"/>
          <p14:tracePt t="12769" x="3611563" y="749300"/>
          <p14:tracePt t="12777" x="3627438" y="733425"/>
          <p14:tracePt t="12785" x="3660775" y="717550"/>
          <p14:tracePt t="12793" x="3676650" y="693738"/>
          <p14:tracePt t="12802" x="3692525" y="685800"/>
          <p14:tracePt t="12809" x="3716338" y="669925"/>
          <p14:tracePt t="12818" x="3724275" y="669925"/>
          <p14:tracePt t="12825" x="3740150" y="661988"/>
          <p14:tracePt t="12835" x="3748088" y="654050"/>
          <p14:tracePt t="12842" x="3756025" y="654050"/>
          <p14:tracePt t="12850" x="3763963" y="654050"/>
          <p14:tracePt t="12856" x="3771900" y="654050"/>
          <p14:tracePt t="12867" x="3779838" y="646113"/>
          <p14:tracePt t="12872" x="3787775" y="638175"/>
          <p14:tracePt t="12888" x="3795713" y="638175"/>
          <p14:tracePt t="12896" x="3803650" y="630238"/>
          <p14:tracePt t="12904" x="3811588" y="630238"/>
          <p14:tracePt t="12912" x="3827463" y="614363"/>
          <p14:tracePt t="12920" x="3835400" y="606425"/>
          <p14:tracePt t="12928" x="3851275" y="598488"/>
          <p14:tracePt t="12936" x="3859213" y="590550"/>
          <p14:tracePt t="12944" x="3867150" y="582613"/>
          <p14:tracePt t="12952" x="3875088" y="574675"/>
          <p14:tracePt t="12960" x="3883025" y="566738"/>
          <p14:tracePt t="12976" x="3890963" y="558800"/>
          <p14:tracePt t="12984" x="3890963" y="550863"/>
          <p14:tracePt t="12992" x="3898900" y="550863"/>
          <p14:tracePt t="13000" x="3898900" y="542925"/>
          <p14:tracePt t="13024" x="3898900" y="534988"/>
          <p14:tracePt t="13033" x="3906838" y="534988"/>
          <p14:tracePt t="13050" x="3906838" y="527050"/>
          <p14:tracePt t="13056" x="3906838" y="519113"/>
          <p14:tracePt t="13080" x="3906838" y="509588"/>
          <p14:tracePt t="13097" x="3906838" y="501650"/>
          <p14:tracePt t="13170" x="3906838" y="493713"/>
          <p14:tracePt t="13186" x="3906838" y="485775"/>
          <p14:tracePt t="13203" x="3906838" y="477838"/>
          <p14:tracePt t="13212" x="3906838" y="469900"/>
          <p14:tracePt t="13235" x="3906838" y="461963"/>
          <p14:tracePt t="13241" x="3906838" y="454025"/>
          <p14:tracePt t="13264" x="3898900" y="454025"/>
          <p14:tracePt t="13273" x="3898900" y="446088"/>
          <p14:tracePt t="13305" x="3898900" y="438150"/>
          <p14:tracePt t="13490" x="3890963" y="438150"/>
          <p14:tracePt t="13706" x="3883025" y="438150"/>
          <p14:tracePt t="13714" x="3875088" y="438150"/>
          <p14:tracePt t="13730" x="3867150" y="430213"/>
          <p14:tracePt t="13743" x="3843338" y="430213"/>
          <p14:tracePt t="13745" x="3827463" y="430213"/>
          <p14:tracePt t="13756" x="3803650" y="422275"/>
          <p14:tracePt t="13761" x="3771900" y="422275"/>
          <p14:tracePt t="13772" x="3740150" y="414338"/>
          <p14:tracePt t="13777" x="3692525" y="414338"/>
          <p14:tracePt t="13785" x="3651250" y="406400"/>
          <p14:tracePt t="13793" x="3611563" y="398463"/>
          <p14:tracePt t="13801" x="3579813" y="398463"/>
          <p14:tracePt t="13809" x="3556000" y="398463"/>
          <p14:tracePt t="13817" x="3540125" y="390525"/>
          <p14:tracePt t="13825" x="3532188" y="390525"/>
          <p14:tracePt t="15080" x="3532188" y="382588"/>
          <p14:tracePt t="15088" x="3524250" y="382588"/>
          <p14:tracePt t="15104" x="3516313" y="382588"/>
          <p14:tracePt t="15120" x="3516313" y="390525"/>
          <p14:tracePt t="15384" x="3516313" y="398463"/>
          <p14:tracePt t="16090" x="3508375" y="398463"/>
          <p14:tracePt t="16101" x="3508375" y="406400"/>
          <p14:tracePt t="16114" x="3508375" y="414338"/>
          <p14:tracePt t="16128" x="3508375" y="422275"/>
          <p14:tracePt t="16136" x="3500438" y="422275"/>
          <p14:tracePt t="16144" x="3500438" y="430213"/>
          <p14:tracePt t="16160" x="3500438" y="438150"/>
          <p14:tracePt t="16168" x="3492500" y="438150"/>
          <p14:tracePt t="16176" x="3492500" y="446088"/>
          <p14:tracePt t="16184" x="3484563" y="446088"/>
          <p14:tracePt t="16192" x="3484563" y="454025"/>
          <p14:tracePt t="16200" x="3476625" y="454025"/>
          <p14:tracePt t="16208" x="3476625" y="461963"/>
          <p14:tracePt t="16224" x="3468688" y="461963"/>
          <p14:tracePt t="16240" x="3468688" y="469900"/>
          <p14:tracePt t="16249" x="3460750" y="469900"/>
          <p14:tracePt t="16267" x="3444875" y="477838"/>
          <p14:tracePt t="16284" x="3436938" y="477838"/>
          <p14:tracePt t="16289" x="3436938" y="485775"/>
          <p14:tracePt t="16297" x="3429000" y="493713"/>
          <p14:tracePt t="16306" x="3421063" y="493713"/>
          <p14:tracePt t="16313" x="3413125" y="493713"/>
          <p14:tracePt t="16329" x="3405188" y="501650"/>
          <p14:tracePt t="16345" x="3397250" y="501650"/>
          <p14:tracePt t="16353" x="3389313" y="501650"/>
          <p14:tracePt t="16368" x="3381375" y="501650"/>
          <p14:tracePt t="16385" x="3381375" y="509588"/>
          <p14:tracePt t="16393" x="3373438" y="509588"/>
          <p14:tracePt t="16409" x="3365500" y="509588"/>
          <p14:tracePt t="16418" x="3357563" y="509588"/>
          <p14:tracePt t="16425" x="3357563" y="519113"/>
          <p14:tracePt t="16449" x="3349625" y="519113"/>
          <p14:tracePt t="16538" x="3357563" y="519113"/>
          <p14:tracePt t="16546" x="3365500" y="519113"/>
          <p14:tracePt t="18154" x="3365500" y="527050"/>
          <p14:tracePt t="18186" x="3357563" y="527050"/>
          <p14:tracePt t="18211" x="3349625" y="527050"/>
          <p14:tracePt t="18522" x="3349625" y="534988"/>
          <p14:tracePt t="18530" x="3341688" y="534988"/>
          <p14:tracePt t="18542" x="3333750" y="534988"/>
          <p14:tracePt t="18546" x="3325813" y="542925"/>
          <p14:tracePt t="18556" x="3317875" y="542925"/>
          <p14:tracePt t="18561" x="3317875" y="550863"/>
          <p14:tracePt t="18571" x="3308350" y="550863"/>
          <p14:tracePt t="18578" x="3300413" y="550863"/>
          <p14:tracePt t="18595" x="3292475" y="550863"/>
          <p14:tracePt t="18601" x="3292475" y="558800"/>
          <p14:tracePt t="18613" x="3284538" y="558800"/>
          <p14:tracePt t="18617" x="3276600" y="558800"/>
          <p14:tracePt t="18625" x="3268663" y="566738"/>
          <p14:tracePt t="18633" x="3252788" y="574675"/>
          <p14:tracePt t="18641" x="3244850" y="574675"/>
          <p14:tracePt t="18649" x="3236913" y="574675"/>
          <p14:tracePt t="18657" x="3213100" y="582613"/>
          <p14:tracePt t="18665" x="3189288" y="590550"/>
          <p14:tracePt t="18673" x="3165475" y="590550"/>
          <p14:tracePt t="18681" x="3133725" y="606425"/>
          <p14:tracePt t="18689" x="3094038" y="614363"/>
          <p14:tracePt t="18697" x="3070225" y="622300"/>
          <p14:tracePt t="18705" x="3038475" y="630238"/>
          <p14:tracePt t="18713" x="3014663" y="638175"/>
          <p14:tracePt t="18721" x="2990850" y="638175"/>
          <p14:tracePt t="18728" x="2967038" y="646113"/>
          <p14:tracePt t="18736" x="2949575" y="654050"/>
          <p14:tracePt t="18744" x="2933700" y="661988"/>
          <p14:tracePt t="18752" x="2925763" y="661988"/>
          <p14:tracePt t="18760" x="2917825" y="669925"/>
          <p14:tracePt t="18784" x="2917825" y="677863"/>
          <p14:tracePt t="18794" x="2909888" y="677863"/>
          <p14:tracePt t="18808" x="2909888" y="685800"/>
          <p14:tracePt t="18817" x="2909888" y="693738"/>
          <p14:tracePt t="18825" x="2901950" y="693738"/>
          <p14:tracePt t="18841" x="2894013" y="701675"/>
          <p14:tracePt t="18856" x="2886075" y="701675"/>
          <p14:tracePt t="18864" x="2878138" y="709613"/>
          <p14:tracePt t="18872" x="2870200" y="717550"/>
          <p14:tracePt t="18881" x="2854325" y="725488"/>
          <p14:tracePt t="18888" x="2838450" y="733425"/>
          <p14:tracePt t="18897" x="2822575" y="741363"/>
          <p14:tracePt t="18905" x="2806700" y="749300"/>
          <p14:tracePt t="18913" x="2782888" y="757238"/>
          <p14:tracePt t="18920" x="2767013" y="765175"/>
          <p14:tracePt t="18929" x="2751138" y="773113"/>
          <p14:tracePt t="18936" x="2735263" y="781050"/>
          <p14:tracePt t="18946" x="2711450" y="781050"/>
          <p14:tracePt t="18964" x="2655888" y="796925"/>
          <p14:tracePt t="18968" x="2640013" y="804863"/>
          <p14:tracePt t="18979" x="2616200" y="804863"/>
          <p14:tracePt t="18985" x="2590800" y="812800"/>
          <p14:tracePt t="18992" x="2574925" y="812800"/>
          <p14:tracePt t="19000" x="2559050" y="812800"/>
          <p14:tracePt t="19008" x="2535238" y="812800"/>
          <p14:tracePt t="19016" x="2511425" y="812800"/>
          <p14:tracePt t="19024" x="2495550" y="812800"/>
          <p14:tracePt t="19032" x="2479675" y="812800"/>
          <p14:tracePt t="19040" x="2463800" y="812800"/>
          <p14:tracePt t="19049" x="2447925" y="812800"/>
          <p14:tracePt t="19056" x="2439988" y="812800"/>
          <p14:tracePt t="19064" x="2432050" y="812800"/>
          <p14:tracePt t="19072" x="2408238" y="812800"/>
          <p14:tracePt t="19080" x="2400300" y="812800"/>
          <p14:tracePt t="19088" x="2384425" y="812800"/>
          <p14:tracePt t="19096" x="2368550" y="812800"/>
          <p14:tracePt t="19104" x="2360613" y="812800"/>
          <p14:tracePt t="19113" x="2336800" y="812800"/>
          <p14:tracePt t="19120" x="2328863" y="820738"/>
          <p14:tracePt t="19130" x="2312988" y="820738"/>
          <p14:tracePt t="19136" x="2305050" y="828675"/>
          <p14:tracePt t="19146" x="2281238" y="828675"/>
          <p14:tracePt t="19162" x="2273300" y="828675"/>
          <p14:tracePt t="19168" x="2265363" y="836613"/>
          <p14:tracePt t="19185" x="2255838" y="836613"/>
          <p14:tracePt t="19192" x="2247900" y="836613"/>
          <p14:tracePt t="19208" x="2247900" y="844550"/>
          <p14:tracePt t="19216" x="2239963" y="844550"/>
          <p14:tracePt t="19240" x="2232025" y="844550"/>
          <p14:tracePt t="19266" x="2232025" y="852488"/>
          <p14:tracePt t="21324" x="2224088" y="852488"/>
          <p14:tracePt t="21330" x="2216150" y="862013"/>
          <p14:tracePt t="21346" x="2208213" y="862013"/>
          <p14:tracePt t="21363" x="2192338" y="869950"/>
          <p14:tracePt t="21376" x="2184400" y="869950"/>
          <p14:tracePt t="21392" x="2176463" y="877888"/>
          <p14:tracePt t="21400" x="2168525" y="877888"/>
          <p14:tracePt t="21408" x="2160588" y="885825"/>
          <p14:tracePt t="21424" x="2152650" y="885825"/>
          <p14:tracePt t="21514" x="2152650" y="893763"/>
          <p14:tracePt t="21521" x="2144713" y="893763"/>
          <p14:tracePt t="21552" x="2144713" y="901700"/>
          <p14:tracePt t="21576" x="2136775" y="901700"/>
          <p14:tracePt t="21584" x="2136775" y="909638"/>
          <p14:tracePt t="21592" x="2136775" y="917575"/>
          <p14:tracePt t="21608" x="2128838" y="917575"/>
          <p14:tracePt t="21616" x="2128838" y="925513"/>
          <p14:tracePt t="21632" x="2128838" y="933450"/>
          <p14:tracePt t="21640" x="2128838" y="949325"/>
          <p14:tracePt t="21648" x="2120900" y="957263"/>
          <p14:tracePt t="21657" x="2120900" y="965200"/>
          <p14:tracePt t="21664" x="2120900" y="973138"/>
          <p14:tracePt t="21674" x="2120900" y="981075"/>
          <p14:tracePt t="21680" x="2120900" y="989013"/>
          <p14:tracePt t="21688" x="2120900" y="996950"/>
          <p14:tracePt t="21696" x="2120900" y="1004888"/>
          <p14:tracePt t="21704" x="2120900" y="1012825"/>
          <p14:tracePt t="21720" x="2120900" y="1020763"/>
          <p14:tracePt t="21728" x="2120900" y="1028700"/>
          <p14:tracePt t="21736" x="2120900" y="1036638"/>
          <p14:tracePt t="21744" x="2128838" y="1036638"/>
          <p14:tracePt t="21752" x="2136775" y="1052513"/>
          <p14:tracePt t="21760" x="2136775" y="1060450"/>
          <p14:tracePt t="21768" x="2144713" y="1068388"/>
          <p14:tracePt t="21776" x="2144713" y="1076325"/>
          <p14:tracePt t="21792" x="2152650" y="1092200"/>
          <p14:tracePt t="21800" x="2160588" y="1092200"/>
          <p14:tracePt t="21808" x="2160588" y="1100138"/>
          <p14:tracePt t="21816" x="2160588" y="1108075"/>
          <p14:tracePt t="21825" x="2160588" y="1116013"/>
          <p14:tracePt t="21842" x="2168525" y="1123950"/>
          <p14:tracePt t="21864" x="2168525" y="1131888"/>
          <p14:tracePt t="21896" x="2168525" y="1139825"/>
          <p14:tracePt t="21928" x="2168525" y="1147763"/>
          <p14:tracePt t="21936" x="2168525" y="1155700"/>
          <p14:tracePt t="21952" x="2168525" y="1163638"/>
          <p14:tracePt t="21960" x="2176463" y="1163638"/>
          <p14:tracePt t="21976" x="2176463" y="1171575"/>
          <p14:tracePt t="22008" x="2184400" y="1171575"/>
          <p14:tracePt t="22016" x="2184400" y="1179513"/>
          <p14:tracePt t="22026" x="2192338" y="1179513"/>
          <p14:tracePt t="22033" x="2192338" y="1187450"/>
          <p14:tracePt t="22049" x="2200275" y="1187450"/>
          <p14:tracePt t="22057" x="2200275" y="1195388"/>
          <p14:tracePt t="22065" x="2208213" y="1195388"/>
          <p14:tracePt t="22073" x="2208213" y="1212850"/>
          <p14:tracePt t="22081" x="2224088" y="1212850"/>
          <p14:tracePt t="22089" x="2232025" y="1220788"/>
          <p14:tracePt t="22097" x="2247900" y="1228725"/>
          <p14:tracePt t="22105" x="2273300" y="1244600"/>
          <p14:tracePt t="22113" x="2289175" y="1252538"/>
          <p14:tracePt t="22121" x="2312988" y="1260475"/>
          <p14:tracePt t="22129" x="2328863" y="1276350"/>
          <p14:tracePt t="22137" x="2352675" y="1284288"/>
          <p14:tracePt t="22145" x="2376488" y="1292225"/>
          <p14:tracePt t="22153" x="2392363" y="1300163"/>
          <p14:tracePt t="22162" x="2408238" y="1300163"/>
          <p14:tracePt t="22169" x="2424113" y="1308100"/>
          <p14:tracePt t="22179" x="2439988" y="1316038"/>
          <p14:tracePt t="22185" x="2447925" y="1323975"/>
          <p14:tracePt t="22196" x="2455863" y="1323975"/>
          <p14:tracePt t="22201" x="2471738" y="1323975"/>
          <p14:tracePt t="22212" x="2479675" y="1323975"/>
          <p14:tracePt t="22217" x="2495550" y="1331913"/>
          <p14:tracePt t="22225" x="2503488" y="1339850"/>
          <p14:tracePt t="22233" x="2519363" y="1339850"/>
          <p14:tracePt t="22241" x="2543175" y="1339850"/>
          <p14:tracePt t="22249" x="2559050" y="1339850"/>
          <p14:tracePt t="22257" x="2574925" y="1347788"/>
          <p14:tracePt t="22265" x="2582863" y="1355725"/>
          <p14:tracePt t="22273" x="2598738" y="1355725"/>
          <p14:tracePt t="22281" x="2624138" y="1355725"/>
          <p14:tracePt t="22289" x="2632075" y="1355725"/>
          <p14:tracePt t="22297" x="2640013" y="1355725"/>
          <p14:tracePt t="22305" x="2655888" y="1355725"/>
          <p14:tracePt t="22313" x="2671763" y="1355725"/>
          <p14:tracePt t="22321" x="2687638" y="1355725"/>
          <p14:tracePt t="22330" x="2703513" y="1355725"/>
          <p14:tracePt t="22337" x="2711450" y="1355725"/>
          <p14:tracePt t="22346" x="2727325" y="1363663"/>
          <p14:tracePt t="22353" x="2743200" y="1363663"/>
          <p14:tracePt t="22360" x="2759075" y="1363663"/>
          <p14:tracePt t="22368" x="2774950" y="1371600"/>
          <p14:tracePt t="22377" x="2782888" y="1371600"/>
          <p14:tracePt t="22384" x="2798763" y="1379538"/>
          <p14:tracePt t="22394" x="2806700" y="1379538"/>
          <p14:tracePt t="22400" x="2814638" y="1379538"/>
          <p14:tracePt t="22408" x="2830513" y="1379538"/>
          <p14:tracePt t="22632" x="2838450" y="1379538"/>
          <p14:tracePt t="22794" x="2838450" y="1371600"/>
          <p14:tracePt t="22802" x="2838450" y="1363663"/>
          <p14:tracePt t="22818" x="2846388" y="1355725"/>
          <p14:tracePt t="22829" x="2846388" y="1347788"/>
          <p14:tracePt t="22834" x="2846388" y="1331913"/>
          <p14:tracePt t="22841" x="2846388" y="1316038"/>
          <p14:tracePt t="22849" x="2854325" y="1292225"/>
          <p14:tracePt t="22857" x="2854325" y="1276350"/>
          <p14:tracePt t="22864" x="2854325" y="1244600"/>
          <p14:tracePt t="22872" x="2854325" y="1220788"/>
          <p14:tracePt t="22880" x="2870200" y="1171575"/>
          <p14:tracePt t="22888" x="2878138" y="1131888"/>
          <p14:tracePt t="22898" x="2894013" y="1060450"/>
          <p14:tracePt t="22905" x="2901950" y="1004888"/>
          <p14:tracePt t="22915" x="2917825" y="949325"/>
          <p14:tracePt t="22921" x="2933700" y="885825"/>
          <p14:tracePt t="22932" x="2949575" y="836613"/>
          <p14:tracePt t="22938" x="2967038" y="796925"/>
          <p14:tracePt t="22950" x="2974975" y="773113"/>
          <p14:tracePt t="22953" x="2990850" y="741363"/>
          <p14:tracePt t="22960" x="2990850" y="725488"/>
          <p14:tracePt t="22968" x="2998788" y="717550"/>
          <p14:tracePt t="22976" x="3006725" y="709613"/>
          <p14:tracePt t="23042" x="3014663" y="709613"/>
          <p14:tracePt t="23059" x="3022600" y="709613"/>
          <p14:tracePt t="23074" x="3038475" y="709613"/>
          <p14:tracePt t="23083" x="3046413" y="709613"/>
          <p14:tracePt t="23088" x="3070225" y="709613"/>
          <p14:tracePt t="23099" x="3101975" y="709613"/>
          <p14:tracePt t="23104" x="3125788" y="709613"/>
          <p14:tracePt t="23114" x="3165475" y="709613"/>
          <p14:tracePt t="23120" x="3197225" y="709613"/>
          <p14:tracePt t="23128" x="3236913" y="709613"/>
          <p14:tracePt t="23136" x="3276600" y="701675"/>
          <p14:tracePt t="23144" x="3308350" y="693738"/>
          <p14:tracePt t="23152" x="3333750" y="685800"/>
          <p14:tracePt t="23160" x="3349625" y="677863"/>
          <p14:tracePt t="23168" x="3373438" y="669925"/>
          <p14:tracePt t="23176" x="3381375" y="661988"/>
          <p14:tracePt t="23184" x="3389313" y="654050"/>
          <p14:tracePt t="23192" x="3413125" y="646113"/>
          <p14:tracePt t="23201" x="3429000" y="638175"/>
          <p14:tracePt t="23209" x="3444875" y="630238"/>
          <p14:tracePt t="23218" x="3452813" y="622300"/>
          <p14:tracePt t="23224" x="3468688" y="614363"/>
          <p14:tracePt t="23232" x="3476625" y="606425"/>
          <p14:tracePt t="23240" x="3484563" y="598488"/>
          <p14:tracePt t="23256" x="3492500" y="598488"/>
          <p14:tracePt t="23266" x="3500438" y="598488"/>
          <p14:tracePt t="23289" x="3508375" y="598488"/>
          <p14:tracePt t="23312" x="3516313" y="598488"/>
          <p14:tracePt t="23328" x="3524250" y="598488"/>
          <p14:tracePt t="23337" x="3532188" y="598488"/>
          <p14:tracePt t="23352" x="3540125" y="598488"/>
          <p14:tracePt t="23360" x="3548063" y="606425"/>
          <p14:tracePt t="23368" x="3556000" y="606425"/>
          <p14:tracePt t="23376" x="3563938" y="606425"/>
          <p14:tracePt t="23392" x="3571875" y="606425"/>
          <p14:tracePt t="23777" x="3563938" y="606425"/>
          <p14:tracePt t="23794" x="3556000" y="606425"/>
          <p14:tracePt t="23804" x="3548063" y="606425"/>
          <p14:tracePt t="23820" x="3540125" y="606425"/>
          <p14:tracePt t="23824" x="3524250" y="606425"/>
          <p14:tracePt t="23834" x="3516313" y="606425"/>
          <p14:tracePt t="23848" x="3508375" y="606425"/>
          <p14:tracePt t="23856" x="3500438" y="606425"/>
          <p14:tracePt t="23880" x="3492500" y="606425"/>
          <p14:tracePt t="24186" x="3500438" y="606425"/>
          <p14:tracePt t="24194" x="3508375" y="606425"/>
          <p14:tracePt t="24207" x="3516313" y="606425"/>
          <p14:tracePt t="24209" x="3524250" y="606425"/>
          <p14:tracePt t="24217" x="3532188" y="606425"/>
          <p14:tracePt t="24225" x="3548063" y="606425"/>
          <p14:tracePt t="24233" x="3556000" y="606425"/>
          <p14:tracePt t="24241" x="3563938" y="606425"/>
          <p14:tracePt t="24248" x="3571875" y="606425"/>
          <p14:tracePt t="24257" x="3587750" y="606425"/>
          <p14:tracePt t="24264" x="3595688" y="606425"/>
          <p14:tracePt t="24273" x="3603625" y="606425"/>
          <p14:tracePt t="24280" x="3611563" y="598488"/>
          <p14:tracePt t="24289" x="3619500" y="598488"/>
          <p14:tracePt t="24296" x="3627438" y="598488"/>
          <p14:tracePt t="24304" x="3643313" y="598488"/>
          <p14:tracePt t="24321" x="3651250" y="598488"/>
          <p14:tracePt t="24538" x="3643313" y="598488"/>
          <p14:tracePt t="24545" x="3627438" y="598488"/>
          <p14:tracePt t="24557" x="3619500" y="598488"/>
          <p14:tracePt t="24562" x="3603625" y="598488"/>
          <p14:tracePt t="24570" x="3587750" y="598488"/>
          <p14:tracePt t="24578" x="3571875" y="598488"/>
          <p14:tracePt t="24584" x="3563938" y="598488"/>
          <p14:tracePt t="24593" x="3548063" y="598488"/>
          <p14:tracePt t="24600" x="3540125" y="598488"/>
          <p14:tracePt t="24616" x="3532188" y="598488"/>
          <p14:tracePt t="24698" x="3524250" y="598488"/>
          <p14:tracePt t="24714" x="3516313" y="598488"/>
          <p14:tracePt t="24724" x="3508375" y="598488"/>
          <p14:tracePt t="24730" x="3500438" y="598488"/>
          <p14:tracePt t="24738" x="3484563" y="606425"/>
          <p14:tracePt t="24747" x="3476625" y="614363"/>
          <p14:tracePt t="24754" x="3468688" y="622300"/>
          <p14:tracePt t="24762" x="3452813" y="622300"/>
          <p14:tracePt t="24769" x="3452813" y="630238"/>
          <p14:tracePt t="24777" x="3436938" y="630238"/>
          <p14:tracePt t="24784" x="3436938" y="638175"/>
          <p14:tracePt t="24792" x="3429000" y="646113"/>
          <p14:tracePt t="24800" x="3421063" y="646113"/>
          <p14:tracePt t="24809" x="3413125" y="654050"/>
          <p14:tracePt t="24824" x="3405188" y="669925"/>
          <p14:tracePt t="24832" x="3405188" y="677863"/>
          <p14:tracePt t="24840" x="3397250" y="685800"/>
          <p14:tracePt t="24848" x="3389313" y="693738"/>
          <p14:tracePt t="24856" x="3389313" y="701675"/>
          <p14:tracePt t="24864" x="3373438" y="717550"/>
          <p14:tracePt t="24872" x="3373438" y="733425"/>
          <p14:tracePt t="24880" x="3365500" y="749300"/>
          <p14:tracePt t="24889" x="3357563" y="765175"/>
          <p14:tracePt t="24896" x="3349625" y="773113"/>
          <p14:tracePt t="24906" x="3349625" y="788988"/>
          <p14:tracePt t="24912" x="3341688" y="796925"/>
          <p14:tracePt t="24920" x="3333750" y="812800"/>
          <p14:tracePt t="24928" x="3333750" y="820738"/>
          <p14:tracePt t="24936" x="3325813" y="828675"/>
          <p14:tracePt t="24944" x="3325813" y="844550"/>
          <p14:tracePt t="24957" x="3317875" y="852488"/>
          <p14:tracePt t="24960" x="3317875" y="862013"/>
          <p14:tracePt t="24968" x="3317875" y="877888"/>
          <p14:tracePt t="24976" x="3317875" y="893763"/>
          <p14:tracePt t="24984" x="3317875" y="901700"/>
          <p14:tracePt t="24992" x="3308350" y="909638"/>
          <p14:tracePt t="25000" x="3308350" y="925513"/>
          <p14:tracePt t="25008" x="3308350" y="933450"/>
          <p14:tracePt t="25016" x="3308350" y="949325"/>
          <p14:tracePt t="25024" x="3308350" y="957263"/>
          <p14:tracePt t="25032" x="3308350" y="973138"/>
          <p14:tracePt t="25048" x="3308350" y="981075"/>
          <p14:tracePt t="25056" x="3308350" y="996950"/>
          <p14:tracePt t="25064" x="3308350" y="1012825"/>
          <p14:tracePt t="25080" x="3308350" y="1028700"/>
          <p14:tracePt t="25090" x="3317875" y="1036638"/>
          <p14:tracePt t="25096" x="3317875" y="1052513"/>
          <p14:tracePt t="25104" x="3325813" y="1060450"/>
          <p14:tracePt t="25112" x="3333750" y="1076325"/>
          <p14:tracePt t="25120" x="3333750" y="1092200"/>
          <p14:tracePt t="25128" x="3349625" y="1100138"/>
          <p14:tracePt t="25136" x="3357563" y="1116013"/>
          <p14:tracePt t="25144" x="3365500" y="1131888"/>
          <p14:tracePt t="25152" x="3381375" y="1139825"/>
          <p14:tracePt t="25160" x="3397250" y="1163638"/>
          <p14:tracePt t="25168" x="3405188" y="1171575"/>
          <p14:tracePt t="25176" x="3421063" y="1179513"/>
          <p14:tracePt t="25184" x="3429000" y="1187450"/>
          <p14:tracePt t="25192" x="3436938" y="1195388"/>
          <p14:tracePt t="25200" x="3444875" y="1204913"/>
          <p14:tracePt t="25208" x="3452813" y="1212850"/>
          <p14:tracePt t="25216" x="3460750" y="1212850"/>
          <p14:tracePt t="25224" x="3468688" y="1220788"/>
          <p14:tracePt t="25232" x="3476625" y="1220788"/>
          <p14:tracePt t="25241" x="3492500" y="1228725"/>
          <p14:tracePt t="25248" x="3500438" y="1236663"/>
          <p14:tracePt t="25257" x="3524250" y="1244600"/>
          <p14:tracePt t="25264" x="3548063" y="1252538"/>
          <p14:tracePt t="25272" x="3579813" y="1268413"/>
          <p14:tracePt t="25280" x="3611563" y="1284288"/>
          <p14:tracePt t="25288" x="3660775" y="1292225"/>
          <p14:tracePt t="25296" x="3692525" y="1300163"/>
          <p14:tracePt t="25304" x="3732213" y="1308100"/>
          <p14:tracePt t="25312" x="3756025" y="1316038"/>
          <p14:tracePt t="25320" x="3779838" y="1331913"/>
          <p14:tracePt t="25328" x="3811588" y="1331913"/>
          <p14:tracePt t="25336" x="3835400" y="1331913"/>
          <p14:tracePt t="25344" x="3851275" y="1331913"/>
          <p14:tracePt t="25352" x="3875088" y="1339850"/>
          <p14:tracePt t="25360" x="3898900" y="1347788"/>
          <p14:tracePt t="25368" x="3922713" y="1347788"/>
          <p14:tracePt t="25376" x="3946525" y="1355725"/>
          <p14:tracePt t="25384" x="3970338" y="1355725"/>
          <p14:tracePt t="25392" x="3994150" y="1355725"/>
          <p14:tracePt t="25400" x="4019550" y="1355725"/>
          <p14:tracePt t="25408" x="4043363" y="1363663"/>
          <p14:tracePt t="25416" x="4059238" y="1363663"/>
          <p14:tracePt t="25425" x="4083050" y="1363663"/>
          <p14:tracePt t="25432" x="4106863" y="1363663"/>
          <p14:tracePt t="25441" x="4122738" y="1363663"/>
          <p14:tracePt t="25448" x="4146550" y="1363663"/>
          <p14:tracePt t="25456" x="4170363" y="1363663"/>
          <p14:tracePt t="25464" x="4186238" y="1355725"/>
          <p14:tracePt t="25472" x="4210050" y="1339850"/>
          <p14:tracePt t="25480" x="4225925" y="1339850"/>
          <p14:tracePt t="25488" x="4233863" y="1323975"/>
          <p14:tracePt t="25496" x="4249738" y="1316038"/>
          <p14:tracePt t="25504" x="4265613" y="1300163"/>
          <p14:tracePt t="25512" x="4273550" y="1276350"/>
          <p14:tracePt t="25520" x="4281488" y="1260475"/>
          <p14:tracePt t="25528" x="4297363" y="1244600"/>
          <p14:tracePt t="25536" x="4305300" y="1228725"/>
          <p14:tracePt t="25545" x="4321175" y="1195388"/>
          <p14:tracePt t="25552" x="4329113" y="1179513"/>
          <p14:tracePt t="25560" x="4344988" y="1163638"/>
          <p14:tracePt t="25568" x="4352925" y="1147763"/>
          <p14:tracePt t="25576" x="4370388" y="1131888"/>
          <p14:tracePt t="25584" x="4386263" y="1116013"/>
          <p14:tracePt t="25592" x="4394200" y="1108075"/>
          <p14:tracePt t="25600" x="4410075" y="1092200"/>
          <p14:tracePt t="25609" x="4418013" y="1084263"/>
          <p14:tracePt t="25616" x="4433888" y="1068388"/>
          <p14:tracePt t="25626" x="4449763" y="1052513"/>
          <p14:tracePt t="25632" x="4465638" y="1044575"/>
          <p14:tracePt t="25640" x="4473575" y="1028700"/>
          <p14:tracePt t="25648" x="4481513" y="1020763"/>
          <p14:tracePt t="25656" x="4497388" y="1012825"/>
          <p14:tracePt t="25664" x="4505325" y="1004888"/>
          <p14:tracePt t="25672" x="4513263" y="996950"/>
          <p14:tracePt t="25680" x="4513263" y="989013"/>
          <p14:tracePt t="25688" x="4521200" y="981075"/>
          <p14:tracePt t="25696" x="4529138" y="973138"/>
          <p14:tracePt t="25704" x="4529138" y="957263"/>
          <p14:tracePt t="25712" x="4537075" y="941388"/>
          <p14:tracePt t="25720" x="4537075" y="933450"/>
          <p14:tracePt t="25728" x="4545013" y="917575"/>
          <p14:tracePt t="25736" x="4545013" y="901700"/>
          <p14:tracePt t="25745" x="4545013" y="877888"/>
          <p14:tracePt t="25753" x="4552950" y="869950"/>
          <p14:tracePt t="25762" x="4552950" y="852488"/>
          <p14:tracePt t="25769" x="4560888" y="836613"/>
          <p14:tracePt t="25779" x="4560888" y="820738"/>
          <p14:tracePt t="25785" x="4560888" y="804863"/>
          <p14:tracePt t="25796" x="4560888" y="796925"/>
          <p14:tracePt t="25801" x="4560888" y="781050"/>
          <p14:tracePt t="25813" x="4560888" y="773113"/>
          <p14:tracePt t="25817" x="4552950" y="749300"/>
          <p14:tracePt t="25825" x="4552950" y="741363"/>
          <p14:tracePt t="25833" x="4545013" y="733425"/>
          <p14:tracePt t="25840" x="4537075" y="717550"/>
          <p14:tracePt t="25848" x="4529138" y="709613"/>
          <p14:tracePt t="25856" x="4521200" y="693738"/>
          <p14:tracePt t="25864" x="4513263" y="685800"/>
          <p14:tracePt t="25872" x="4497388" y="677863"/>
          <p14:tracePt t="25880" x="4481513" y="661988"/>
          <p14:tracePt t="25888" x="4465638" y="654050"/>
          <p14:tracePt t="25896" x="4449763" y="638175"/>
          <p14:tracePt t="25904" x="4418013" y="622300"/>
          <p14:tracePt t="25912" x="4402138" y="614363"/>
          <p14:tracePt t="25920" x="4378325" y="598488"/>
          <p14:tracePt t="25928" x="4337050" y="590550"/>
          <p14:tracePt t="25936" x="4313238" y="574675"/>
          <p14:tracePt t="25944" x="4281488" y="558800"/>
          <p14:tracePt t="25962" x="4202113" y="542925"/>
          <p14:tracePt t="25968" x="4162425" y="534988"/>
          <p14:tracePt t="25978" x="4122738" y="534988"/>
          <p14:tracePt t="25984" x="4075113" y="527050"/>
          <p14:tracePt t="25992" x="4043363" y="519113"/>
          <p14:tracePt t="26000" x="4019550" y="519113"/>
          <p14:tracePt t="26008" x="3986213" y="509588"/>
          <p14:tracePt t="26016" x="3962400" y="501650"/>
          <p14:tracePt t="26024" x="3922713" y="493713"/>
          <p14:tracePt t="26032" x="3890963" y="493713"/>
          <p14:tracePt t="26040" x="3859213" y="485775"/>
          <p14:tracePt t="26048" x="3835400" y="485775"/>
          <p14:tracePt t="26056" x="3811588" y="485775"/>
          <p14:tracePt t="26064" x="3779838" y="485775"/>
          <p14:tracePt t="26072" x="3756025" y="485775"/>
          <p14:tracePt t="26080" x="3724275" y="485775"/>
          <p14:tracePt t="26088" x="3692525" y="485775"/>
          <p14:tracePt t="26096" x="3660775" y="493713"/>
          <p14:tracePt t="26104" x="3635375" y="501650"/>
          <p14:tracePt t="26112" x="3619500" y="509588"/>
          <p14:tracePt t="26120" x="3603625" y="519113"/>
          <p14:tracePt t="26128" x="3587750" y="527050"/>
          <p14:tracePt t="26136" x="3571875" y="527050"/>
          <p14:tracePt t="26145" x="3548063" y="534988"/>
          <p14:tracePt t="26152" x="3540125" y="550863"/>
          <p14:tracePt t="26162" x="3524250" y="550863"/>
          <p14:tracePt t="26168" x="3508375" y="558800"/>
          <p14:tracePt t="26176" x="3492500" y="566738"/>
          <p14:tracePt t="26184" x="3484563" y="574675"/>
          <p14:tracePt t="26192" x="3460750" y="590550"/>
          <p14:tracePt t="26200" x="3452813" y="598488"/>
          <p14:tracePt t="26208" x="3444875" y="606425"/>
          <p14:tracePt t="26216" x="3436938" y="614363"/>
          <p14:tracePt t="26224" x="3436938" y="622300"/>
          <p14:tracePt t="26232" x="3429000" y="638175"/>
          <p14:tracePt t="26240" x="3421063" y="654050"/>
          <p14:tracePt t="26248" x="3413125" y="677863"/>
          <p14:tracePt t="26256" x="3413125" y="693738"/>
          <p14:tracePt t="26264" x="3405188" y="709613"/>
          <p14:tracePt t="26272" x="3397250" y="733425"/>
          <p14:tracePt t="26280" x="3389313" y="757238"/>
          <p14:tracePt t="26288" x="3389313" y="773113"/>
          <p14:tracePt t="26296" x="3381375" y="788988"/>
          <p14:tracePt t="26304" x="3373438" y="820738"/>
          <p14:tracePt t="26312" x="3365500" y="844550"/>
          <p14:tracePt t="26320" x="3357563" y="877888"/>
          <p14:tracePt t="26329" x="3357563" y="893763"/>
          <p14:tracePt t="26336" x="3349625" y="917575"/>
          <p14:tracePt t="26346" x="3349625" y="933450"/>
          <p14:tracePt t="26352" x="3349625" y="949325"/>
          <p14:tracePt t="26360" x="3349625" y="973138"/>
          <p14:tracePt t="26368" x="3349625" y="989013"/>
          <p14:tracePt t="26376" x="3349625" y="1004888"/>
          <p14:tracePt t="26384" x="3349625" y="1028700"/>
          <p14:tracePt t="26392" x="3349625" y="1052513"/>
          <p14:tracePt t="26400" x="3357563" y="1068388"/>
          <p14:tracePt t="26408" x="3373438" y="1092200"/>
          <p14:tracePt t="26416" x="3381375" y="1108075"/>
          <p14:tracePt t="26424" x="3397250" y="1123950"/>
          <p14:tracePt t="26432" x="3405188" y="1147763"/>
          <p14:tracePt t="26440" x="3421063" y="1163638"/>
          <p14:tracePt t="26449" x="3436938" y="1179513"/>
          <p14:tracePt t="26456" x="3452813" y="1195388"/>
          <p14:tracePt t="26464" x="3476625" y="1212850"/>
          <p14:tracePt t="26472" x="3508375" y="1236663"/>
          <p14:tracePt t="26480" x="3532188" y="1244600"/>
          <p14:tracePt t="26488" x="3571875" y="1260475"/>
          <p14:tracePt t="26499" x="3619500" y="1284288"/>
          <p14:tracePt t="26505" x="3660775" y="1300163"/>
          <p14:tracePt t="26515" x="3708400" y="1316038"/>
          <p14:tracePt t="26521" x="3763963" y="1339850"/>
          <p14:tracePt t="26532" x="3811588" y="1355725"/>
          <p14:tracePt t="26537" x="3867150" y="1371600"/>
          <p14:tracePt t="26545" x="3922713" y="1387475"/>
          <p14:tracePt t="26553" x="3970338" y="1395413"/>
          <p14:tracePt t="26560" x="4027488" y="1411288"/>
          <p14:tracePt t="26568" x="4083050" y="1427163"/>
          <p14:tracePt t="26576" x="4138613" y="1435100"/>
          <p14:tracePt t="26584" x="4178300" y="1443038"/>
          <p14:tracePt t="26592" x="4225925" y="1443038"/>
          <p14:tracePt t="26600" x="4257675" y="1450975"/>
          <p14:tracePt t="26608" x="4289425" y="1450975"/>
          <p14:tracePt t="26616" x="4313238" y="1450975"/>
          <p14:tracePt t="26624" x="4337050" y="1450975"/>
          <p14:tracePt t="26632" x="4370388" y="1450975"/>
          <p14:tracePt t="26640" x="4394200" y="1450975"/>
          <p14:tracePt t="26648" x="4418013" y="1443038"/>
          <p14:tracePt t="26656" x="4441825" y="1435100"/>
          <p14:tracePt t="26664" x="4457700" y="1419225"/>
          <p14:tracePt t="26672" x="4465638" y="1411288"/>
          <p14:tracePt t="26681" x="4481513" y="1387475"/>
          <p14:tracePt t="26688" x="4489450" y="1363663"/>
          <p14:tracePt t="26697" x="4505325" y="1339850"/>
          <p14:tracePt t="26704" x="4521200" y="1300163"/>
          <p14:tracePt t="26712" x="4537075" y="1268413"/>
          <p14:tracePt t="26720" x="4545013" y="1220788"/>
          <p14:tracePt t="26728" x="4552950" y="1195388"/>
          <p14:tracePt t="26736" x="4560888" y="1163638"/>
          <p14:tracePt t="26744" x="4576763" y="1131888"/>
          <p14:tracePt t="26752" x="4584700" y="1108075"/>
          <p14:tracePt t="26760" x="4584700" y="1092200"/>
          <p14:tracePt t="26769" x="4592638" y="1068388"/>
          <p14:tracePt t="26777" x="4600575" y="1052513"/>
          <p14:tracePt t="26785" x="4600575" y="1028700"/>
          <p14:tracePt t="26793" x="4600575" y="1012825"/>
          <p14:tracePt t="26800" x="4600575" y="996950"/>
          <p14:tracePt t="26809" x="4600575" y="981075"/>
          <p14:tracePt t="26817" x="4600575" y="957263"/>
          <p14:tracePt t="26825" x="4592638" y="941388"/>
          <p14:tracePt t="26835" x="4592638" y="925513"/>
          <p14:tracePt t="26841" x="4576763" y="909638"/>
          <p14:tracePt t="26851" x="4560888" y="877888"/>
          <p14:tracePt t="26856" x="4537075" y="862013"/>
          <p14:tracePt t="26865" x="4529138" y="844550"/>
          <p14:tracePt t="26872" x="4513263" y="828675"/>
          <p14:tracePt t="26882" x="4489450" y="812800"/>
          <p14:tracePt t="26888" x="4489450" y="796925"/>
          <p14:tracePt t="26896" x="4465638" y="781050"/>
          <p14:tracePt t="26904" x="4457700" y="765175"/>
          <p14:tracePt t="26912" x="4449763" y="757238"/>
          <p14:tracePt t="26920" x="4441825" y="733425"/>
          <p14:tracePt t="26928" x="4418013" y="717550"/>
          <p14:tracePt t="26936" x="4410075" y="701675"/>
          <p14:tracePt t="26944" x="4394200" y="685800"/>
          <p14:tracePt t="26953" x="4370388" y="661988"/>
          <p14:tracePt t="26960" x="4352925" y="646113"/>
          <p14:tracePt t="26968" x="4321175" y="622300"/>
          <p14:tracePt t="26976" x="4297363" y="606425"/>
          <p14:tracePt t="26984" x="4281488" y="590550"/>
          <p14:tracePt t="26992" x="4257675" y="582613"/>
          <p14:tracePt t="27000" x="4233863" y="574675"/>
          <p14:tracePt t="27008" x="4217988" y="566738"/>
          <p14:tracePt t="27016" x="4194175" y="558800"/>
          <p14:tracePt t="27024" x="4162425" y="550863"/>
          <p14:tracePt t="27033" x="4130675" y="534988"/>
          <p14:tracePt t="27040" x="4098925" y="527050"/>
          <p14:tracePt t="27049" x="4067175" y="527050"/>
          <p14:tracePt t="27056" x="4019550" y="519113"/>
          <p14:tracePt t="27066" x="3986213" y="519113"/>
          <p14:tracePt t="27072" x="3946525" y="519113"/>
          <p14:tracePt t="27080" x="3898900" y="519113"/>
          <p14:tracePt t="27088" x="3867150" y="509588"/>
          <p14:tracePt t="27096" x="3819525" y="509588"/>
          <p14:tracePt t="27104" x="3795713" y="509588"/>
          <p14:tracePt t="27112" x="3771900" y="509588"/>
          <p14:tracePt t="27120" x="3740150" y="509588"/>
          <p14:tracePt t="27128" x="3724275" y="519113"/>
          <p14:tracePt t="27136" x="3700463" y="527050"/>
          <p14:tracePt t="27144" x="3676650" y="534988"/>
          <p14:tracePt t="27152" x="3651250" y="534988"/>
          <p14:tracePt t="27160" x="3635375" y="542925"/>
          <p14:tracePt t="27168" x="3627438" y="550863"/>
          <p14:tracePt t="27176" x="3619500" y="550863"/>
          <p14:tracePt t="27185" x="3611563" y="550863"/>
          <p14:tracePt t="27193" x="3603625" y="558800"/>
          <p14:tracePt t="27203" x="3595688" y="558800"/>
          <p14:tracePt t="27219" x="3579813" y="566738"/>
          <p14:tracePt t="27225" x="3579813" y="574675"/>
          <p14:tracePt t="27237" x="3563938" y="582613"/>
          <p14:tracePt t="27241" x="3556000" y="598488"/>
          <p14:tracePt t="27253" x="3548063" y="606425"/>
          <p14:tracePt t="27257" x="3532188" y="614363"/>
          <p14:tracePt t="27265" x="3524250" y="630238"/>
          <p14:tracePt t="27273" x="3516313" y="646113"/>
          <p14:tracePt t="27281" x="3500438" y="669925"/>
          <p14:tracePt t="27289" x="3500438" y="685800"/>
          <p14:tracePt t="27297" x="3484563" y="709613"/>
          <p14:tracePt t="27305" x="3476625" y="725488"/>
          <p14:tracePt t="27312" x="3476625" y="741363"/>
          <p14:tracePt t="27320" x="3468688" y="757238"/>
          <p14:tracePt t="27328" x="3460750" y="781050"/>
          <p14:tracePt t="27336" x="3452813" y="804863"/>
          <p14:tracePt t="27345" x="3452813" y="820738"/>
          <p14:tracePt t="27352" x="3452813" y="836613"/>
          <p14:tracePt t="27361" x="3444875" y="862013"/>
          <p14:tracePt t="27370" x="3444875" y="885825"/>
          <p14:tracePt t="27376" x="3436938" y="901700"/>
          <p14:tracePt t="27386" x="3436938" y="917575"/>
          <p14:tracePt t="27393" x="3436938" y="933450"/>
          <p14:tracePt t="27401" x="3436938" y="957263"/>
          <p14:tracePt t="27408" x="3436938" y="973138"/>
          <p14:tracePt t="27418" x="3444875" y="989013"/>
          <p14:tracePt t="27424" x="3444875" y="996950"/>
          <p14:tracePt t="27432" x="3460750" y="1020763"/>
          <p14:tracePt t="27440" x="3468688" y="1036638"/>
          <p14:tracePt t="27448" x="3476625" y="1052513"/>
          <p14:tracePt t="27456" x="3500438" y="1076325"/>
          <p14:tracePt t="27464" x="3516313" y="1108075"/>
          <p14:tracePt t="27472" x="3540125" y="1131888"/>
          <p14:tracePt t="27480" x="3579813" y="1163638"/>
          <p14:tracePt t="27488" x="3611563" y="1195388"/>
          <p14:tracePt t="27496" x="3651250" y="1220788"/>
          <p14:tracePt t="27504" x="3700463" y="1252538"/>
          <p14:tracePt t="27512" x="3740150" y="1268413"/>
          <p14:tracePt t="27520" x="3787775" y="1292225"/>
          <p14:tracePt t="27528" x="3843338" y="1323975"/>
          <p14:tracePt t="27536" x="3890963" y="1331913"/>
          <p14:tracePt t="27544" x="3946525" y="1355725"/>
          <p14:tracePt t="27552" x="3994150" y="1379538"/>
          <p14:tracePt t="27560" x="4051300" y="1395413"/>
          <p14:tracePt t="27569" x="4098925" y="1419225"/>
          <p14:tracePt t="27576" x="4154488" y="1435100"/>
          <p14:tracePt t="27585" x="4194175" y="1450975"/>
          <p14:tracePt t="27592" x="4233863" y="1458913"/>
          <p14:tracePt t="27602" x="4273550" y="1466850"/>
          <p14:tracePt t="27608" x="4305300" y="1466850"/>
          <p14:tracePt t="27616" x="4337050" y="1466850"/>
          <p14:tracePt t="27624" x="4370388" y="1466850"/>
          <p14:tracePt t="27632" x="4402138" y="1458913"/>
          <p14:tracePt t="27640" x="4425950" y="1443038"/>
          <p14:tracePt t="27648" x="4457700" y="1419225"/>
          <p14:tracePt t="27656" x="4481513" y="1403350"/>
          <p14:tracePt t="27664" x="4505325" y="1371600"/>
          <p14:tracePt t="27672" x="4529138" y="1347788"/>
          <p14:tracePt t="27680" x="4545013" y="1316038"/>
          <p14:tracePt t="27688" x="4560888" y="1292225"/>
          <p14:tracePt t="27696" x="4576763" y="1260475"/>
          <p14:tracePt t="27704" x="4592638" y="1236663"/>
          <p14:tracePt t="27712" x="4608513" y="1204913"/>
          <p14:tracePt t="27720" x="4624388" y="1155700"/>
          <p14:tracePt t="27728" x="4632325" y="1108075"/>
          <p14:tracePt t="27736" x="4640263" y="1076325"/>
          <p14:tracePt t="27744" x="4640263" y="1044575"/>
          <p14:tracePt t="27753" x="4640263" y="1012825"/>
          <p14:tracePt t="27760" x="4640263" y="973138"/>
          <p14:tracePt t="27770" x="4632325" y="941388"/>
          <p14:tracePt t="27776" x="4616450" y="917575"/>
          <p14:tracePt t="27786" x="4608513" y="885825"/>
          <p14:tracePt t="27792" x="4592638" y="869950"/>
          <p14:tracePt t="27800" x="4576763" y="844550"/>
          <p14:tracePt t="27808" x="4560888" y="836613"/>
          <p14:tracePt t="27816" x="4552950" y="820738"/>
          <p14:tracePt t="27824" x="4537075" y="804863"/>
          <p14:tracePt t="27832" x="4529138" y="796925"/>
          <p14:tracePt t="27840" x="4513263" y="788988"/>
          <p14:tracePt t="27848" x="4497388" y="773113"/>
          <p14:tracePt t="27856" x="4489450" y="773113"/>
          <p14:tracePt t="27864" x="4481513" y="765175"/>
          <p14:tracePt t="27872" x="4465638" y="757238"/>
          <p14:tracePt t="27880" x="4457700" y="757238"/>
          <p14:tracePt t="27888" x="4441825" y="749300"/>
          <p14:tracePt t="27904" x="4433888" y="741363"/>
          <p14:tracePt t="27912" x="4425950" y="741363"/>
          <p14:tracePt t="27920" x="4418013" y="741363"/>
          <p14:tracePt t="27937" x="4410075" y="741363"/>
          <p14:tracePt t="28258" x="4402138" y="741363"/>
          <p14:tracePt t="29128" x="4386263" y="741363"/>
          <p14:tracePt t="29138" x="4344988" y="741363"/>
          <p14:tracePt t="29145" x="4305300" y="741363"/>
          <p14:tracePt t="29154" x="4265613" y="733425"/>
          <p14:tracePt t="29163" x="4217988" y="733425"/>
          <p14:tracePt t="29171" x="4186238" y="725488"/>
          <p14:tracePt t="29179" x="4154488" y="717550"/>
          <p14:tracePt t="29184" x="4130675" y="717550"/>
          <p14:tracePt t="29194" x="4114800" y="709613"/>
          <p14:tracePt t="29200" x="4106863" y="709613"/>
          <p14:tracePt t="29210" x="4098925" y="709613"/>
          <p14:tracePt t="29224" x="4090988" y="709613"/>
          <p14:tracePt t="29232" x="4090988" y="701675"/>
          <p14:tracePt t="29248" x="4083050" y="701675"/>
          <p14:tracePt t="29272" x="4075113" y="693738"/>
          <p14:tracePt t="29280" x="4067175" y="693738"/>
          <p14:tracePt t="29288" x="4043363" y="685800"/>
          <p14:tracePt t="29296" x="4019550" y="677863"/>
          <p14:tracePt t="29304" x="3994150" y="677863"/>
          <p14:tracePt t="29312" x="3946525" y="669925"/>
          <p14:tracePt t="29320" x="3914775" y="661988"/>
          <p14:tracePt t="29328" x="3867150" y="654050"/>
          <p14:tracePt t="29336" x="3835400" y="654050"/>
          <p14:tracePt t="29344" x="3787775" y="654050"/>
          <p14:tracePt t="29352" x="3763963" y="654050"/>
          <p14:tracePt t="29360" x="3740150" y="654050"/>
          <p14:tracePt t="29368" x="3716338" y="654050"/>
          <p14:tracePt t="29377" x="3692525" y="654050"/>
          <p14:tracePt t="29384" x="3676650" y="654050"/>
          <p14:tracePt t="29393" x="3660775" y="654050"/>
          <p14:tracePt t="29400" x="3651250" y="654050"/>
          <p14:tracePt t="29408" x="3635375" y="661988"/>
          <p14:tracePt t="29424" x="3627438" y="669925"/>
          <p14:tracePt t="29432" x="3619500" y="669925"/>
          <p14:tracePt t="29440" x="3611563" y="669925"/>
          <p14:tracePt t="29448" x="3595688" y="677863"/>
          <p14:tracePt t="29456" x="3587750" y="685800"/>
          <p14:tracePt t="29464" x="3571875" y="685800"/>
          <p14:tracePt t="29472" x="3556000" y="685800"/>
          <p14:tracePt t="29480" x="3548063" y="693738"/>
          <p14:tracePt t="29488" x="3540125" y="701675"/>
          <p14:tracePt t="29496" x="3524250" y="701675"/>
          <p14:tracePt t="29504" x="3508375" y="709613"/>
          <p14:tracePt t="29512" x="3500438" y="717550"/>
          <p14:tracePt t="29520" x="3484563" y="725488"/>
          <p14:tracePt t="29528" x="3468688" y="733425"/>
          <p14:tracePt t="29536" x="3460750" y="741363"/>
          <p14:tracePt t="29544" x="3444875" y="749300"/>
          <p14:tracePt t="29552" x="3444875" y="757238"/>
          <p14:tracePt t="29561" x="3429000" y="773113"/>
          <p14:tracePt t="29568" x="3429000" y="781050"/>
          <p14:tracePt t="29578" x="3429000" y="788988"/>
          <p14:tracePt t="29584" x="3421063" y="812800"/>
          <p14:tracePt t="29592" x="3421063" y="820738"/>
          <p14:tracePt t="29600" x="3421063" y="844550"/>
          <p14:tracePt t="29608" x="3421063" y="862013"/>
          <p14:tracePt t="29616" x="3421063" y="877888"/>
          <p14:tracePt t="29624" x="3421063" y="893763"/>
          <p14:tracePt t="29632" x="3421063" y="917575"/>
          <p14:tracePt t="29640" x="3421063" y="941388"/>
          <p14:tracePt t="29648" x="3436938" y="965200"/>
          <p14:tracePt t="29656" x="3444875" y="981075"/>
          <p14:tracePt t="29664" x="3460750" y="996950"/>
          <p14:tracePt t="29672" x="3476625" y="1020763"/>
          <p14:tracePt t="29680" x="3492500" y="1036638"/>
          <p14:tracePt t="29688" x="3500438" y="1044575"/>
          <p14:tracePt t="29696" x="3516313" y="1060450"/>
          <p14:tracePt t="29704" x="3524250" y="1060450"/>
          <p14:tracePt t="29712" x="3532188" y="1068388"/>
          <p14:tracePt t="29720" x="3532188" y="1076325"/>
          <p14:tracePt t="29728" x="3540125" y="1076325"/>
          <p14:tracePt t="29770" x="3548063" y="1076325"/>
          <p14:tracePt t="29786" x="3556000" y="1076325"/>
          <p14:tracePt t="29793" x="3571875" y="1076325"/>
          <p14:tracePt t="29800" x="3587750" y="1076325"/>
          <p14:tracePt t="29808" x="3611563" y="1076325"/>
          <p14:tracePt t="29816" x="3643313" y="1076325"/>
          <p14:tracePt t="29824" x="3676650" y="1076325"/>
          <p14:tracePt t="29832" x="3724275" y="1076325"/>
          <p14:tracePt t="29840" x="3763963" y="1084263"/>
          <p14:tracePt t="29848" x="3803650" y="1092200"/>
          <p14:tracePt t="29856" x="3835400" y="1092200"/>
          <p14:tracePt t="29864" x="3851275" y="1100138"/>
          <p14:tracePt t="29872" x="3859213" y="1100138"/>
          <p14:tracePt t="29880" x="3867150" y="1100138"/>
          <p14:tracePt t="31146" x="3867150" y="1108075"/>
          <p14:tracePt t="31154" x="3875088" y="1116013"/>
          <p14:tracePt t="31172" x="3906838" y="1116013"/>
          <p14:tracePt t="31178" x="3946525" y="1123950"/>
          <p14:tracePt t="31188" x="3994150" y="1123950"/>
          <p14:tracePt t="31193" x="4059238" y="1123950"/>
          <p14:tracePt t="31204" x="4098925" y="1123950"/>
          <p14:tracePt t="31208" x="4162425" y="1123950"/>
          <p14:tracePt t="31216" x="4249738" y="1123950"/>
          <p14:tracePt t="31224" x="4329113" y="1123950"/>
          <p14:tracePt t="31232" x="4457700" y="1092200"/>
          <p14:tracePt t="31240" x="4545013" y="1076325"/>
          <p14:tracePt t="31248" x="4616450" y="1060450"/>
          <p14:tracePt t="31256" x="4672013" y="1044575"/>
          <p14:tracePt t="31264" x="4745038" y="1028700"/>
          <p14:tracePt t="31272" x="4768850" y="1012825"/>
          <p14:tracePt t="31280" x="4816475" y="996950"/>
          <p14:tracePt t="31288" x="4832350" y="989013"/>
          <p14:tracePt t="31296" x="4856163" y="981075"/>
          <p14:tracePt t="31304" x="4864100" y="973138"/>
          <p14:tracePt t="31312" x="4887913" y="965200"/>
          <p14:tracePt t="31320" x="4895850" y="957263"/>
          <p14:tracePt t="31336" x="4911725" y="949325"/>
          <p14:tracePt t="31353" x="4927600" y="949325"/>
          <p14:tracePt t="31360" x="4927600" y="941388"/>
          <p14:tracePt t="31369" x="4935538" y="941388"/>
          <p14:tracePt t="31376" x="4951413" y="941388"/>
          <p14:tracePt t="31386" x="4959350" y="933450"/>
          <p14:tracePt t="31393" x="4967288" y="933450"/>
          <p14:tracePt t="31401" x="4975225" y="933450"/>
          <p14:tracePt t="31417" x="4991100" y="925513"/>
          <p14:tracePt t="31425" x="4999038" y="925513"/>
          <p14:tracePt t="31433" x="5006975" y="925513"/>
          <p14:tracePt t="31441" x="5022850" y="925513"/>
          <p14:tracePt t="31448" x="5038725" y="925513"/>
          <p14:tracePt t="31456" x="5046663" y="925513"/>
          <p14:tracePt t="31464" x="5056188" y="925513"/>
          <p14:tracePt t="31472" x="5056188" y="917575"/>
          <p14:tracePt t="31762" x="5064125" y="917575"/>
          <p14:tracePt t="31770" x="5064125" y="909638"/>
          <p14:tracePt t="31780" x="5080000" y="909638"/>
          <p14:tracePt t="31786" x="5087938" y="901700"/>
          <p14:tracePt t="31795" x="5095875" y="901700"/>
          <p14:tracePt t="31802" x="5111750" y="893763"/>
          <p14:tracePt t="31809" x="5119688" y="893763"/>
          <p14:tracePt t="31816" x="5127625" y="893763"/>
          <p14:tracePt t="31825" x="5143500" y="885825"/>
          <p14:tracePt t="31832" x="5159375" y="877888"/>
          <p14:tracePt t="31841" x="5167313" y="877888"/>
          <p14:tracePt t="31848" x="5175250" y="877888"/>
          <p14:tracePt t="31857" x="5199063" y="869950"/>
          <p14:tracePt t="31864" x="5207000" y="869950"/>
          <p14:tracePt t="31874" x="5222875" y="852488"/>
          <p14:tracePt t="31880" x="5238750" y="852488"/>
          <p14:tracePt t="31890" x="5262563" y="844550"/>
          <p14:tracePt t="31896" x="5278438" y="828675"/>
          <p14:tracePt t="31906" x="5286375" y="828675"/>
          <p14:tracePt t="31912" x="5302250" y="812800"/>
          <p14:tracePt t="31921" x="5318125" y="804863"/>
          <p14:tracePt t="31928" x="5326063" y="788988"/>
          <p14:tracePt t="31936" x="5341938" y="773113"/>
          <p14:tracePt t="31944" x="5357813" y="765175"/>
          <p14:tracePt t="31959" x="5373688" y="749300"/>
          <p14:tracePt t="31960" x="5389563" y="733425"/>
          <p14:tracePt t="31968" x="5397500" y="725488"/>
          <p14:tracePt t="31977" x="5414963" y="701675"/>
          <p14:tracePt t="31984" x="5414963" y="693738"/>
          <p14:tracePt t="31993" x="5414963" y="677863"/>
          <p14:tracePt t="32000" x="5414963" y="669925"/>
          <p14:tracePt t="32008" x="5414963" y="661988"/>
          <p14:tracePt t="32016" x="5414963" y="654050"/>
          <p14:tracePt t="32024" x="5414963" y="646113"/>
          <p14:tracePt t="32032" x="5414963" y="638175"/>
          <p14:tracePt t="32041" x="5414963" y="630238"/>
          <p14:tracePt t="32057" x="5414963" y="622300"/>
          <p14:tracePt t="32064" x="5414963" y="614363"/>
          <p14:tracePt t="32075" x="5414963" y="606425"/>
          <p14:tracePt t="32091" x="5407025" y="606425"/>
          <p14:tracePt t="32096" x="5397500" y="598488"/>
          <p14:tracePt t="32113" x="5389563" y="590550"/>
          <p14:tracePt t="32121" x="5381625" y="590550"/>
          <p14:tracePt t="32128" x="5373688" y="582613"/>
          <p14:tracePt t="32136" x="5357813" y="574675"/>
          <p14:tracePt t="32145" x="5334000" y="574675"/>
          <p14:tracePt t="32153" x="5318125" y="574675"/>
          <p14:tracePt t="32160" x="5294313" y="574675"/>
          <p14:tracePt t="32168" x="5270500" y="574675"/>
          <p14:tracePt t="32176" x="5246688" y="566738"/>
          <p14:tracePt t="32184" x="5222875" y="566738"/>
          <p14:tracePt t="32193" x="5199063" y="566738"/>
          <p14:tracePt t="32200" x="5183188" y="566738"/>
          <p14:tracePt t="32208" x="5167313" y="566738"/>
          <p14:tracePt t="32216" x="5151438" y="566738"/>
          <p14:tracePt t="32225" x="5135563" y="574675"/>
          <p14:tracePt t="32232" x="5127625" y="574675"/>
          <p14:tracePt t="32242" x="5111750" y="582613"/>
          <p14:tracePt t="32248" x="5095875" y="598488"/>
          <p14:tracePt t="32265" x="5087938" y="606425"/>
          <p14:tracePt t="32276" x="5064125" y="614363"/>
          <p14:tracePt t="32281" x="5056188" y="630238"/>
          <p14:tracePt t="32288" x="5038725" y="638175"/>
          <p14:tracePt t="32296" x="5038725" y="646113"/>
          <p14:tracePt t="32304" x="5022850" y="661988"/>
          <p14:tracePt t="32320" x="5014913" y="669925"/>
          <p14:tracePt t="32328" x="5014913" y="677863"/>
          <p14:tracePt t="32336" x="5014913" y="685800"/>
          <p14:tracePt t="32344" x="5006975" y="693738"/>
          <p14:tracePt t="32352" x="5006975" y="701675"/>
          <p14:tracePt t="32360" x="4999038" y="709613"/>
          <p14:tracePt t="32368" x="4999038" y="717550"/>
          <p14:tracePt t="32376" x="4999038" y="725488"/>
          <p14:tracePt t="32384" x="4999038" y="741363"/>
          <p14:tracePt t="32392" x="4999038" y="749300"/>
          <p14:tracePt t="32400" x="4999038" y="765175"/>
          <p14:tracePt t="32408" x="4991100" y="773113"/>
          <p14:tracePt t="32416" x="4991100" y="796925"/>
          <p14:tracePt t="32432" x="4991100" y="804863"/>
          <p14:tracePt t="32441" x="4991100" y="820738"/>
          <p14:tracePt t="32448" x="4983163" y="820738"/>
          <p14:tracePt t="32458" x="4983163" y="828675"/>
          <p14:tracePt t="32464" x="4983163" y="844550"/>
          <p14:tracePt t="32472" x="4983163" y="852488"/>
          <p14:tracePt t="32480" x="4983163" y="862013"/>
          <p14:tracePt t="32488" x="4983163" y="869950"/>
          <p14:tracePt t="32496" x="4983163" y="885825"/>
          <p14:tracePt t="32504" x="4983163" y="893763"/>
          <p14:tracePt t="32512" x="4983163" y="909638"/>
          <p14:tracePt t="32520" x="4991100" y="909638"/>
          <p14:tracePt t="32528" x="4999038" y="917575"/>
          <p14:tracePt t="32536" x="4999038" y="933450"/>
          <p14:tracePt t="32544" x="5006975" y="941388"/>
          <p14:tracePt t="32552" x="5006975" y="949325"/>
          <p14:tracePt t="32560" x="5014913" y="965200"/>
          <p14:tracePt t="32568" x="5014913" y="973138"/>
          <p14:tracePt t="32576" x="5022850" y="989013"/>
          <p14:tracePt t="32584" x="5030788" y="996950"/>
          <p14:tracePt t="32592" x="5030788" y="1004888"/>
          <p14:tracePt t="32600" x="5046663" y="1020763"/>
          <p14:tracePt t="32608" x="5046663" y="1028700"/>
          <p14:tracePt t="32616" x="5056188" y="1036638"/>
          <p14:tracePt t="32625" x="5072063" y="1052513"/>
          <p14:tracePt t="32632" x="5080000" y="1060450"/>
          <p14:tracePt t="32640" x="5087938" y="1076325"/>
          <p14:tracePt t="32648" x="5103813" y="1084263"/>
          <p14:tracePt t="32656" x="5111750" y="1092200"/>
          <p14:tracePt t="32664" x="5127625" y="1100138"/>
          <p14:tracePt t="32672" x="5143500" y="1116013"/>
          <p14:tracePt t="32680" x="5151438" y="1116013"/>
          <p14:tracePt t="32688" x="5167313" y="1123950"/>
          <p14:tracePt t="32696" x="5175250" y="1131888"/>
          <p14:tracePt t="32704" x="5183188" y="1131888"/>
          <p14:tracePt t="32713" x="5191125" y="1139825"/>
          <p14:tracePt t="32728" x="5207000" y="1147763"/>
          <p14:tracePt t="32746" x="5214938" y="1147763"/>
          <p14:tracePt t="32753" x="5214938" y="1155700"/>
          <p14:tracePt t="32763" x="5230813" y="1155700"/>
          <p14:tracePt t="32769" x="5238750" y="1163638"/>
          <p14:tracePt t="32778" x="5246688" y="1171575"/>
          <p14:tracePt t="32785" x="5270500" y="1179513"/>
          <p14:tracePt t="32795" x="5286375" y="1179513"/>
          <p14:tracePt t="32801" x="5302250" y="1179513"/>
          <p14:tracePt t="32812" x="5318125" y="1187450"/>
          <p14:tracePt t="32817" x="5334000" y="1187450"/>
          <p14:tracePt t="32825" x="5349875" y="1195388"/>
          <p14:tracePt t="32833" x="5365750" y="1195388"/>
          <p14:tracePt t="32841" x="5381625" y="1195388"/>
          <p14:tracePt t="32849" x="5389563" y="1195388"/>
          <p14:tracePt t="32856" x="5397500" y="1195388"/>
          <p14:tracePt t="32864" x="5414963" y="1195388"/>
          <p14:tracePt t="32880" x="5422900" y="1195388"/>
          <p14:tracePt t="32896" x="5430838" y="1195388"/>
          <p14:tracePt t="32904" x="5438775" y="1195388"/>
          <p14:tracePt t="32928" x="5446713" y="1195388"/>
          <p14:tracePt t="32946" x="5462588" y="1195388"/>
          <p14:tracePt t="32955" x="5470525" y="1187450"/>
          <p14:tracePt t="32969" x="5478463" y="1179513"/>
          <p14:tracePt t="32970" x="5494338" y="1179513"/>
          <p14:tracePt t="32978" x="5510213" y="1171575"/>
          <p14:tracePt t="32995" x="5526088" y="1163638"/>
          <p14:tracePt t="33000" x="5541963" y="1163638"/>
          <p14:tracePt t="33009" x="5549900" y="1163638"/>
          <p14:tracePt t="33016" x="5557838" y="1155700"/>
          <p14:tracePt t="33024" x="5573713" y="1147763"/>
          <p14:tracePt t="33033" x="5581650" y="1139825"/>
          <p14:tracePt t="33040" x="5589588" y="1131888"/>
          <p14:tracePt t="33048" x="5605463" y="1123950"/>
          <p14:tracePt t="33056" x="5613400" y="1108075"/>
          <p14:tracePt t="33064" x="5629275" y="1100138"/>
          <p14:tracePt t="33072" x="5637213" y="1084263"/>
          <p14:tracePt t="33080" x="5653088" y="1076325"/>
          <p14:tracePt t="33088" x="5661025" y="1060450"/>
          <p14:tracePt t="33096" x="5676900" y="1036638"/>
          <p14:tracePt t="33104" x="5676900" y="1028700"/>
          <p14:tracePt t="33112" x="5684838" y="1012825"/>
          <p14:tracePt t="33120" x="5692775" y="996950"/>
          <p14:tracePt t="33129" x="5700713" y="981075"/>
          <p14:tracePt t="33136" x="5700713" y="965200"/>
          <p14:tracePt t="33146" x="5708650" y="957263"/>
          <p14:tracePt t="33152" x="5716588" y="941388"/>
          <p14:tracePt t="33163" x="5716588" y="933450"/>
          <p14:tracePt t="33168" x="5716588" y="925513"/>
          <p14:tracePt t="33179" x="5716588" y="917575"/>
          <p14:tracePt t="33184" x="5716588" y="901700"/>
          <p14:tracePt t="33192" x="5716588" y="885825"/>
          <p14:tracePt t="33200" x="5716588" y="877888"/>
          <p14:tracePt t="33208" x="5716588" y="862013"/>
          <p14:tracePt t="33216" x="5708650" y="852488"/>
          <p14:tracePt t="33224" x="5708650" y="844550"/>
          <p14:tracePt t="33233" x="5700713" y="828675"/>
          <p14:tracePt t="33249" x="5692775" y="820738"/>
          <p14:tracePt t="33256" x="5692775" y="804863"/>
          <p14:tracePt t="33264" x="5684838" y="796925"/>
          <p14:tracePt t="33273" x="5676900" y="788988"/>
          <p14:tracePt t="33280" x="5668963" y="773113"/>
          <p14:tracePt t="33288" x="5661025" y="773113"/>
          <p14:tracePt t="33296" x="5661025" y="757238"/>
          <p14:tracePt t="33304" x="5645150" y="749300"/>
          <p14:tracePt t="33312" x="5637213" y="733425"/>
          <p14:tracePt t="33320" x="5629275" y="725488"/>
          <p14:tracePt t="33329" x="5621338" y="717550"/>
          <p14:tracePt t="33336" x="5605463" y="693738"/>
          <p14:tracePt t="33346" x="5597525" y="685800"/>
          <p14:tracePt t="33352" x="5573713" y="669925"/>
          <p14:tracePt t="33360" x="5557838" y="654050"/>
          <p14:tracePt t="33368" x="5534025" y="646113"/>
          <p14:tracePt t="33376" x="5526088" y="638175"/>
          <p14:tracePt t="33384" x="5502275" y="630238"/>
          <p14:tracePt t="33392" x="5486400" y="622300"/>
          <p14:tracePt t="33400" x="5470525" y="622300"/>
          <p14:tracePt t="33408" x="5454650" y="614363"/>
          <p14:tracePt t="33416" x="5438775" y="606425"/>
          <p14:tracePt t="33424" x="5422900" y="606425"/>
          <p14:tracePt t="33432" x="5407025" y="606425"/>
          <p14:tracePt t="33440" x="5389563" y="606425"/>
          <p14:tracePt t="33448" x="5373688" y="598488"/>
          <p14:tracePt t="33456" x="5357813" y="598488"/>
          <p14:tracePt t="33464" x="5341938" y="598488"/>
          <p14:tracePt t="33472" x="5318125" y="598488"/>
          <p14:tracePt t="33480" x="5310188" y="598488"/>
          <p14:tracePt t="33488" x="5294313" y="598488"/>
          <p14:tracePt t="33496" x="5278438" y="598488"/>
          <p14:tracePt t="33504" x="5262563" y="598488"/>
          <p14:tracePt t="33513" x="5246688" y="598488"/>
          <p14:tracePt t="33520" x="5222875" y="598488"/>
          <p14:tracePt t="33530" x="5214938" y="606425"/>
          <p14:tracePt t="33536" x="5199063" y="614363"/>
          <p14:tracePt t="33544" x="5183188" y="614363"/>
          <p14:tracePt t="33553" x="5175250" y="622300"/>
          <p14:tracePt t="33560" x="5167313" y="630238"/>
          <p14:tracePt t="33569" x="5151438" y="638175"/>
          <p14:tracePt t="33577" x="5143500" y="638175"/>
          <p14:tracePt t="33585" x="5135563" y="646113"/>
          <p14:tracePt t="33592" x="5119688" y="654050"/>
          <p14:tracePt t="33601" x="5111750" y="661988"/>
          <p14:tracePt t="33609" x="5095875" y="669925"/>
          <p14:tracePt t="33617" x="5087938" y="677863"/>
          <p14:tracePt t="33625" x="5080000" y="685800"/>
          <p14:tracePt t="33633" x="5072063" y="693738"/>
          <p14:tracePt t="33641" x="5064125" y="701675"/>
          <p14:tracePt t="33649" x="5064125" y="709613"/>
          <p14:tracePt t="33657" x="5046663" y="717550"/>
          <p14:tracePt t="33666" x="5046663" y="733425"/>
          <p14:tracePt t="33673" x="5038725" y="749300"/>
          <p14:tracePt t="33682" x="5030788" y="757238"/>
          <p14:tracePt t="33689" x="5030788" y="773113"/>
          <p14:tracePt t="33700" x="5030788" y="796925"/>
          <p14:tracePt t="33705" x="5030788" y="820738"/>
          <p14:tracePt t="33716" x="5022850" y="844550"/>
          <p14:tracePt t="33721" x="5022850" y="869950"/>
          <p14:tracePt t="33729" x="5022850" y="885825"/>
          <p14:tracePt t="33737" x="5022850" y="901700"/>
          <p14:tracePt t="33744" x="5022850" y="917575"/>
          <p14:tracePt t="33753" x="5022850" y="933450"/>
          <p14:tracePt t="33760" x="5022850" y="949325"/>
          <p14:tracePt t="33769" x="5030788" y="973138"/>
          <p14:tracePt t="33777" x="5038725" y="989013"/>
          <p14:tracePt t="33784" x="5046663" y="1004888"/>
          <p14:tracePt t="33792" x="5056188" y="1020763"/>
          <p14:tracePt t="33800" x="5064125" y="1044575"/>
          <p14:tracePt t="33808" x="5080000" y="1060450"/>
          <p14:tracePt t="33816" x="5095875" y="1076325"/>
          <p14:tracePt t="33824" x="5111750" y="1092200"/>
          <p14:tracePt t="33832" x="5119688" y="1123950"/>
          <p14:tracePt t="33840" x="5135563" y="1147763"/>
          <p14:tracePt t="33848" x="5151438" y="1163638"/>
          <p14:tracePt t="33856" x="5183188" y="1187450"/>
          <p14:tracePt t="33865" x="5207000" y="1204913"/>
          <p14:tracePt t="33872" x="5238750" y="1228725"/>
          <p14:tracePt t="33881" x="5270500" y="1244600"/>
          <p14:tracePt t="33888" x="5286375" y="1252538"/>
          <p14:tracePt t="33898" x="5310188" y="1260475"/>
          <p14:tracePt t="33904" x="5326063" y="1268413"/>
          <p14:tracePt t="33912" x="5341938" y="1268413"/>
          <p14:tracePt t="33920" x="5349875" y="1268413"/>
          <p14:tracePt t="33928" x="5365750" y="1268413"/>
          <p14:tracePt t="33936" x="5381625" y="1268413"/>
          <p14:tracePt t="33944" x="5397500" y="1268413"/>
          <p14:tracePt t="33965" x="5446713" y="1268413"/>
          <p14:tracePt t="33971" x="5462588" y="1252538"/>
          <p14:tracePt t="33977" x="5494338" y="1236663"/>
          <p14:tracePt t="33985" x="5526088" y="1212850"/>
          <p14:tracePt t="33993" x="5549900" y="1187450"/>
          <p14:tracePt t="34001" x="5565775" y="1155700"/>
          <p14:tracePt t="34009" x="5589588" y="1139825"/>
          <p14:tracePt t="34018" x="5605463" y="1108075"/>
          <p14:tracePt t="34025" x="5621338" y="1092200"/>
          <p14:tracePt t="34034" x="5629275" y="1076325"/>
          <p14:tracePt t="34041" x="5645150" y="1060450"/>
          <p14:tracePt t="34051" x="5653088" y="1036638"/>
          <p14:tracePt t="34057" x="5661025" y="1028700"/>
          <p14:tracePt t="34068" x="5668963" y="1020763"/>
          <p14:tracePt t="34073" x="5668963" y="1004888"/>
          <p14:tracePt t="34081" x="5668963" y="981075"/>
          <p14:tracePt t="34089" x="5668963" y="965200"/>
          <p14:tracePt t="34097" x="5668963" y="957263"/>
          <p14:tracePt t="34105" x="5668963" y="941388"/>
          <p14:tracePt t="34112" x="5668963" y="933450"/>
          <p14:tracePt t="34121" x="5668963" y="917575"/>
          <p14:tracePt t="34128" x="5668963" y="909638"/>
          <p14:tracePt t="34137" x="5668963" y="901700"/>
          <p14:tracePt t="34145" x="5668963" y="893763"/>
          <p14:tracePt t="34161" x="5668963" y="885825"/>
          <p14:tracePt t="35114" x="5668963" y="877888"/>
          <p14:tracePt t="35130" x="5668963" y="862013"/>
          <p14:tracePt t="35138" x="5668963" y="852488"/>
          <p14:tracePt t="35145" x="5668963" y="844550"/>
          <p14:tracePt t="35156" x="5668963" y="836613"/>
          <p14:tracePt t="35161" x="5668963" y="828675"/>
          <p14:tracePt t="35169" x="5668963" y="812800"/>
          <p14:tracePt t="35177" x="5668963" y="804863"/>
          <p14:tracePt t="35184" x="5668963" y="788988"/>
          <p14:tracePt t="35193" x="5668963" y="781050"/>
          <p14:tracePt t="35201" x="5668963" y="765175"/>
          <p14:tracePt t="35209" x="5668963" y="757238"/>
          <p14:tracePt t="35216" x="5668963" y="749300"/>
          <p14:tracePt t="35225" x="5668963" y="741363"/>
          <p14:tracePt t="35233" x="5661025" y="733425"/>
          <p14:tracePt t="35241" x="5661025" y="725488"/>
          <p14:tracePt t="35249" x="5653088" y="709613"/>
          <p14:tracePt t="35265" x="5645150" y="693738"/>
          <p14:tracePt t="35273" x="5637213" y="685800"/>
          <p14:tracePt t="35281" x="5629275" y="677863"/>
          <p14:tracePt t="35291" x="5621338" y="669925"/>
          <p14:tracePt t="35297" x="5621338" y="661988"/>
          <p14:tracePt t="35307" x="5613400" y="654050"/>
          <p14:tracePt t="35322" x="5605463" y="654050"/>
          <p14:tracePt t="35336" x="5597525" y="654050"/>
          <p14:tracePt t="35352" x="5589588" y="654050"/>
          <p14:tracePt t="35360" x="5589588" y="646113"/>
          <p14:tracePt t="35368" x="5581650" y="646113"/>
          <p14:tracePt t="35376" x="5565775" y="646113"/>
          <p14:tracePt t="35384" x="5557838" y="638175"/>
          <p14:tracePt t="35392" x="5549900" y="638175"/>
          <p14:tracePt t="35400" x="5526088" y="638175"/>
          <p14:tracePt t="35409" x="5502275" y="638175"/>
          <p14:tracePt t="35417" x="5470525" y="630238"/>
          <p14:tracePt t="35424" x="5446713" y="630238"/>
          <p14:tracePt t="35433" x="5414963" y="622300"/>
          <p14:tracePt t="35441" x="5389563" y="622300"/>
          <p14:tracePt t="35449" x="5365750" y="622300"/>
          <p14:tracePt t="35459" x="5334000" y="622300"/>
          <p14:tracePt t="35464" x="5310188" y="622300"/>
          <p14:tracePt t="35473" x="5294313" y="622300"/>
          <p14:tracePt t="35480" x="5278438" y="622300"/>
          <p14:tracePt t="35491" x="5270500" y="622300"/>
          <p14:tracePt t="35496" x="5254625" y="622300"/>
          <p14:tracePt t="35506" x="5246688" y="622300"/>
          <p14:tracePt t="35520" x="5238750" y="622300"/>
          <p14:tracePt t="35528" x="5230813" y="622300"/>
          <p14:tracePt t="35544" x="5222875" y="622300"/>
          <p14:tracePt t="35560" x="5214938" y="622300"/>
          <p14:tracePt t="35568" x="5207000" y="622300"/>
          <p14:tracePt t="35576" x="5199063" y="622300"/>
          <p14:tracePt t="35584" x="5183188" y="622300"/>
          <p14:tracePt t="35592" x="5175250" y="630238"/>
          <p14:tracePt t="35600" x="5159375" y="638175"/>
          <p14:tracePt t="35608" x="5151438" y="646113"/>
          <p14:tracePt t="35616" x="5143500" y="654050"/>
          <p14:tracePt t="35624" x="5135563" y="661988"/>
          <p14:tracePt t="35632" x="5127625" y="677863"/>
          <p14:tracePt t="35640" x="5127625" y="685800"/>
          <p14:tracePt t="35648" x="5119688" y="701675"/>
          <p14:tracePt t="35656" x="5119688" y="717550"/>
          <p14:tracePt t="35664" x="5119688" y="741363"/>
          <p14:tracePt t="35673" x="5119688" y="757238"/>
          <p14:tracePt t="35680" x="5119688" y="781050"/>
          <p14:tracePt t="35690" x="5119688" y="804863"/>
          <p14:tracePt t="35696" x="5119688" y="828675"/>
          <p14:tracePt t="35705" x="5119688" y="844550"/>
          <p14:tracePt t="35713" x="5119688" y="869950"/>
          <p14:tracePt t="35720" x="5119688" y="893763"/>
          <p14:tracePt t="35729" x="5127625" y="917575"/>
          <p14:tracePt t="35737" x="5135563" y="933450"/>
          <p14:tracePt t="35745" x="5143500" y="957263"/>
          <p14:tracePt t="35753" x="5143500" y="981075"/>
          <p14:tracePt t="35761" x="5151438" y="1004888"/>
          <p14:tracePt t="35769" x="5167313" y="1036638"/>
          <p14:tracePt t="35776" x="5175250" y="1060450"/>
          <p14:tracePt t="35785" x="5183188" y="1092200"/>
          <p14:tracePt t="35793" x="5191125" y="1116013"/>
          <p14:tracePt t="35801" x="5207000" y="1139825"/>
          <p14:tracePt t="35810" x="5214938" y="1155700"/>
          <p14:tracePt t="35817" x="5230813" y="1171575"/>
          <p14:tracePt t="35826" x="5246688" y="1187450"/>
          <p14:tracePt t="35833" x="5262563" y="1212850"/>
          <p14:tracePt t="35843" x="5294313" y="1220788"/>
          <p14:tracePt t="35849" x="5310188" y="1244600"/>
          <p14:tracePt t="35857" x="5334000" y="1252538"/>
          <p14:tracePt t="35864" x="5357813" y="1260475"/>
          <p14:tracePt t="35872" x="5381625" y="1268413"/>
          <p14:tracePt t="35880" x="5407025" y="1268413"/>
          <p14:tracePt t="35888" x="5438775" y="1268413"/>
          <p14:tracePt t="35896" x="5462588" y="1268413"/>
          <p14:tracePt t="35904" x="5494338" y="1268413"/>
          <p14:tracePt t="35912" x="5518150" y="1268413"/>
          <p14:tracePt t="35920" x="5541963" y="1260475"/>
          <p14:tracePt t="35928" x="5557838" y="1252538"/>
          <p14:tracePt t="35936" x="5581650" y="1244600"/>
          <p14:tracePt t="35944" x="5597525" y="1228725"/>
          <p14:tracePt t="35952" x="5613400" y="1220788"/>
          <p14:tracePt t="35960" x="5621338" y="1204913"/>
          <p14:tracePt t="35968" x="5637213" y="1187450"/>
          <p14:tracePt t="35976" x="5645150" y="1163638"/>
          <p14:tracePt t="35984" x="5645150" y="1155700"/>
          <p14:tracePt t="35992" x="5653088" y="1147763"/>
          <p14:tracePt t="36000" x="5653088" y="1131888"/>
          <p14:tracePt t="36008" x="5653088" y="1123950"/>
          <p14:tracePt t="36016" x="5653088" y="1116013"/>
          <p14:tracePt t="36025" x="5653088" y="1108075"/>
          <p14:tracePt t="36346" x="5653088" y="1116013"/>
          <p14:tracePt t="36482" x="5653088" y="1123950"/>
          <p14:tracePt t="36489" x="5653088" y="1131888"/>
          <p14:tracePt t="36500" x="5661025" y="1131888"/>
          <p14:tracePt t="36506" x="5668963" y="1147763"/>
          <p14:tracePt t="36514" x="5668963" y="1155700"/>
          <p14:tracePt t="36521" x="5668963" y="1163638"/>
          <p14:tracePt t="36537" x="5668963" y="1171575"/>
          <p14:tracePt t="37146" x="5676900" y="1171575"/>
          <p14:tracePt t="37153" x="5692775" y="1179513"/>
          <p14:tracePt t="37165" x="5716588" y="1187450"/>
          <p14:tracePt t="37170" x="5765800" y="1187450"/>
          <p14:tracePt t="37177" x="5821363" y="1187450"/>
          <p14:tracePt t="37186" x="5884863" y="1187450"/>
          <p14:tracePt t="37192" x="5956300" y="1179513"/>
          <p14:tracePt t="37200" x="6051550" y="1171575"/>
          <p14:tracePt t="37208" x="6148388" y="1139825"/>
          <p14:tracePt t="37216" x="6259513" y="1116013"/>
          <p14:tracePt t="37224" x="6362700" y="1100138"/>
          <p14:tracePt t="37233" x="6451600" y="1092200"/>
          <p14:tracePt t="37240" x="6507163" y="1092200"/>
          <p14:tracePt t="37249" x="6538913" y="1092200"/>
          <p14:tracePt t="37256" x="6570663" y="1092200"/>
          <p14:tracePt t="37266" x="6594475" y="1076325"/>
          <p14:tracePt t="37272" x="6634163" y="1068388"/>
          <p14:tracePt t="37283" x="6689725" y="1052513"/>
          <p14:tracePt t="37289" x="6729413" y="1044575"/>
          <p14:tracePt t="37299" x="6784975" y="1028700"/>
          <p14:tracePt t="37304" x="6842125" y="1020763"/>
          <p14:tracePt t="37316" x="6897688" y="1012825"/>
          <p14:tracePt t="37321" x="6945313" y="1004888"/>
          <p14:tracePt t="37328" x="7000875" y="996950"/>
          <p14:tracePt t="37337" x="7040563" y="989013"/>
          <p14:tracePt t="37345" x="7104063" y="981075"/>
          <p14:tracePt t="37353" x="7153275" y="973138"/>
          <p14:tracePt t="37360" x="7208838" y="949325"/>
          <p14:tracePt t="37368" x="7256463" y="941388"/>
          <p14:tracePt t="37376" x="7288213" y="917575"/>
          <p14:tracePt t="37384" x="7327900" y="909638"/>
          <p14:tracePt t="37392" x="7351713" y="893763"/>
          <p14:tracePt t="37400" x="7367588" y="885825"/>
          <p14:tracePt t="37408" x="7383463" y="869950"/>
          <p14:tracePt t="37416" x="7399338" y="862013"/>
          <p14:tracePt t="37424" x="7407275" y="844550"/>
          <p14:tracePt t="37432" x="7407275" y="836613"/>
          <p14:tracePt t="37440" x="7415213" y="828675"/>
          <p14:tracePt t="37448" x="7423150" y="828675"/>
          <p14:tracePt t="37456" x="7423150" y="820738"/>
          <p14:tracePt t="37465" x="7431088" y="812800"/>
          <p14:tracePt t="37472" x="7431088" y="804863"/>
          <p14:tracePt t="37482" x="7439025" y="804863"/>
          <p14:tracePt t="37488" x="7439025" y="796925"/>
          <p14:tracePt t="37496" x="7454900" y="796925"/>
          <p14:tracePt t="37504" x="7454900" y="788988"/>
          <p14:tracePt t="37512" x="7470775" y="781050"/>
          <p14:tracePt t="37520" x="7470775" y="765175"/>
          <p14:tracePt t="37528" x="7478713" y="757238"/>
          <p14:tracePt t="37536" x="7486650" y="741363"/>
          <p14:tracePt t="37544" x="7486650" y="725488"/>
          <p14:tracePt t="37552" x="7486650" y="701675"/>
          <p14:tracePt t="37560" x="7496175" y="685800"/>
          <p14:tracePt t="37569" x="7496175" y="677863"/>
          <p14:tracePt t="37576" x="7504113" y="661988"/>
          <p14:tracePt t="37584" x="7504113" y="646113"/>
          <p14:tracePt t="37593" x="7504113" y="630238"/>
          <p14:tracePt t="37602" x="7504113" y="614363"/>
          <p14:tracePt t="37609" x="7504113" y="606425"/>
          <p14:tracePt t="37619" x="7504113" y="598488"/>
          <p14:tracePt t="37633" x="7504113" y="590550"/>
          <p14:tracePt t="37665" x="7496175" y="590550"/>
          <p14:tracePt t="37680" x="7486650" y="590550"/>
          <p14:tracePt t="37688" x="7470775" y="590550"/>
          <p14:tracePt t="37696" x="7446963" y="582613"/>
          <p14:tracePt t="37704" x="7423150" y="582613"/>
          <p14:tracePt t="37712" x="7399338" y="582613"/>
          <p14:tracePt t="37720" x="7375525" y="582613"/>
          <p14:tracePt t="37728" x="7351713" y="582613"/>
          <p14:tracePt t="37736" x="7327900" y="582613"/>
          <p14:tracePt t="37744" x="7296150" y="582613"/>
          <p14:tracePt t="37752" x="7280275" y="582613"/>
          <p14:tracePt t="37760" x="7256463" y="582613"/>
          <p14:tracePt t="37768" x="7248525" y="582613"/>
          <p14:tracePt t="37776" x="7232650" y="582613"/>
          <p14:tracePt t="37792" x="7224713" y="582613"/>
          <p14:tracePt t="37816" x="7216775" y="582613"/>
          <p14:tracePt t="37832" x="7208838" y="582613"/>
          <p14:tracePt t="37840" x="7200900" y="582613"/>
          <p14:tracePt t="37850" x="7192963" y="590550"/>
          <p14:tracePt t="37856" x="7185025" y="598488"/>
          <p14:tracePt t="37864" x="7169150" y="614363"/>
          <p14:tracePt t="37872" x="7153275" y="622300"/>
          <p14:tracePt t="37880" x="7135813" y="638175"/>
          <p14:tracePt t="37888" x="7119938" y="646113"/>
          <p14:tracePt t="37896" x="7112000" y="654050"/>
          <p14:tracePt t="37904" x="7104063" y="669925"/>
          <p14:tracePt t="37912" x="7088188" y="677863"/>
          <p14:tracePt t="37920" x="7080250" y="693738"/>
          <p14:tracePt t="37928" x="7072313" y="709613"/>
          <p14:tracePt t="37936" x="7064375" y="717550"/>
          <p14:tracePt t="37944" x="7048500" y="741363"/>
          <p14:tracePt t="37952" x="7040563" y="757238"/>
          <p14:tracePt t="37960" x="7040563" y="765175"/>
          <p14:tracePt t="37968" x="7024688" y="781050"/>
          <p14:tracePt t="37976" x="7016750" y="804863"/>
          <p14:tracePt t="37984" x="7016750" y="828675"/>
          <p14:tracePt t="37992" x="7016750" y="844550"/>
          <p14:tracePt t="38001" x="7000875" y="869950"/>
          <p14:tracePt t="38008" x="6992938" y="893763"/>
          <p14:tracePt t="38017" x="6992938" y="917575"/>
          <p14:tracePt t="38024" x="6977063" y="941388"/>
          <p14:tracePt t="38032" x="6969125" y="965200"/>
          <p14:tracePt t="38040" x="6969125" y="989013"/>
          <p14:tracePt t="38048" x="6961188" y="1012825"/>
          <p14:tracePt t="38056" x="6961188" y="1020763"/>
          <p14:tracePt t="38064" x="6961188" y="1036638"/>
          <p14:tracePt t="38072" x="6961188" y="1044575"/>
          <p14:tracePt t="38080" x="6961188" y="1060450"/>
          <p14:tracePt t="38088" x="6961188" y="1076325"/>
          <p14:tracePt t="38096" x="6969125" y="1092200"/>
          <p14:tracePt t="38105" x="6977063" y="1100138"/>
          <p14:tracePt t="38113" x="6992938" y="1116013"/>
          <p14:tracePt t="38121" x="7000875" y="1123950"/>
          <p14:tracePt t="38129" x="7016750" y="1139825"/>
          <p14:tracePt t="38137" x="7024688" y="1147763"/>
          <p14:tracePt t="38145" x="7032625" y="1163638"/>
          <p14:tracePt t="38154" x="7056438" y="1163638"/>
          <p14:tracePt t="38161" x="7072313" y="1187450"/>
          <p14:tracePt t="38169" x="7096125" y="1187450"/>
          <p14:tracePt t="38176" x="7112000" y="1204913"/>
          <p14:tracePt t="38186" x="7135813" y="1212850"/>
          <p14:tracePt t="38192" x="7169150" y="1228725"/>
          <p14:tracePt t="38202" x="7192963" y="1236663"/>
          <p14:tracePt t="38208" x="7216775" y="1252538"/>
          <p14:tracePt t="38216" x="7232650" y="1252538"/>
          <p14:tracePt t="38224" x="7256463" y="1252538"/>
          <p14:tracePt t="38232" x="7272338" y="1260475"/>
          <p14:tracePt t="38240" x="7296150" y="1260475"/>
          <p14:tracePt t="38248" x="7319963" y="1260475"/>
          <p14:tracePt t="38256" x="7343775" y="1260475"/>
          <p14:tracePt t="38264" x="7367588" y="1268413"/>
          <p14:tracePt t="38273" x="7391400" y="1268413"/>
          <p14:tracePt t="38280" x="7415213" y="1268413"/>
          <p14:tracePt t="38289" x="7439025" y="1268413"/>
          <p14:tracePt t="38296" x="7462838" y="1268413"/>
          <p14:tracePt t="38304" x="7478713" y="1268413"/>
          <p14:tracePt t="38312" x="7486650" y="1260475"/>
          <p14:tracePt t="38320" x="7504113" y="1260475"/>
          <p14:tracePt t="38328" x="7512050" y="1252538"/>
          <p14:tracePt t="38337" x="7519988" y="1244600"/>
          <p14:tracePt t="38344" x="7535863" y="1236663"/>
          <p14:tracePt t="38354" x="7543800" y="1228725"/>
          <p14:tracePt t="38360" x="7551738" y="1212850"/>
          <p14:tracePt t="38370" x="7559675" y="1195388"/>
          <p14:tracePt t="38376" x="7567613" y="1187450"/>
          <p14:tracePt t="38386" x="7575550" y="1163638"/>
          <p14:tracePt t="38392" x="7591425" y="1147763"/>
          <p14:tracePt t="38400" x="7599363" y="1123950"/>
          <p14:tracePt t="38408" x="7607300" y="1100138"/>
          <p14:tracePt t="38416" x="7623175" y="1076325"/>
          <p14:tracePt t="38424" x="7639050" y="1044575"/>
          <p14:tracePt t="38432" x="7639050" y="1012825"/>
          <p14:tracePt t="38440" x="7646988" y="989013"/>
          <p14:tracePt t="38448" x="7646988" y="957263"/>
          <p14:tracePt t="38457" x="7646988" y="933450"/>
          <p14:tracePt t="38464" x="7646988" y="909638"/>
          <p14:tracePt t="38472" x="7646988" y="885825"/>
          <p14:tracePt t="38480" x="7646988" y="862013"/>
          <p14:tracePt t="38488" x="7646988" y="836613"/>
          <p14:tracePt t="38496" x="7639050" y="812800"/>
          <p14:tracePt t="38504" x="7631113" y="796925"/>
          <p14:tracePt t="38512" x="7623175" y="781050"/>
          <p14:tracePt t="38521" x="7599363" y="765175"/>
          <p14:tracePt t="38528" x="7591425" y="749300"/>
          <p14:tracePt t="38537" x="7567613" y="733425"/>
          <p14:tracePt t="38544" x="7543800" y="725488"/>
          <p14:tracePt t="38554" x="7519988" y="709613"/>
          <p14:tracePt t="38560" x="7504113" y="693738"/>
          <p14:tracePt t="38568" x="7486650" y="685800"/>
          <p14:tracePt t="38576" x="7470775" y="677863"/>
          <p14:tracePt t="38584" x="7446963" y="661988"/>
          <p14:tracePt t="38592" x="7439025" y="661988"/>
          <p14:tracePt t="38600" x="7431088" y="654050"/>
          <p14:tracePt t="38609" x="7423150" y="646113"/>
          <p14:tracePt t="38858" x="7415213" y="646113"/>
          <p14:tracePt t="38866" x="7407275" y="646113"/>
          <p14:tracePt t="38878" x="7383463" y="654050"/>
          <p14:tracePt t="38881" x="7343775" y="677863"/>
          <p14:tracePt t="38890" x="7304088" y="693738"/>
          <p14:tracePt t="38896" x="7248525" y="717550"/>
          <p14:tracePt t="38907" x="7169150" y="749300"/>
          <p14:tracePt t="38912" x="7080250" y="788988"/>
          <p14:tracePt t="38923" x="6985000" y="812800"/>
          <p14:tracePt t="38929" x="6873875" y="844550"/>
          <p14:tracePt t="38937" x="6729413" y="877888"/>
          <p14:tracePt t="38945" x="6586538" y="901700"/>
          <p14:tracePt t="38959" x="6442075" y="925513"/>
          <p14:tracePt t="38960" x="6259513" y="941388"/>
          <p14:tracePt t="38969" x="6075363" y="965200"/>
          <p14:tracePt t="38977" x="5876925" y="965200"/>
          <p14:tracePt t="38984" x="5653088" y="981075"/>
          <p14:tracePt t="38992" x="5438775" y="981075"/>
          <p14:tracePt t="39000" x="5262563" y="981075"/>
          <p14:tracePt t="39009" x="5087938" y="981075"/>
          <p14:tracePt t="39016" x="4911725" y="981075"/>
          <p14:tracePt t="39024" x="4745038" y="981075"/>
          <p14:tracePt t="39032" x="4608513" y="981075"/>
          <p14:tracePt t="39041" x="4449763" y="981075"/>
          <p14:tracePt t="39048" x="4321175" y="981075"/>
          <p14:tracePt t="39057" x="4202113" y="981075"/>
          <p14:tracePt t="39065" x="4098925" y="981075"/>
          <p14:tracePt t="39074" x="4027488" y="981075"/>
          <p14:tracePt t="39080" x="3954463" y="973138"/>
          <p14:tracePt t="39091" x="3914775" y="973138"/>
          <p14:tracePt t="39096" x="3883025" y="973138"/>
          <p14:tracePt t="39108" x="3851275" y="973138"/>
          <p14:tracePt t="39112" x="3827463" y="973138"/>
          <p14:tracePt t="39121" x="3803650" y="973138"/>
          <p14:tracePt t="39129" x="3787775" y="965200"/>
          <p14:tracePt t="39136" x="3763963" y="965200"/>
          <p14:tracePt t="39145" x="3740150" y="965200"/>
          <p14:tracePt t="39152" x="3724275" y="957263"/>
          <p14:tracePt t="39161" x="3708400" y="957263"/>
          <p14:tracePt t="39168" x="3684588" y="957263"/>
          <p14:tracePt t="39176" x="3660775" y="957263"/>
          <p14:tracePt t="39184" x="3635375" y="957263"/>
          <p14:tracePt t="39192" x="3611563" y="957263"/>
          <p14:tracePt t="39200" x="3595688" y="957263"/>
          <p14:tracePt t="39209" x="3587750" y="957263"/>
          <p14:tracePt t="39216" x="3571875" y="957263"/>
          <p14:tracePt t="39225" x="3563938" y="949325"/>
          <p14:tracePt t="39232" x="3556000" y="949325"/>
          <p14:tracePt t="39242" x="3548063" y="949325"/>
          <p14:tracePt t="39248" x="3540125" y="949325"/>
          <p14:tracePt t="39258" x="3532188" y="949325"/>
          <p14:tracePt t="39473" x="3540125" y="949325"/>
          <p14:tracePt t="39481" x="3548063" y="949325"/>
          <p14:tracePt t="39489" x="3563938" y="949325"/>
          <p14:tracePt t="39497" x="3587750" y="949325"/>
          <p14:tracePt t="39504" x="3611563" y="941388"/>
          <p14:tracePt t="39513" x="3643313" y="941388"/>
          <p14:tracePt t="39520" x="3692525" y="941388"/>
          <p14:tracePt t="39528" x="3716338" y="941388"/>
          <p14:tracePt t="39536" x="3748088" y="933450"/>
          <p14:tracePt t="39545" x="3763963" y="933450"/>
          <p14:tracePt t="39552" x="3771900" y="933450"/>
          <p14:tracePt t="39560" x="3779838" y="933450"/>
          <p14:tracePt t="39569" x="3795713" y="933450"/>
          <p14:tracePt t="39746" x="3787775" y="933450"/>
          <p14:tracePt t="39779" x="3779838" y="933450"/>
          <p14:tracePt t="39800" x="3771900" y="933450"/>
          <p14:tracePt t="39816" x="3763963" y="933450"/>
          <p14:tracePt t="39832" x="3763963" y="941388"/>
          <p14:tracePt t="39848" x="3756025" y="941388"/>
          <p14:tracePt t="39856" x="3748088" y="941388"/>
          <p14:tracePt t="39880" x="3740150" y="941388"/>
          <p14:tracePt t="39969" x="3732213" y="941388"/>
          <p14:tracePt t="39979" x="3724275" y="941388"/>
          <p14:tracePt t="39990" x="3716338" y="949325"/>
          <p14:tracePt t="39996" x="3708400" y="957263"/>
          <p14:tracePt t="40001" x="3700463" y="957263"/>
          <p14:tracePt t="40017" x="3692525" y="957263"/>
          <p14:tracePt t="40114" x="3708400" y="957263"/>
          <p14:tracePt t="40121" x="3724275" y="957263"/>
          <p14:tracePt t="40132" x="3740150" y="957263"/>
          <p14:tracePt t="40138" x="3756025" y="957263"/>
          <p14:tracePt t="40148" x="3771900" y="957263"/>
          <p14:tracePt t="40153" x="3787775" y="957263"/>
          <p14:tracePt t="40164" x="3811588" y="957263"/>
          <p14:tracePt t="40168" x="3835400" y="957263"/>
          <p14:tracePt t="40180" x="3867150" y="957263"/>
          <p14:tracePt t="40185" x="3890963" y="957263"/>
          <p14:tracePt t="40193" x="3914775" y="957263"/>
          <p14:tracePt t="40201" x="3930650" y="957263"/>
          <p14:tracePt t="40208" x="3946525" y="957263"/>
          <p14:tracePt t="40521" x="3962400" y="957263"/>
          <p14:tracePt t="40532" x="3970338" y="965200"/>
          <p14:tracePt t="40538" x="3986213" y="973138"/>
          <p14:tracePt t="40549" x="4002088" y="981075"/>
          <p14:tracePt t="40553" x="4027488" y="989013"/>
          <p14:tracePt t="40561" x="4059238" y="996950"/>
          <p14:tracePt t="40568" x="4083050" y="1004888"/>
          <p14:tracePt t="40576" x="4114800" y="1020763"/>
          <p14:tracePt t="40584" x="4162425" y="1036638"/>
          <p14:tracePt t="40592" x="4210050" y="1044575"/>
          <p14:tracePt t="40600" x="4265613" y="1052513"/>
          <p14:tracePt t="40608" x="4313238" y="1060450"/>
          <p14:tracePt t="40616" x="4370388" y="1068388"/>
          <p14:tracePt t="40624" x="4425950" y="1076325"/>
          <p14:tracePt t="40632" x="4489450" y="1084263"/>
          <p14:tracePt t="40640" x="4545013" y="1084263"/>
          <p14:tracePt t="40648" x="4608513" y="1084263"/>
          <p14:tracePt t="40656" x="4664075" y="1084263"/>
          <p14:tracePt t="40664" x="4721225" y="1092200"/>
          <p14:tracePt t="40672" x="4776788" y="1092200"/>
          <p14:tracePt t="40680" x="4816475" y="1092200"/>
          <p14:tracePt t="40688" x="4856163" y="1092200"/>
          <p14:tracePt t="40696" x="4903788" y="1092200"/>
          <p14:tracePt t="40704" x="4951413" y="1084263"/>
          <p14:tracePt t="40714" x="4991100" y="1076325"/>
          <p14:tracePt t="40721" x="5014913" y="1068388"/>
          <p14:tracePt t="40729" x="5038725" y="1060450"/>
          <p14:tracePt t="40737" x="5064125" y="1060450"/>
          <p14:tracePt t="40745" x="5072063" y="1052513"/>
          <p14:tracePt t="40753" x="5080000" y="1044575"/>
          <p14:tracePt t="40760" x="5095875" y="1044575"/>
          <p14:tracePt t="40769" x="5111750" y="1028700"/>
          <p14:tracePt t="40776" x="5119688" y="1020763"/>
          <p14:tracePt t="40785" x="5135563" y="1020763"/>
          <p14:tracePt t="40793" x="5151438" y="1020763"/>
          <p14:tracePt t="40801" x="5159375" y="1012825"/>
          <p14:tracePt t="40808" x="5175250" y="1004888"/>
          <p14:tracePt t="40816" x="5199063" y="1004888"/>
          <p14:tracePt t="40824" x="5222875" y="1004888"/>
          <p14:tracePt t="40833" x="5254625" y="1004888"/>
          <p14:tracePt t="40841" x="5286375" y="1004888"/>
          <p14:tracePt t="40851" x="5326063" y="1004888"/>
          <p14:tracePt t="40857" x="5357813" y="1004888"/>
          <p14:tracePt t="40866" x="5389563" y="1004888"/>
          <p14:tracePt t="40872" x="5414963" y="1004888"/>
          <p14:tracePt t="40881" x="5430838" y="1004888"/>
          <p14:tracePt t="40888" x="5438775" y="1004888"/>
          <p14:tracePt t="40898" x="5446713" y="1004888"/>
          <p14:tracePt t="41322" x="5454650" y="1004888"/>
          <p14:tracePt t="41338" x="5470525" y="1004888"/>
          <p14:tracePt t="41345" x="5494338" y="1004888"/>
          <p14:tracePt t="41354" x="5518150" y="1004888"/>
          <p14:tracePt t="41360" x="5541963" y="1004888"/>
          <p14:tracePt t="41369" x="5565775" y="1004888"/>
          <p14:tracePt t="41376" x="5597525" y="1004888"/>
          <p14:tracePt t="41385" x="5621338" y="1004888"/>
          <p14:tracePt t="41392" x="5645150" y="1004888"/>
          <p14:tracePt t="41401" x="5661025" y="1004888"/>
          <p14:tracePt t="41408" x="5684838" y="1004888"/>
          <p14:tracePt t="41418" x="5700713" y="1004888"/>
          <p14:tracePt t="41424" x="5708650" y="1004888"/>
          <p14:tracePt t="41435" x="5708650" y="996950"/>
          <p14:tracePt t="41441" x="5716588" y="996950"/>
          <p14:tracePt t="41976" x="5724525" y="996950"/>
          <p14:tracePt t="41984" x="5749925" y="996950"/>
          <p14:tracePt t="41992" x="5789613" y="1004888"/>
          <p14:tracePt t="42000" x="5829300" y="1012825"/>
          <p14:tracePt t="42008" x="5876925" y="1020763"/>
          <p14:tracePt t="42016" x="5940425" y="1028700"/>
          <p14:tracePt t="42024" x="6003925" y="1028700"/>
          <p14:tracePt t="42032" x="6067425" y="1036638"/>
          <p14:tracePt t="42040" x="6148388" y="1044575"/>
          <p14:tracePt t="42048" x="6219825" y="1044575"/>
          <p14:tracePt t="42056" x="6283325" y="1052513"/>
          <p14:tracePt t="42064" x="6362700" y="1060450"/>
          <p14:tracePt t="42072" x="6426200" y="1068388"/>
          <p14:tracePt t="42080" x="6483350" y="1076325"/>
          <p14:tracePt t="42088" x="6546850" y="1076325"/>
          <p14:tracePt t="42096" x="6610350" y="1084263"/>
          <p14:tracePt t="42104" x="6681788" y="1092200"/>
          <p14:tracePt t="42112" x="6745288" y="1092200"/>
          <p14:tracePt t="42120" x="6826250" y="1092200"/>
          <p14:tracePt t="42128" x="6889750" y="1100138"/>
          <p14:tracePt t="42137" x="6945313" y="1100138"/>
          <p14:tracePt t="42144" x="6992938" y="1100138"/>
          <p14:tracePt t="42154" x="7040563" y="1100138"/>
          <p14:tracePt t="42160" x="7080250" y="1100138"/>
          <p14:tracePt t="42168" x="7119938" y="1100138"/>
          <p14:tracePt t="42176" x="7153275" y="1092200"/>
          <p14:tracePt t="42184" x="7177088" y="1092200"/>
          <p14:tracePt t="42192" x="7200900" y="1084263"/>
          <p14:tracePt t="42200" x="7208838" y="1084263"/>
          <p14:tracePt t="42208" x="7224713" y="1084263"/>
          <p14:tracePt t="42216" x="7232650" y="1076325"/>
          <p14:tracePt t="42224" x="7240588" y="1076325"/>
          <p14:tracePt t="42240" x="7248525" y="1076325"/>
          <p14:tracePt t="42248" x="7248525" y="1068388"/>
          <p14:tracePt t="42256" x="7256463" y="1068388"/>
          <p14:tracePt t="42272" x="7272338" y="1068388"/>
          <p14:tracePt t="42288" x="7280275" y="1068388"/>
          <p14:tracePt t="42296" x="7288213" y="1068388"/>
          <p14:tracePt t="42306" x="7296150" y="1068388"/>
          <p14:tracePt t="42538" x="7304088" y="1060450"/>
          <p14:tracePt t="42546" x="7312025" y="1060450"/>
          <p14:tracePt t="42559" x="7319963" y="1060450"/>
          <p14:tracePt t="42561" x="7335838" y="1052513"/>
          <p14:tracePt t="42569" x="7343775" y="1052513"/>
          <p14:tracePt t="42576" x="7359650" y="1044575"/>
          <p14:tracePt t="42585" x="7375525" y="1044575"/>
          <p14:tracePt t="42593" x="7391400" y="1044575"/>
          <p14:tracePt t="42600" x="7415213" y="1044575"/>
          <p14:tracePt t="42609" x="7431088" y="1044575"/>
          <p14:tracePt t="42616" x="7446963" y="1036638"/>
          <p14:tracePt t="42625" x="7454900" y="1036638"/>
          <p14:tracePt t="42633" x="7462838" y="1036638"/>
          <p14:tracePt t="42643" x="7478713" y="1036638"/>
          <p14:tracePt t="42649" x="7478713" y="1028700"/>
          <p14:tracePt t="44913" x="7431088" y="1036638"/>
          <p14:tracePt t="44922" x="7327900" y="1052513"/>
          <p14:tracePt t="44930" x="7192963" y="1060450"/>
          <p14:tracePt t="44937" x="7024688" y="1092200"/>
          <p14:tracePt t="44945" x="6794500" y="1147763"/>
          <p14:tracePt t="44953" x="6467475" y="1252538"/>
          <p14:tracePt t="44962" x="6124575" y="1355725"/>
          <p14:tracePt t="44971" x="5724525" y="1498600"/>
          <p14:tracePt t="44976" x="5294313" y="1658938"/>
          <p14:tracePt t="44984" x="4792663" y="1825625"/>
          <p14:tracePt t="44992" x="4225925" y="2009775"/>
          <p14:tracePt t="45000" x="3668713" y="2216150"/>
          <p14:tracePt t="45008" x="3213100" y="2360613"/>
          <p14:tracePt t="45017" x="2878138" y="2408238"/>
          <p14:tracePt t="45024" x="2695575" y="2416175"/>
          <p14:tracePt t="45034" x="2566988" y="2416175"/>
          <p14:tracePt t="45040" x="2471738" y="2416175"/>
          <p14:tracePt t="45048" x="2376488" y="2400300"/>
          <p14:tracePt t="45056" x="2247900" y="2368550"/>
          <p14:tracePt t="45065" x="2112963" y="2320925"/>
          <p14:tracePt t="45073" x="1978025" y="2265363"/>
          <p14:tracePt t="45081" x="1833563" y="2216150"/>
          <p14:tracePt t="45089" x="1746250" y="2176463"/>
          <p14:tracePt t="45097" x="1682750" y="2136775"/>
          <p14:tracePt t="45105" x="1643063" y="2097088"/>
          <p14:tracePt t="45113" x="1627188" y="2081213"/>
          <p14:tracePt t="45121" x="1611313" y="2057400"/>
          <p14:tracePt t="45128" x="1603375" y="2049463"/>
          <p14:tracePt t="45169" x="1603375" y="2041525"/>
          <p14:tracePt t="45185" x="1627188" y="2025650"/>
          <p14:tracePt t="45192" x="1682750" y="2001838"/>
          <p14:tracePt t="45202" x="1738313" y="1970088"/>
          <p14:tracePt t="45208" x="1841500" y="1938338"/>
          <p14:tracePt t="45218" x="1930400" y="1898650"/>
          <p14:tracePt t="45224" x="2025650" y="1857375"/>
          <p14:tracePt t="45232" x="2105025" y="1817688"/>
          <p14:tracePt t="45240" x="2160588" y="1793875"/>
          <p14:tracePt t="45248" x="2176463" y="1785938"/>
          <p14:tracePt t="45264" x="2176463" y="1778000"/>
          <p14:tracePt t="45272" x="2176463" y="1770063"/>
          <p14:tracePt t="45280" x="2184400" y="1754188"/>
          <p14:tracePt t="45288" x="2184400" y="1738313"/>
          <p14:tracePt t="45296" x="2192338" y="1714500"/>
          <p14:tracePt t="45304" x="2192338" y="1690688"/>
          <p14:tracePt t="45312" x="2200275" y="1651000"/>
          <p14:tracePt t="45320" x="2208213" y="1611313"/>
          <p14:tracePt t="45328" x="2224088" y="1563688"/>
          <p14:tracePt t="45336" x="2239963" y="1514475"/>
          <p14:tracePt t="45344" x="2239963" y="1482725"/>
          <p14:tracePt t="45352" x="2239963" y="1450975"/>
          <p14:tracePt t="45360" x="2239963" y="1419225"/>
          <p14:tracePt t="45369" x="2239963" y="1395413"/>
          <p14:tracePt t="45376" x="2239963" y="1379538"/>
          <p14:tracePt t="45385" x="2232025" y="1355725"/>
          <p14:tracePt t="45392" x="2216150" y="1331913"/>
          <p14:tracePt t="45400" x="2192338" y="1316038"/>
          <p14:tracePt t="45408" x="2168525" y="1300163"/>
          <p14:tracePt t="45416" x="2136775" y="1284288"/>
          <p14:tracePt t="45424" x="2097088" y="1260475"/>
          <p14:tracePt t="45432" x="2057400" y="1244600"/>
          <p14:tracePt t="45440" x="2017713" y="1228725"/>
          <p14:tracePt t="45448" x="1970088" y="1212850"/>
          <p14:tracePt t="45456" x="1912938" y="1195388"/>
          <p14:tracePt t="45464" x="1857375" y="1179513"/>
          <p14:tracePt t="45472" x="1793875" y="1163638"/>
          <p14:tracePt t="45480" x="1722438" y="1147763"/>
          <p14:tracePt t="45488" x="1643063" y="1123950"/>
          <p14:tracePt t="45496" x="1546225" y="1092200"/>
          <p14:tracePt t="45504" x="1443038" y="1068388"/>
          <p14:tracePt t="45512" x="1347788" y="1044575"/>
          <p14:tracePt t="45520" x="1252538" y="1012825"/>
          <p14:tracePt t="45528" x="1171575" y="989013"/>
          <p14:tracePt t="45536" x="1100138" y="965200"/>
          <p14:tracePt t="45544" x="1044575" y="949325"/>
          <p14:tracePt t="45553" x="996950" y="933450"/>
          <p14:tracePt t="45560" x="949325" y="917575"/>
          <p14:tracePt t="45570" x="901700" y="901700"/>
          <p14:tracePt t="45576" x="860425" y="885825"/>
          <p14:tracePt t="45584" x="820738" y="869950"/>
          <p14:tracePt t="45592" x="788988" y="869950"/>
          <p14:tracePt t="45600" x="749300" y="852488"/>
          <p14:tracePt t="45608" x="725488" y="852488"/>
          <p14:tracePt t="45616" x="709613" y="852488"/>
          <p14:tracePt t="45624" x="693738" y="852488"/>
          <p14:tracePt t="45632" x="669925" y="852488"/>
          <p14:tracePt t="45640" x="654050" y="852488"/>
          <p14:tracePt t="45648" x="638175" y="852488"/>
          <p14:tracePt t="45656" x="614363" y="852488"/>
          <p14:tracePt t="45664" x="590550" y="877888"/>
          <p14:tracePt t="45673" x="566738" y="885825"/>
          <p14:tracePt t="45681" x="534988" y="909638"/>
          <p14:tracePt t="45689" x="501650" y="941388"/>
          <p14:tracePt t="45697" x="454025" y="973138"/>
          <p14:tracePt t="45706" x="414338" y="1004888"/>
          <p14:tracePt t="45713" x="366713" y="1036638"/>
          <p14:tracePt t="45722" x="334963" y="1060450"/>
          <p14:tracePt t="45729" x="287338" y="1092200"/>
          <p14:tracePt t="45739" x="255588" y="1123950"/>
          <p14:tracePt t="45746" x="223838" y="1155700"/>
          <p14:tracePt t="45758" x="192088" y="1179513"/>
          <p14:tracePt t="45761" x="176213" y="1212850"/>
          <p14:tracePt t="45769" x="166688" y="1228725"/>
          <p14:tracePt t="45777" x="150813" y="1252538"/>
          <p14:tracePt t="45785" x="150813" y="1268413"/>
          <p14:tracePt t="45792" x="150813" y="1292225"/>
          <p14:tracePt t="45800" x="150813" y="1316038"/>
          <p14:tracePt t="45808" x="176213" y="1347788"/>
          <p14:tracePt t="45816" x="192088" y="1379538"/>
          <p14:tracePt t="45824" x="215900" y="1411288"/>
          <p14:tracePt t="45832" x="247650" y="1443038"/>
          <p14:tracePt t="45840" x="287338" y="1466850"/>
          <p14:tracePt t="45848" x="319088" y="1490663"/>
          <p14:tracePt t="45856" x="358775" y="1522413"/>
          <p14:tracePt t="45864" x="406400" y="1547813"/>
          <p14:tracePt t="45872" x="454025" y="1571625"/>
          <p14:tracePt t="45880" x="485775" y="1595438"/>
          <p14:tracePt t="45888" x="534988" y="1611313"/>
          <p14:tracePt t="45896" x="574675" y="1619250"/>
          <p14:tracePt t="45905" x="606425" y="1635125"/>
          <p14:tracePt t="45913" x="654050" y="1643063"/>
          <p14:tracePt t="45924" x="685800" y="1651000"/>
          <p14:tracePt t="45929" x="741363" y="1651000"/>
          <p14:tracePt t="45940" x="796925" y="1651000"/>
          <p14:tracePt t="45945" x="852488" y="1651000"/>
          <p14:tracePt t="45953" x="917575" y="1635125"/>
          <p14:tracePt t="45961" x="981075" y="1611313"/>
          <p14:tracePt t="45969" x="1036638" y="1587500"/>
          <p14:tracePt t="45977" x="1100138" y="1563688"/>
          <p14:tracePt t="45984" x="1131888" y="1538288"/>
          <p14:tracePt t="45993" x="1171575" y="1514475"/>
          <p14:tracePt t="46001" x="1187450" y="1498600"/>
          <p14:tracePt t="46009" x="1211263" y="1482725"/>
          <p14:tracePt t="46016" x="1228725" y="1466850"/>
          <p14:tracePt t="46024" x="1236663" y="1458913"/>
          <p14:tracePt t="46032" x="1244600" y="1443038"/>
          <p14:tracePt t="46042" x="1252538" y="1443038"/>
          <p14:tracePt t="46049" x="1260475" y="1435100"/>
          <p14:tracePt t="46057" x="1260475" y="1427163"/>
          <p14:tracePt t="46064" x="1268413" y="1427163"/>
          <p14:tracePt t="46089" x="1276350" y="1427163"/>
          <p14:tracePt t="46097" x="1284288" y="1427163"/>
          <p14:tracePt t="46113" x="1292225" y="1427163"/>
          <p14:tracePt t="46129" x="1300163" y="1427163"/>
          <p14:tracePt t="46258" x="1308100" y="1427163"/>
          <p14:tracePt t="46682" x="1316038" y="1427163"/>
          <p14:tracePt t="46690" x="1323975" y="1427163"/>
          <p14:tracePt t="46698" x="1355725" y="1419225"/>
          <p14:tracePt t="46706" x="1419225" y="1419225"/>
          <p14:tracePt t="46714" x="1506538" y="1419225"/>
          <p14:tracePt t="46721" x="1619250" y="1419225"/>
          <p14:tracePt t="46729" x="1785938" y="1419225"/>
          <p14:tracePt t="46736" x="1985963" y="1435100"/>
          <p14:tracePt t="46744" x="2239963" y="1435100"/>
          <p14:tracePt t="46752" x="2574925" y="1450975"/>
          <p14:tracePt t="46760" x="2917825" y="1458913"/>
          <p14:tracePt t="46768" x="3268663" y="1458913"/>
          <p14:tracePt t="46777" x="3619500" y="1474788"/>
          <p14:tracePt t="46784" x="3938588" y="1474788"/>
          <p14:tracePt t="46794" x="4265613" y="1490663"/>
          <p14:tracePt t="46800" x="4616450" y="1490663"/>
          <p14:tracePt t="46812" x="4832350" y="1490663"/>
          <p14:tracePt t="46816" x="5111750" y="1490663"/>
          <p14:tracePt t="46827" x="5294313" y="1490663"/>
          <p14:tracePt t="46832" x="5494338" y="1474788"/>
          <p14:tracePt t="46840" x="5613400" y="1466850"/>
          <p14:tracePt t="46848" x="5716588" y="1458913"/>
          <p14:tracePt t="46856" x="5813425" y="1443038"/>
          <p14:tracePt t="46864" x="5868988" y="1435100"/>
          <p14:tracePt t="46872" x="5924550" y="1411288"/>
          <p14:tracePt t="46880" x="5948363" y="1395413"/>
          <p14:tracePt t="46888" x="5980113" y="1379538"/>
          <p14:tracePt t="46896" x="5988050" y="1371600"/>
          <p14:tracePt t="46904" x="5995988" y="1363663"/>
          <p14:tracePt t="46912" x="5995988" y="1347788"/>
          <p14:tracePt t="46929" x="5995988" y="1331913"/>
          <p14:tracePt t="46945" x="5995988" y="1323975"/>
          <p14:tracePt t="46964" x="6003925" y="1316038"/>
          <p14:tracePt t="46969" x="6003925" y="1308100"/>
          <p14:tracePt t="46979" x="6019800" y="1300163"/>
          <p14:tracePt t="46985" x="6027738" y="1292225"/>
          <p14:tracePt t="46995" x="6043613" y="1276350"/>
          <p14:tracePt t="47001" x="6051550" y="1260475"/>
          <p14:tracePt t="47012" x="6067425" y="1252538"/>
          <p14:tracePt t="47018" x="6067425" y="1236663"/>
          <p14:tracePt t="47025" x="6075363" y="1228725"/>
          <p14:tracePt t="47032" x="6075363" y="1220788"/>
          <p14:tracePt t="47040" x="6075363" y="1204913"/>
          <p14:tracePt t="47048" x="6075363" y="1187450"/>
          <p14:tracePt t="47056" x="6075363" y="1179513"/>
          <p14:tracePt t="47065" x="6067425" y="1163638"/>
          <p14:tracePt t="47072" x="6051550" y="1147763"/>
          <p14:tracePt t="47081" x="6035675" y="1139825"/>
          <p14:tracePt t="47088" x="6011863" y="1123950"/>
          <p14:tracePt t="47096" x="5972175" y="1108075"/>
          <p14:tracePt t="47104" x="5940425" y="1108075"/>
          <p14:tracePt t="47113" x="5892800" y="1092200"/>
          <p14:tracePt t="47120" x="5853113" y="1076325"/>
          <p14:tracePt t="47129" x="5813425" y="1068388"/>
          <p14:tracePt t="47136" x="5789613" y="1060450"/>
          <p14:tracePt t="47146" x="5757863" y="1052513"/>
          <p14:tracePt t="47153" x="5732463" y="1044575"/>
          <p14:tracePt t="47163" x="5708650" y="1044575"/>
          <p14:tracePt t="47169" x="5684838" y="1036638"/>
          <p14:tracePt t="47180" x="5668963" y="1028700"/>
          <p14:tracePt t="47185" x="5645150" y="1020763"/>
          <p14:tracePt t="47195" x="5629275" y="1020763"/>
          <p14:tracePt t="47200" x="5605463" y="1020763"/>
          <p14:tracePt t="47208" x="5589588" y="1012825"/>
          <p14:tracePt t="47217" x="5573713" y="1012825"/>
          <p14:tracePt t="47224" x="5549900" y="1012825"/>
          <p14:tracePt t="47233" x="5534025" y="1012825"/>
          <p14:tracePt t="47240" x="5510213" y="1012825"/>
          <p14:tracePt t="47249" x="5494338" y="1012825"/>
          <p14:tracePt t="47257" x="5478463" y="1012825"/>
          <p14:tracePt t="47265" x="5462588" y="1012825"/>
          <p14:tracePt t="47272" x="5454650" y="1012825"/>
          <p14:tracePt t="47280" x="5430838" y="1028700"/>
          <p14:tracePt t="47288" x="5422900" y="1036638"/>
          <p14:tracePt t="47298" x="5407025" y="1036638"/>
          <p14:tracePt t="47304" x="5389563" y="1052513"/>
          <p14:tracePt t="47314" x="5373688" y="1052513"/>
          <p14:tracePt t="47321" x="5357813" y="1068388"/>
          <p14:tracePt t="47332" x="5334000" y="1084263"/>
          <p14:tracePt t="47337" x="5310188" y="1092200"/>
          <p14:tracePt t="47346" x="5294313" y="1108075"/>
          <p14:tracePt t="47352" x="5278438" y="1116013"/>
          <p14:tracePt t="47362" x="5262563" y="1131888"/>
          <p14:tracePt t="47368" x="5246688" y="1131888"/>
          <p14:tracePt t="47376" x="5230813" y="1147763"/>
          <p14:tracePt t="47384" x="5214938" y="1155700"/>
          <p14:tracePt t="47392" x="5199063" y="1171575"/>
          <p14:tracePt t="47400" x="5191125" y="1187450"/>
          <p14:tracePt t="47408" x="5175250" y="1204913"/>
          <p14:tracePt t="47416" x="5175250" y="1212850"/>
          <p14:tracePt t="47424" x="5159375" y="1236663"/>
          <p14:tracePt t="47432" x="5159375" y="1252538"/>
          <p14:tracePt t="47439" x="5151438" y="1268413"/>
          <p14:tracePt t="47448" x="5143500" y="1284288"/>
          <p14:tracePt t="47456" x="5143500" y="1300163"/>
          <p14:tracePt t="47464" x="5135563" y="1316038"/>
          <p14:tracePt t="47472" x="5135563" y="1331913"/>
          <p14:tracePt t="47480" x="5135563" y="1339850"/>
          <p14:tracePt t="47488" x="5135563" y="1347788"/>
          <p14:tracePt t="47498" x="5135563" y="1371600"/>
          <p14:tracePt t="47505" x="5135563" y="1387475"/>
          <p14:tracePt t="47515" x="5143500" y="1395413"/>
          <p14:tracePt t="47521" x="5151438" y="1411288"/>
          <p14:tracePt t="47531" x="5151438" y="1427163"/>
          <p14:tracePt t="47536" x="5159375" y="1443038"/>
          <p14:tracePt t="47548" x="5175250" y="1466850"/>
          <p14:tracePt t="47552" x="5191125" y="1482725"/>
          <p14:tracePt t="47561" x="5207000" y="1514475"/>
          <p14:tracePt t="47568" x="5238750" y="1538288"/>
          <p14:tracePt t="47577" x="5262563" y="1563688"/>
          <p14:tracePt t="47584" x="5302250" y="1595438"/>
          <p14:tracePt t="47592" x="5334000" y="1619250"/>
          <p14:tracePt t="47600" x="5365750" y="1651000"/>
          <p14:tracePt t="47608" x="5389563" y="1674813"/>
          <p14:tracePt t="47616" x="5414963" y="1690688"/>
          <p14:tracePt t="47624" x="5446713" y="1714500"/>
          <p14:tracePt t="47632" x="5470525" y="1722438"/>
          <p14:tracePt t="47640" x="5486400" y="1730375"/>
          <p14:tracePt t="47648" x="5502275" y="1730375"/>
          <p14:tracePt t="47656" x="5526088" y="1738313"/>
          <p14:tracePt t="47664" x="5534025" y="1738313"/>
          <p14:tracePt t="47672" x="5549900" y="1738313"/>
          <p14:tracePt t="47680" x="5557838" y="1730375"/>
          <p14:tracePt t="47688" x="5573713" y="1714500"/>
          <p14:tracePt t="47696" x="5589588" y="1698625"/>
          <p14:tracePt t="47704" x="5613400" y="1682750"/>
          <p14:tracePt t="47713" x="5629275" y="1643063"/>
          <p14:tracePt t="47720" x="5661025" y="1611313"/>
          <p14:tracePt t="47730" x="5684838" y="1587500"/>
          <p14:tracePt t="47736" x="5700713" y="1555750"/>
          <p14:tracePt t="47744" x="5732463" y="1530350"/>
          <p14:tracePt t="47752" x="5749925" y="1498600"/>
          <p14:tracePt t="47760" x="5773738" y="1474788"/>
          <p14:tracePt t="47768" x="5781675" y="1458913"/>
          <p14:tracePt t="47776" x="5797550" y="1427163"/>
          <p14:tracePt t="47784" x="5805488" y="1411288"/>
          <p14:tracePt t="47792" x="5813425" y="1395413"/>
          <p14:tracePt t="47800" x="5813425" y="1379538"/>
          <p14:tracePt t="47808" x="5813425" y="1355725"/>
          <p14:tracePt t="47816" x="5813425" y="1347788"/>
          <p14:tracePt t="47824" x="5813425" y="1323975"/>
          <p14:tracePt t="47832" x="5813425" y="1308100"/>
          <p14:tracePt t="47840" x="5805488" y="1300163"/>
          <p14:tracePt t="47848" x="5797550" y="1284288"/>
          <p14:tracePt t="47856" x="5789613" y="1268413"/>
          <p14:tracePt t="47864" x="5781675" y="1252538"/>
          <p14:tracePt t="47872" x="5781675" y="1244600"/>
          <p14:tracePt t="47880" x="5765800" y="1244600"/>
          <p14:tracePt t="47888" x="5765800" y="1228725"/>
          <p14:tracePt t="47904" x="5757863" y="1228725"/>
          <p14:tracePt t="48177" x="5781675" y="1228725"/>
          <p14:tracePt t="48186" x="5813425" y="1236663"/>
          <p14:tracePt t="48197" x="5853113" y="1244600"/>
          <p14:tracePt t="48202" x="5892800" y="1252538"/>
          <p14:tracePt t="48214" x="5940425" y="1268413"/>
          <p14:tracePt t="48217" x="5988050" y="1276350"/>
          <p14:tracePt t="48225" x="6027738" y="1284288"/>
          <p14:tracePt t="48235" x="6067425" y="1300163"/>
          <p14:tracePt t="48240" x="6100763" y="1300163"/>
          <p14:tracePt t="48249" x="6140450" y="1316038"/>
          <p14:tracePt t="48256" x="6164263" y="1323975"/>
          <p14:tracePt t="48265" x="6188075" y="1331913"/>
          <p14:tracePt t="48272" x="6211888" y="1339850"/>
          <p14:tracePt t="48280" x="6227763" y="1339850"/>
          <p14:tracePt t="48288" x="6243638" y="1347788"/>
          <p14:tracePt t="48296" x="6259513" y="1347788"/>
          <p14:tracePt t="48313" x="6267450" y="1347788"/>
          <p14:tracePt t="48321" x="6275388" y="1347788"/>
          <p14:tracePt t="48329" x="6283325" y="1347788"/>
          <p14:tracePt t="48361" x="6291263" y="1347788"/>
          <p14:tracePt t="48376" x="6299200" y="1347788"/>
          <p14:tracePt t="48400" x="6307138" y="1347788"/>
          <p14:tracePt t="49994" x="6315075" y="1347788"/>
          <p14:tracePt t="50002" x="6299200" y="1347788"/>
          <p14:tracePt t="50013" x="6243638" y="1347788"/>
          <p14:tracePt t="50018" x="6164263" y="1347788"/>
          <p14:tracePt t="50030" x="6083300" y="1347788"/>
          <p14:tracePt t="50033" x="5972175" y="1347788"/>
          <p14:tracePt t="50045" x="5884863" y="1347788"/>
          <p14:tracePt t="50049" x="5773738" y="1355725"/>
          <p14:tracePt t="50060" x="5676900" y="1355725"/>
          <p14:tracePt t="50064" x="5581650" y="1363663"/>
          <p14:tracePt t="50072" x="5502275" y="1363663"/>
          <p14:tracePt t="50080" x="5438775" y="1363663"/>
          <p14:tracePt t="50088" x="5381625" y="1363663"/>
          <p14:tracePt t="50096" x="5349875" y="1363663"/>
          <p14:tracePt t="50104" x="5326063" y="1363663"/>
          <p14:tracePt t="50113" x="5310188" y="1363663"/>
          <p14:tracePt t="50120" x="5294313" y="1371600"/>
          <p14:tracePt t="50129" x="5286375" y="1371600"/>
          <p14:tracePt t="50136" x="5270500" y="1379538"/>
          <p14:tracePt t="50145" x="5254625" y="1379538"/>
          <p14:tracePt t="50152" x="5230813" y="1379538"/>
          <p14:tracePt t="50160" x="5214938" y="1387475"/>
          <p14:tracePt t="50168" x="5191125" y="1395413"/>
          <p14:tracePt t="50176" x="5167313" y="1403350"/>
          <p14:tracePt t="50184" x="5143500" y="1403350"/>
          <p14:tracePt t="50193" x="5119688" y="1411288"/>
          <p14:tracePt t="50200" x="5095875" y="1419225"/>
          <p14:tracePt t="50210" x="5080000" y="1427163"/>
          <p14:tracePt t="50217" x="5056188" y="1427163"/>
          <p14:tracePt t="50227" x="5038725" y="1435100"/>
          <p14:tracePt t="50232" x="5030788" y="1435100"/>
          <p14:tracePt t="50243" x="5022850" y="1435100"/>
          <p14:tracePt t="50248" x="5022850" y="1443038"/>
          <p14:tracePt t="50474" x="5030788" y="1443038"/>
          <p14:tracePt t="50489" x="5038725" y="1443038"/>
          <p14:tracePt t="50498" x="5046663" y="1443038"/>
          <p14:tracePt t="50510" x="5056188" y="1443038"/>
          <p14:tracePt t="50513" x="5064125" y="1443038"/>
          <p14:tracePt t="50524" x="5072063" y="1443038"/>
          <p14:tracePt t="50529" x="5080000" y="1435100"/>
          <p14:tracePt t="50536" x="5095875" y="1435100"/>
          <p14:tracePt t="50553" x="5111750" y="1427163"/>
          <p14:tracePt t="50560" x="5119688" y="1427163"/>
          <p14:tracePt t="50568" x="5135563" y="1427163"/>
          <p14:tracePt t="50577" x="5159375" y="1427163"/>
          <p14:tracePt t="50584" x="5175250" y="1419225"/>
          <p14:tracePt t="50594" x="5191125" y="1419225"/>
          <p14:tracePt t="50600" x="5199063" y="1419225"/>
          <p14:tracePt t="50608" x="5214938" y="1419225"/>
          <p14:tracePt t="50616" x="5230813" y="1419225"/>
          <p14:tracePt t="50623" x="5238750" y="1419225"/>
          <p14:tracePt t="50632" x="5246688" y="1419225"/>
          <p14:tracePt t="50640" x="5254625" y="1419225"/>
          <p14:tracePt t="50648" x="5270500" y="1419225"/>
          <p14:tracePt t="50656" x="5278438" y="1419225"/>
          <p14:tracePt t="50664" x="5286375" y="1419225"/>
          <p14:tracePt t="50672" x="5294313" y="1419225"/>
          <p14:tracePt t="50786" x="5294313" y="1427163"/>
          <p14:tracePt t="50802" x="5286375" y="1435100"/>
          <p14:tracePt t="50810" x="5262563" y="1450975"/>
          <p14:tracePt t="50818" x="5238750" y="1450975"/>
          <p14:tracePt t="50824" x="5191125" y="1458913"/>
          <p14:tracePt t="50834" x="5135563" y="1474788"/>
          <p14:tracePt t="50841" x="5072063" y="1482725"/>
          <p14:tracePt t="50849" x="5014913" y="1490663"/>
          <p14:tracePt t="50856" x="4951413" y="1498600"/>
          <p14:tracePt t="50864" x="4887913" y="1506538"/>
          <p14:tracePt t="50872" x="4824413" y="1506538"/>
          <p14:tracePt t="50880" x="4752975" y="1514475"/>
          <p14:tracePt t="50888" x="4679950" y="1522413"/>
          <p14:tracePt t="50896" x="4616450" y="1522413"/>
          <p14:tracePt t="50904" x="4545013" y="1522413"/>
          <p14:tracePt t="50912" x="4465638" y="1530350"/>
          <p14:tracePt t="50920" x="4386263" y="1530350"/>
          <p14:tracePt t="50928" x="4305300" y="1538288"/>
          <p14:tracePt t="50936" x="4241800" y="1538288"/>
          <p14:tracePt t="50948" x="4178300" y="1538288"/>
          <p14:tracePt t="50952" x="4122738" y="1538288"/>
          <p14:tracePt t="50964" x="4083050" y="1547813"/>
          <p14:tracePt t="50969" x="4051300" y="1547813"/>
          <p14:tracePt t="50977" x="4027488" y="1555750"/>
          <p14:tracePt t="50985" x="4002088" y="1555750"/>
          <p14:tracePt t="50992" x="3978275" y="1563688"/>
          <p14:tracePt t="51000" x="3962400" y="1571625"/>
          <p14:tracePt t="51008" x="3946525" y="1571625"/>
          <p14:tracePt t="51016" x="3938588" y="1571625"/>
          <p14:tracePt t="51024" x="3922713" y="1579563"/>
          <p14:tracePt t="51040" x="3914775" y="1579563"/>
          <p14:tracePt t="51048" x="3914775" y="1587500"/>
          <p14:tracePt t="51056" x="3906838" y="1587500"/>
          <p14:tracePt t="51064" x="3898900" y="1587500"/>
          <p14:tracePt t="51072" x="3883025" y="1595438"/>
          <p14:tracePt t="51080" x="3867150" y="1603375"/>
          <p14:tracePt t="51088" x="3843338" y="1603375"/>
          <p14:tracePt t="51097" x="3811588" y="1611313"/>
          <p14:tracePt t="51104" x="3771900" y="1627188"/>
          <p14:tracePt t="51114" x="3732213" y="1635125"/>
          <p14:tracePt t="51121" x="3684588" y="1651000"/>
          <p14:tracePt t="51132" x="3635375" y="1658938"/>
          <p14:tracePt t="51137" x="3595688" y="1674813"/>
          <p14:tracePt t="51148" x="3524250" y="1682750"/>
          <p14:tracePt t="51153" x="3460750" y="1698625"/>
          <p14:tracePt t="51161" x="3389313" y="1706563"/>
          <p14:tracePt t="51169" x="3308350" y="1706563"/>
          <p14:tracePt t="51176" x="3244850" y="1714500"/>
          <p14:tracePt t="51184" x="3173413" y="1714500"/>
          <p14:tracePt t="51192" x="3086100" y="1714500"/>
          <p14:tracePt t="51201" x="3014663" y="1714500"/>
          <p14:tracePt t="51208" x="2925763" y="1714500"/>
          <p14:tracePt t="51216" x="2854325" y="1714500"/>
          <p14:tracePt t="51224" x="2767013" y="1714500"/>
          <p14:tracePt t="51232" x="2703513" y="1714500"/>
          <p14:tracePt t="51240" x="2624138" y="1714500"/>
          <p14:tracePt t="51249" x="2543175" y="1714500"/>
          <p14:tracePt t="51256" x="2463800" y="1714500"/>
          <p14:tracePt t="51265" x="2400300" y="1714500"/>
          <p14:tracePt t="51272" x="2328863" y="1706563"/>
          <p14:tracePt t="51281" x="2265363" y="1706563"/>
          <p14:tracePt t="51288" x="2208213" y="1698625"/>
          <p14:tracePt t="51298" x="2176463" y="1698625"/>
          <p14:tracePt t="51304" x="2144713" y="1690688"/>
          <p14:tracePt t="51316" x="2120900" y="1682750"/>
          <p14:tracePt t="51320" x="2097088" y="1674813"/>
          <p14:tracePt t="51332" x="2081213" y="1674813"/>
          <p14:tracePt t="51337" x="2065338" y="1666875"/>
          <p14:tracePt t="51345" x="2049463" y="1658938"/>
          <p14:tracePt t="51352" x="2041525" y="1658938"/>
          <p14:tracePt t="51361" x="2033588" y="1658938"/>
          <p14:tracePt t="51368" x="2017713" y="1658938"/>
          <p14:tracePt t="51376" x="2001838" y="1651000"/>
          <p14:tracePt t="51384" x="1985963" y="1643063"/>
          <p14:tracePt t="51392" x="1970088" y="1643063"/>
          <p14:tracePt t="51400" x="1954213" y="1643063"/>
          <p14:tracePt t="51408" x="1930400" y="1635125"/>
          <p14:tracePt t="51416" x="1912938" y="1635125"/>
          <p14:tracePt t="51424" x="1889125" y="1635125"/>
          <p14:tracePt t="51432" x="1873250" y="1635125"/>
          <p14:tracePt t="51440" x="1841500" y="1635125"/>
          <p14:tracePt t="51448" x="1817688" y="1635125"/>
          <p14:tracePt t="51456" x="1793875" y="1635125"/>
          <p14:tracePt t="51464" x="1770063" y="1651000"/>
          <p14:tracePt t="51472" x="1738313" y="1666875"/>
          <p14:tracePt t="51481" x="1722438" y="1698625"/>
          <p14:tracePt t="51489" x="1698625" y="1722438"/>
          <p14:tracePt t="51500" x="1674813" y="1770063"/>
          <p14:tracePt t="51505" x="1658938" y="1817688"/>
          <p14:tracePt t="51512" x="1643063" y="1865313"/>
          <p14:tracePt t="51520" x="1627188" y="1922463"/>
          <p14:tracePt t="51529" x="1627188" y="1954213"/>
          <p14:tracePt t="51536" x="1627188" y="1978025"/>
          <p14:tracePt t="51544" x="1627188" y="1993900"/>
          <p14:tracePt t="51553" x="1619250" y="2009775"/>
          <p14:tracePt t="51560" x="1619250" y="2017713"/>
          <p14:tracePt t="51601" x="1619250" y="2001838"/>
          <p14:tracePt t="51609" x="1627188" y="1954213"/>
          <p14:tracePt t="51618" x="1627188" y="1898650"/>
          <p14:tracePt t="51625" x="1635125" y="1833563"/>
          <p14:tracePt t="51634" x="1635125" y="1770063"/>
          <p14:tracePt t="51640" x="1635125" y="1706563"/>
          <p14:tracePt t="51649" x="1627188" y="1643063"/>
          <p14:tracePt t="51656" x="1611313" y="1595438"/>
          <p14:tracePt t="51665" x="1603375" y="1547813"/>
          <p14:tracePt t="51672" x="1579563" y="1514475"/>
          <p14:tracePt t="51682" x="1546225" y="1482725"/>
          <p14:tracePt t="51688" x="1506538" y="1458913"/>
          <p14:tracePt t="51696" x="1466850" y="1443038"/>
          <p14:tracePt t="51704" x="1419225" y="1427163"/>
          <p14:tracePt t="51712" x="1355725" y="1419225"/>
          <p14:tracePt t="51720" x="1292225" y="1419225"/>
          <p14:tracePt t="51727" x="1228725" y="1419225"/>
          <p14:tracePt t="51736" x="1163638" y="1419225"/>
          <p14:tracePt t="51743" x="1092200" y="1419225"/>
          <p14:tracePt t="51752" x="1028700" y="1427163"/>
          <p14:tracePt t="51759" x="989013" y="1435100"/>
          <p14:tracePt t="51768" x="933450" y="1435100"/>
          <p14:tracePt t="51776" x="909638" y="1443038"/>
          <p14:tracePt t="51784" x="885825" y="1443038"/>
          <p14:tracePt t="51792" x="877888" y="1450975"/>
          <p14:tracePt t="51800" x="868363" y="1450975"/>
          <p14:tracePt t="51961" x="860425" y="1450975"/>
          <p14:tracePt t="51978" x="852488" y="1458913"/>
          <p14:tracePt t="51993" x="836613" y="1458913"/>
          <p14:tracePt t="52000" x="836613" y="1466850"/>
          <p14:tracePt t="52024" x="828675" y="1466850"/>
          <p14:tracePt t="52049" x="828675" y="1474788"/>
          <p14:tracePt t="52057" x="836613" y="1474788"/>
          <p14:tracePt t="52065" x="868363" y="1474788"/>
          <p14:tracePt t="52072" x="917575" y="1474788"/>
          <p14:tracePt t="52080" x="996950" y="1474788"/>
          <p14:tracePt t="52088" x="1068388" y="1474788"/>
          <p14:tracePt t="52096" x="1139825" y="1474788"/>
          <p14:tracePt t="52104" x="1228725" y="1474788"/>
          <p14:tracePt t="52112" x="1300163" y="1474788"/>
          <p14:tracePt t="52121" x="1379538" y="1474788"/>
          <p14:tracePt t="52128" x="1450975" y="1474788"/>
          <p14:tracePt t="52136" x="1506538" y="1474788"/>
          <p14:tracePt t="52144" x="1546225" y="1474788"/>
          <p14:tracePt t="52153" x="1579563" y="1474788"/>
          <p14:tracePt t="52160" x="1595438" y="1474788"/>
          <p14:tracePt t="52169" x="1603375" y="1474788"/>
          <p14:tracePt t="52337" x="1611313" y="1474788"/>
          <p14:tracePt t="52346" x="1635125" y="1474788"/>
          <p14:tracePt t="52354" x="1658938" y="1474788"/>
          <p14:tracePt t="52361" x="1682750" y="1474788"/>
          <p14:tracePt t="52370" x="1706563" y="1474788"/>
          <p14:tracePt t="52376" x="1722438" y="1474788"/>
          <p14:tracePt t="52387" x="1738313" y="1474788"/>
          <p14:tracePt t="52392" x="1754188" y="1474788"/>
          <p14:tracePt t="52403" x="1762125" y="1474788"/>
          <p14:tracePt t="52408" x="1770063" y="1474788"/>
          <p14:tracePt t="52505" x="1778000" y="1474788"/>
          <p14:tracePt t="52514" x="1785938" y="1474788"/>
          <p14:tracePt t="52524" x="1793875" y="1474788"/>
          <p14:tracePt t="52529" x="1817688" y="1474788"/>
          <p14:tracePt t="52542" x="1833563" y="1474788"/>
          <p14:tracePt t="52546" x="1857375" y="1474788"/>
          <p14:tracePt t="52557" x="1873250" y="1474788"/>
          <p14:tracePt t="52562" x="1881188" y="1474788"/>
          <p14:tracePt t="52571" x="1889125" y="1474788"/>
          <p14:tracePt t="56040" x="1897063" y="1490663"/>
          <p14:tracePt t="56050" x="1938338" y="1498600"/>
          <p14:tracePt t="56058" x="2001838" y="1522413"/>
          <p14:tracePt t="56065" x="2065338" y="1547813"/>
          <p14:tracePt t="56073" x="2144713" y="1587500"/>
          <p14:tracePt t="56080" x="2232025" y="1619250"/>
          <p14:tracePt t="56088" x="2312988" y="1666875"/>
          <p14:tracePt t="56096" x="2376488" y="1706563"/>
          <p14:tracePt t="56104" x="2447925" y="1738313"/>
          <p14:tracePt t="56112" x="2511425" y="1778000"/>
          <p14:tracePt t="56121" x="2582863" y="1801813"/>
          <p14:tracePt t="56128" x="2640013" y="1817688"/>
          <p14:tracePt t="56137" x="2703513" y="1841500"/>
          <p14:tracePt t="56144" x="2767013" y="1857375"/>
          <p14:tracePt t="56154" x="2846388" y="1873250"/>
          <p14:tracePt t="56160" x="2933700" y="1898650"/>
          <p14:tracePt t="56170" x="3022600" y="1906588"/>
          <p14:tracePt t="56176" x="3094038" y="1930400"/>
          <p14:tracePt t="56184" x="3157538" y="1930400"/>
          <p14:tracePt t="56192" x="3221038" y="1938338"/>
          <p14:tracePt t="56200" x="3268663" y="1938338"/>
          <p14:tracePt t="56208" x="3308350" y="1938338"/>
          <p14:tracePt t="56216" x="3341688" y="1938338"/>
          <p14:tracePt t="56224" x="3373438" y="1938338"/>
          <p14:tracePt t="56232" x="3405188" y="1938338"/>
          <p14:tracePt t="56241" x="3452813" y="1938338"/>
          <p14:tracePt t="56248" x="3484563" y="1938338"/>
          <p14:tracePt t="56256" x="3548063" y="1938338"/>
          <p14:tracePt t="56264" x="3587750" y="1938338"/>
          <p14:tracePt t="56273" x="3668713" y="1938338"/>
          <p14:tracePt t="56280" x="3748088" y="1938338"/>
          <p14:tracePt t="56288" x="3859213" y="1938338"/>
          <p14:tracePt t="56296" x="3962400" y="1930400"/>
          <p14:tracePt t="56304" x="4130675" y="1914525"/>
          <p14:tracePt t="56312" x="4273550" y="1881188"/>
          <p14:tracePt t="56321" x="4473575" y="1817688"/>
          <p14:tracePt t="56328" x="4608513" y="1762125"/>
          <p14:tracePt t="56338" x="4792663" y="1706563"/>
          <p14:tracePt t="56344" x="4887913" y="1674813"/>
          <p14:tracePt t="56354" x="4983163" y="1627188"/>
          <p14:tracePt t="56360" x="5038725" y="1603375"/>
          <p14:tracePt t="56368" x="5111750" y="1579563"/>
          <p14:tracePt t="56376" x="5167313" y="1563688"/>
          <p14:tracePt t="56384" x="5222875" y="1547813"/>
          <p14:tracePt t="56392" x="5270500" y="1547813"/>
          <p14:tracePt t="56400" x="5318125" y="1538288"/>
          <p14:tracePt t="56409" x="5365750" y="1538288"/>
          <p14:tracePt t="56416" x="5397500" y="1538288"/>
          <p14:tracePt t="56425" x="5422900" y="1530350"/>
          <p14:tracePt t="56432" x="5446713" y="1522413"/>
          <p14:tracePt t="56440" x="5454650" y="1522413"/>
          <p14:tracePt t="56448" x="5470525" y="1514475"/>
          <p14:tracePt t="56456" x="5470525" y="1506538"/>
          <p14:tracePt t="56464" x="5478463" y="1506538"/>
          <p14:tracePt t="56601" x="5470525" y="1506538"/>
          <p14:tracePt t="56610" x="5454650" y="1514475"/>
          <p14:tracePt t="56618" x="5438775" y="1530350"/>
          <p14:tracePt t="56626" x="5422900" y="1547813"/>
          <p14:tracePt t="56633" x="5397500" y="1571625"/>
          <p14:tracePt t="56641" x="5373688" y="1587500"/>
          <p14:tracePt t="56649" x="5341938" y="1619250"/>
          <p14:tracePt t="56656" x="5326063" y="1643063"/>
          <p14:tracePt t="56664" x="5294313" y="1666875"/>
          <p14:tracePt t="56674" x="5270500" y="1698625"/>
          <p14:tracePt t="56680" x="5238750" y="1722438"/>
          <p14:tracePt t="56690" x="5214938" y="1754188"/>
          <p14:tracePt t="56696" x="5199063" y="1778000"/>
          <p14:tracePt t="56707" x="5175250" y="1809750"/>
          <p14:tracePt t="56712" x="5159375" y="1841500"/>
          <p14:tracePt t="56720" x="5151438" y="1865313"/>
          <p14:tracePt t="56729" x="5135563" y="1890713"/>
          <p14:tracePt t="56736" x="5127625" y="1914525"/>
          <p14:tracePt t="56745" x="5127625" y="1930400"/>
          <p14:tracePt t="56752" x="5127625" y="1946275"/>
          <p14:tracePt t="56761" x="5127625" y="1962150"/>
          <p14:tracePt t="56768" x="5127625" y="1985963"/>
          <p14:tracePt t="56776" x="5127625" y="2001838"/>
          <p14:tracePt t="56784" x="5151438" y="2041525"/>
          <p14:tracePt t="56792" x="5159375" y="2065338"/>
          <p14:tracePt t="56800" x="5183188" y="2089150"/>
          <p14:tracePt t="56808" x="5199063" y="2112963"/>
          <p14:tracePt t="56816" x="5230813" y="2136775"/>
          <p14:tracePt t="56825" x="5254625" y="2160588"/>
          <p14:tracePt t="56832" x="5294313" y="2176463"/>
          <p14:tracePt t="56841" x="5326063" y="2192338"/>
          <p14:tracePt t="56848" x="5365750" y="2200275"/>
          <p14:tracePt t="56856" x="5430838" y="2200275"/>
          <p14:tracePt t="56864" x="5494338" y="2200275"/>
          <p14:tracePt t="56873" x="5549900" y="2200275"/>
          <p14:tracePt t="56880" x="5621338" y="2200275"/>
          <p14:tracePt t="56890" x="5676900" y="2192338"/>
          <p14:tracePt t="56896" x="5740400" y="2176463"/>
          <p14:tracePt t="56904" x="5797550" y="2160588"/>
          <p14:tracePt t="56912" x="5845175" y="2136775"/>
          <p14:tracePt t="56920" x="5892800" y="2112963"/>
          <p14:tracePt t="56928" x="5932488" y="2105025"/>
          <p14:tracePt t="56936" x="5964238" y="2081213"/>
          <p14:tracePt t="56944" x="5988050" y="2065338"/>
          <p14:tracePt t="56952" x="6003925" y="2049463"/>
          <p14:tracePt t="56960" x="6011863" y="2041525"/>
          <p14:tracePt t="56968" x="6027738" y="2025650"/>
          <p14:tracePt t="56976" x="6027738" y="2017713"/>
          <p14:tracePt t="56984" x="6035675" y="2001838"/>
          <p14:tracePt t="56992" x="6043613" y="2001838"/>
          <p14:tracePt t="57000" x="6043613" y="1993900"/>
          <p14:tracePt t="57016" x="6043613" y="1985963"/>
          <p14:tracePt t="57024" x="6051550" y="1985963"/>
          <p14:tracePt t="57041" x="6059488" y="1978025"/>
          <p14:tracePt t="57048" x="6067425" y="1978025"/>
          <p14:tracePt t="57057" x="6075363" y="1970088"/>
          <p14:tracePt t="57064" x="6091238" y="1970088"/>
          <p14:tracePt t="57074" x="6108700" y="1962150"/>
          <p14:tracePt t="57080" x="6140450" y="1954213"/>
          <p14:tracePt t="57087" x="6188075" y="1946275"/>
          <p14:tracePt t="57096" x="6235700" y="1938338"/>
          <p14:tracePt t="57103" x="6275388" y="1930400"/>
          <p14:tracePt t="57112" x="6330950" y="1922463"/>
          <p14:tracePt t="57120" x="6378575" y="1914525"/>
          <p14:tracePt t="57128" x="6434138" y="1898650"/>
          <p14:tracePt t="57136" x="6475413" y="1890713"/>
          <p14:tracePt t="57144" x="6523038" y="1881188"/>
          <p14:tracePt t="57152" x="6570663" y="1873250"/>
          <p14:tracePt t="57161" x="6626225" y="1865313"/>
          <p14:tracePt t="57168" x="6657975" y="1865313"/>
          <p14:tracePt t="57176" x="6697663" y="1865313"/>
          <p14:tracePt t="57184" x="6737350" y="1857375"/>
          <p14:tracePt t="57192" x="6761163" y="1849438"/>
          <p14:tracePt t="57200" x="6784975" y="1841500"/>
          <p14:tracePt t="57208" x="6802438" y="1833563"/>
          <p14:tracePt t="57216" x="6810375" y="1825625"/>
          <p14:tracePt t="57224" x="6826250" y="1817688"/>
          <p14:tracePt t="57241" x="6834188" y="1809750"/>
          <p14:tracePt t="57258" x="6834188" y="1801813"/>
          <p14:tracePt t="57353" x="6818313" y="1801813"/>
          <p14:tracePt t="57362" x="6802438" y="1809750"/>
          <p14:tracePt t="57368" x="6761163" y="1817688"/>
          <p14:tracePt t="57376" x="6729413" y="1825625"/>
          <p14:tracePt t="57384" x="6681788" y="1833563"/>
          <p14:tracePt t="57394" x="6634163" y="1841500"/>
          <p14:tracePt t="57400" x="6578600" y="1841500"/>
          <p14:tracePt t="57410" x="6523038" y="1849438"/>
          <p14:tracePt t="57416" x="6467475" y="1849438"/>
          <p14:tracePt t="57427" x="6402388" y="1849438"/>
          <p14:tracePt t="57432" x="6354763" y="1849438"/>
          <p14:tracePt t="57440" x="6299200" y="1849438"/>
          <p14:tracePt t="57448" x="6275388" y="1849438"/>
          <p14:tracePt t="57456" x="6251575" y="1849438"/>
          <p14:tracePt t="57464" x="6235700" y="1841500"/>
          <p14:tracePt t="57553" x="6251575" y="1833563"/>
          <p14:tracePt t="57562" x="6267450" y="1833563"/>
          <p14:tracePt t="57572" x="6283325" y="1825625"/>
          <p14:tracePt t="57577" x="6307138" y="1817688"/>
          <p14:tracePt t="57584" x="6338888" y="1809750"/>
          <p14:tracePt t="57595" x="6362700" y="1809750"/>
          <p14:tracePt t="57600" x="6394450" y="1809750"/>
          <p14:tracePt t="57612" x="6434138" y="1801813"/>
          <p14:tracePt t="57617" x="6467475" y="1793875"/>
          <p14:tracePt t="57625" x="6499225" y="1793875"/>
          <p14:tracePt t="57632" x="6546850" y="1785938"/>
          <p14:tracePt t="57641" x="6578600" y="1778000"/>
          <p14:tracePt t="57648" x="6610350" y="1778000"/>
          <p14:tracePt t="57656" x="6650038" y="1770063"/>
          <p14:tracePt t="57665" x="6681788" y="1770063"/>
          <p14:tracePt t="57672" x="6705600" y="1762125"/>
          <p14:tracePt t="57681" x="6729413" y="1762125"/>
          <p14:tracePt t="57688" x="6745288" y="1762125"/>
          <p14:tracePt t="57697" x="6761163" y="1762125"/>
          <p14:tracePt t="57704" x="6769100" y="1762125"/>
          <p14:tracePt t="57720" x="6777038" y="1762125"/>
          <p14:tracePt t="57736" x="6784975" y="1762125"/>
          <p14:tracePt t="58120" x="6794500" y="1762125"/>
          <p14:tracePt t="58128" x="6802438" y="1762125"/>
          <p14:tracePt t="58136" x="6810375" y="1762125"/>
          <p14:tracePt t="58145" x="6818313" y="1762125"/>
          <p14:tracePt t="58152" x="6834188" y="1770063"/>
          <p14:tracePt t="58160" x="6842125" y="1770063"/>
          <p14:tracePt t="58168" x="6850063" y="1778000"/>
          <p14:tracePt t="58176" x="6858000" y="1778000"/>
          <p14:tracePt t="58184" x="6873875" y="1778000"/>
          <p14:tracePt t="58191" x="6881813" y="1778000"/>
          <p14:tracePt t="58200" x="6889750" y="1778000"/>
          <p14:tracePt t="58208" x="6897688" y="1778000"/>
          <p14:tracePt t="58216" x="6897688" y="1785938"/>
          <p14:tracePt t="58224" x="6905625" y="1785938"/>
          <p14:tracePt t="58232" x="6913563" y="1785938"/>
          <p14:tracePt t="58256" x="6921500" y="1785938"/>
          <p14:tracePt t="58280" x="6929438" y="1785938"/>
          <p14:tracePt t="58297" x="6937375" y="1785938"/>
          <p14:tracePt t="58305" x="6945313" y="1785938"/>
          <p14:tracePt t="58321" x="6961188" y="1785938"/>
          <p14:tracePt t="58333" x="6969125" y="1785938"/>
          <p14:tracePt t="58338" x="6985000" y="1785938"/>
          <p14:tracePt t="58345" x="7000875" y="1785938"/>
          <p14:tracePt t="58353" x="7016750" y="1785938"/>
          <p14:tracePt t="58360" x="7024688" y="1785938"/>
          <p14:tracePt t="58368" x="7032625" y="1785938"/>
          <p14:tracePt t="58376" x="7048500" y="1785938"/>
          <p14:tracePt t="58384" x="7056438" y="1785938"/>
          <p14:tracePt t="58392" x="7064375" y="1785938"/>
          <p14:tracePt t="58521" x="7072313" y="1785938"/>
          <p14:tracePt t="58617" x="7080250" y="1785938"/>
          <p14:tracePt t="58633" x="7088188" y="1785938"/>
          <p14:tracePt t="58641" x="7096125" y="1785938"/>
          <p14:tracePt t="58656" x="7104063" y="1785938"/>
          <p14:tracePt t="58672" x="7112000" y="1785938"/>
          <p14:tracePt t="58684" x="7127875" y="1785938"/>
          <p14:tracePt t="58700" x="7145338" y="1785938"/>
          <p14:tracePt t="58713" x="7153275" y="1785938"/>
          <p14:tracePt t="58728" x="7161213" y="1785938"/>
          <p14:tracePt t="59976" x="7161213" y="1793875"/>
          <p14:tracePt t="59985" x="7119938" y="1801813"/>
          <p14:tracePt t="59992" x="7064375" y="1833563"/>
          <p14:tracePt t="60000" x="6985000" y="1849438"/>
          <p14:tracePt t="60008" x="6921500" y="1873250"/>
          <p14:tracePt t="60016" x="6834188" y="1890713"/>
          <p14:tracePt t="60024" x="6737350" y="1906588"/>
          <p14:tracePt t="60032" x="6634163" y="1922463"/>
          <p14:tracePt t="60040" x="6523038" y="1938338"/>
          <p14:tracePt t="60048" x="6418263" y="1954213"/>
          <p14:tracePt t="60056" x="6299200" y="1970088"/>
          <p14:tracePt t="60064" x="6180138" y="1978025"/>
          <p14:tracePt t="60072" x="6067425" y="1985963"/>
          <p14:tracePt t="60080" x="5956300" y="1993900"/>
          <p14:tracePt t="60088" x="5853113" y="2009775"/>
          <p14:tracePt t="60096" x="5732463" y="2025650"/>
          <p14:tracePt t="60104" x="5613400" y="2025650"/>
          <p14:tracePt t="60112" x="5502275" y="2033588"/>
          <p14:tracePt t="60121" x="5381625" y="2033588"/>
          <p14:tracePt t="60128" x="5270500" y="2033588"/>
          <p14:tracePt t="60136" x="5119688" y="2041525"/>
          <p14:tracePt t="60144" x="4991100" y="2041525"/>
          <p14:tracePt t="60152" x="4840288" y="2041525"/>
          <p14:tracePt t="60160" x="4640263" y="2041525"/>
          <p14:tracePt t="60168" x="4489450" y="2041525"/>
          <p14:tracePt t="60176" x="4313238" y="2041525"/>
          <p14:tracePt t="60184" x="4178300" y="2041525"/>
          <p14:tracePt t="60192" x="4043363" y="2041525"/>
          <p14:tracePt t="60200" x="3890963" y="2041525"/>
          <p14:tracePt t="60208" x="3771900" y="2033588"/>
          <p14:tracePt t="60216" x="3684588" y="2033588"/>
          <p14:tracePt t="60224" x="3548063" y="2025650"/>
          <p14:tracePt t="60232" x="3452813" y="2017713"/>
          <p14:tracePt t="60240" x="3365500" y="2001838"/>
          <p14:tracePt t="60248" x="3292475" y="2001838"/>
          <p14:tracePt t="60256" x="3228975" y="1993900"/>
          <p14:tracePt t="60264" x="3173413" y="1993900"/>
          <p14:tracePt t="60272" x="3141663" y="1993900"/>
          <p14:tracePt t="60280" x="3101975" y="1993900"/>
          <p14:tracePt t="60289" x="3086100" y="1993900"/>
          <p14:tracePt t="60296" x="3062288" y="1993900"/>
          <p14:tracePt t="60306" x="3030538" y="1985963"/>
          <p14:tracePt t="60312" x="3022600" y="1985963"/>
          <p14:tracePt t="60320" x="3014663" y="1985963"/>
          <p14:tracePt t="60328" x="3006725" y="1985963"/>
          <p14:tracePt t="60401" x="2998788" y="1985963"/>
          <p14:tracePt t="60417" x="2982913" y="1978025"/>
          <p14:tracePt t="60426" x="2974975" y="1978025"/>
          <p14:tracePt t="60433" x="2957513" y="1978025"/>
          <p14:tracePt t="60442" x="2941638" y="1970088"/>
          <p14:tracePt t="60449" x="2925763" y="1970088"/>
          <p14:tracePt t="60457" x="2917825" y="1962150"/>
          <p14:tracePt t="60625" x="2909888" y="1962150"/>
          <p14:tracePt t="60643" x="2901950" y="1962150"/>
          <p14:tracePt t="60651" x="2894013" y="1962150"/>
          <p14:tracePt t="60664" x="2878138" y="1962150"/>
          <p14:tracePt t="60777" x="2870200" y="1962150"/>
          <p14:tracePt t="60794" x="2854325" y="1962150"/>
          <p14:tracePt t="60802" x="2838450" y="1962150"/>
          <p14:tracePt t="60814" x="2822575" y="1962150"/>
          <p14:tracePt t="60817" x="2806700" y="1962150"/>
          <p14:tracePt t="60826" x="2782888" y="1962150"/>
          <p14:tracePt t="60832" x="2759075" y="1962150"/>
          <p14:tracePt t="60844" x="2735263" y="1962150"/>
          <p14:tracePt t="60848" x="2703513" y="1962150"/>
          <p14:tracePt t="60856" x="2671763" y="1954213"/>
          <p14:tracePt t="60864" x="2632075" y="1946275"/>
          <p14:tracePt t="60872" x="2606675" y="1938338"/>
          <p14:tracePt t="60881" x="2574925" y="1938338"/>
          <p14:tracePt t="60888" x="2543175" y="1930400"/>
          <p14:tracePt t="60896" x="2503488" y="1922463"/>
          <p14:tracePt t="60904" x="2471738" y="1914525"/>
          <p14:tracePt t="60912" x="2439988" y="1906588"/>
          <p14:tracePt t="60920" x="2416175" y="1898650"/>
          <p14:tracePt t="60928" x="2376488" y="1890713"/>
          <p14:tracePt t="60936" x="2344738" y="1881188"/>
          <p14:tracePt t="60944" x="2305050" y="1865313"/>
          <p14:tracePt t="60952" x="2273300" y="1857375"/>
          <p14:tracePt t="60962" x="2239963" y="1857375"/>
          <p14:tracePt t="60968" x="2208213" y="1841500"/>
          <p14:tracePt t="60978" x="2176463" y="1833563"/>
          <p14:tracePt t="60984" x="2144713" y="1825625"/>
          <p14:tracePt t="60994" x="2120900" y="1817688"/>
          <p14:tracePt t="61000" x="2097088" y="1817688"/>
          <p14:tracePt t="61011" x="2073275" y="1817688"/>
          <p14:tracePt t="61016" x="2057400" y="1809750"/>
          <p14:tracePt t="61027" x="2041525" y="1801813"/>
          <p14:tracePt t="61032" x="2033588" y="1801813"/>
          <p14:tracePt t="61040" x="2009775" y="1793875"/>
          <p14:tracePt t="61049" x="2001838" y="1793875"/>
          <p14:tracePt t="61056" x="1993900" y="1785938"/>
          <p14:tracePt t="61064" x="1978025" y="1778000"/>
          <p14:tracePt t="61072" x="1962150" y="1778000"/>
          <p14:tracePt t="61080" x="1946275" y="1778000"/>
          <p14:tracePt t="61088" x="1930400" y="1762125"/>
          <p14:tracePt t="61096" x="1912938" y="1762125"/>
          <p14:tracePt t="61104" x="1889125" y="1754188"/>
          <p14:tracePt t="61112" x="1873250" y="1754188"/>
          <p14:tracePt t="61120" x="1857375" y="1746250"/>
          <p14:tracePt t="61128" x="1841500" y="1738313"/>
          <p14:tracePt t="61136" x="1833563" y="1738313"/>
          <p14:tracePt t="61145" x="1825625" y="1738313"/>
          <p14:tracePt t="61297" x="1817688" y="1738313"/>
          <p14:tracePt t="61313" x="1809750" y="1738313"/>
          <p14:tracePt t="61322" x="1809750" y="1730375"/>
          <p14:tracePt t="61331" x="1801813" y="1730375"/>
          <p14:tracePt t="61336" x="1778000" y="1730375"/>
          <p14:tracePt t="61346" x="1770063" y="1730375"/>
          <p14:tracePt t="61352" x="1746250" y="1722438"/>
          <p14:tracePt t="61361" x="1730375" y="1714500"/>
          <p14:tracePt t="61368" x="1698625" y="1706563"/>
          <p14:tracePt t="61378" x="1658938" y="1698625"/>
          <p14:tracePt t="61384" x="1619250" y="1690688"/>
          <p14:tracePt t="61394" x="1579563" y="1690688"/>
          <p14:tracePt t="61400" x="1538288" y="1682750"/>
          <p14:tracePt t="61408" x="1490663" y="1666875"/>
          <p14:tracePt t="61416" x="1443038" y="1658938"/>
          <p14:tracePt t="61423" x="1411288" y="1651000"/>
          <p14:tracePt t="61432" x="1371600" y="1643063"/>
          <p14:tracePt t="61439" x="1339850" y="1635125"/>
          <p14:tracePt t="61448" x="1308100" y="1627188"/>
          <p14:tracePt t="61456" x="1284288" y="1627188"/>
          <p14:tracePt t="61464" x="1260475" y="1627188"/>
          <p14:tracePt t="61472" x="1228725" y="1619250"/>
          <p14:tracePt t="61481" x="1203325" y="1619250"/>
          <p14:tracePt t="61489" x="1171575" y="1611313"/>
          <p14:tracePt t="61497" x="1147763" y="1611313"/>
          <p14:tracePt t="61504" x="1123950" y="1611313"/>
          <p14:tracePt t="61514" x="1100138" y="1611313"/>
          <p14:tracePt t="61521" x="1084263" y="1603375"/>
          <p14:tracePt t="61532" x="1060450" y="1603375"/>
          <p14:tracePt t="61536" x="1044575" y="1603375"/>
          <p14:tracePt t="61545" x="1028700" y="1603375"/>
          <p14:tracePt t="61552" x="1012825" y="1603375"/>
          <p14:tracePt t="61561" x="989013" y="1603375"/>
          <p14:tracePt t="61568" x="973138" y="1603375"/>
          <p14:tracePt t="61576" x="949325" y="1611313"/>
          <p14:tracePt t="61584" x="933450" y="1611313"/>
          <p14:tracePt t="61591" x="909638" y="1611313"/>
          <p14:tracePt t="61600" x="893763" y="1611313"/>
          <p14:tracePt t="61607" x="877888" y="1619250"/>
          <p14:tracePt t="61616" x="860425" y="1627188"/>
          <p14:tracePt t="61623" x="844550" y="1635125"/>
          <p14:tracePt t="61632" x="828675" y="1635125"/>
          <p14:tracePt t="61640" x="804863" y="1635125"/>
          <p14:tracePt t="61648" x="796925" y="1643063"/>
          <p14:tracePt t="61656" x="781050" y="1651000"/>
          <p14:tracePt t="61664" x="765175" y="1651000"/>
          <p14:tracePt t="61672" x="741363" y="1658938"/>
          <p14:tracePt t="61681" x="717550" y="1674813"/>
          <p14:tracePt t="61688" x="701675" y="1682750"/>
          <p14:tracePt t="61698" x="677863" y="1690688"/>
          <p14:tracePt t="61704" x="654050" y="1706563"/>
          <p14:tracePt t="61714" x="614363" y="1722438"/>
          <p14:tracePt t="61720" x="590550" y="1730375"/>
          <p14:tracePt t="61729" x="558800" y="1754188"/>
          <p14:tracePt t="61736" x="542925" y="1762125"/>
          <p14:tracePt t="61746" x="527050" y="1778000"/>
          <p14:tracePt t="61752" x="509588" y="1785938"/>
          <p14:tracePt t="61759" x="493713" y="1801813"/>
          <p14:tracePt t="61768" x="485775" y="1809750"/>
          <p14:tracePt t="61776" x="485775" y="1817688"/>
          <p14:tracePt t="61784" x="477838" y="1833563"/>
          <p14:tracePt t="61791" x="469900" y="1849438"/>
          <p14:tracePt t="61800" x="469900" y="1857375"/>
          <p14:tracePt t="61807" x="469900" y="1881188"/>
          <p14:tracePt t="61816" x="461963" y="1898650"/>
          <p14:tracePt t="61824" x="454025" y="1914525"/>
          <p14:tracePt t="61832" x="446088" y="1930400"/>
          <p14:tracePt t="61840" x="446088" y="1946275"/>
          <p14:tracePt t="61848" x="446088" y="1962150"/>
          <p14:tracePt t="61856" x="446088" y="1978025"/>
          <p14:tracePt t="61864" x="446088" y="1985963"/>
          <p14:tracePt t="61872" x="446088" y="2001838"/>
          <p14:tracePt t="61880" x="446088" y="2009775"/>
          <p14:tracePt t="61888" x="446088" y="2025650"/>
          <p14:tracePt t="61896" x="454025" y="2033588"/>
          <p14:tracePt t="61904" x="461963" y="2057400"/>
          <p14:tracePt t="61913" x="485775" y="2065338"/>
          <p14:tracePt t="61920" x="493713" y="2073275"/>
          <p14:tracePt t="61929" x="517525" y="2089150"/>
          <p14:tracePt t="61936" x="550863" y="2105025"/>
          <p14:tracePt t="61947" x="574675" y="2120900"/>
          <p14:tracePt t="61952" x="614363" y="2136775"/>
          <p14:tracePt t="61959" x="646113" y="2160588"/>
          <p14:tracePt t="61968" x="685800" y="2176463"/>
          <p14:tracePt t="61976" x="733425" y="2200275"/>
          <p14:tracePt t="61984" x="765175" y="2208213"/>
          <p14:tracePt t="61991" x="804863" y="2224088"/>
          <p14:tracePt t="62000" x="828675" y="2241550"/>
          <p14:tracePt t="62008" x="852488" y="2249488"/>
          <p14:tracePt t="62016" x="868363" y="2249488"/>
          <p14:tracePt t="62024" x="885825" y="2257425"/>
          <p14:tracePt t="62032" x="909638" y="2265363"/>
          <p14:tracePt t="62048" x="917575" y="2273300"/>
          <p14:tracePt t="62056" x="925513" y="2273300"/>
          <p14:tracePt t="62064" x="933450" y="2273300"/>
          <p14:tracePt t="62072" x="941388" y="2273300"/>
          <p14:tracePt t="62081" x="949325" y="2281238"/>
          <p14:tracePt t="62088" x="965200" y="2281238"/>
          <p14:tracePt t="62097" x="989013" y="2281238"/>
          <p14:tracePt t="62104" x="1004888" y="2281238"/>
          <p14:tracePt t="62112" x="1020763" y="2281238"/>
          <p14:tracePt t="62120" x="1044575" y="2281238"/>
          <p14:tracePt t="62128" x="1060450" y="2281238"/>
          <p14:tracePt t="62136" x="1084263" y="2289175"/>
          <p14:tracePt t="62144" x="1116013" y="2289175"/>
          <p14:tracePt t="62152" x="1139825" y="2289175"/>
          <p14:tracePt t="62160" x="1163638" y="2289175"/>
          <p14:tracePt t="62169" x="1187450" y="2289175"/>
          <p14:tracePt t="62176" x="1220788" y="2289175"/>
          <p14:tracePt t="62185" x="1252538" y="2289175"/>
          <p14:tracePt t="62192" x="1300163" y="2289175"/>
          <p14:tracePt t="62201" x="1339850" y="2289175"/>
          <p14:tracePt t="62208" x="1387475" y="2289175"/>
          <p14:tracePt t="62217" x="1419225" y="2281238"/>
          <p14:tracePt t="62224" x="1458913" y="2273300"/>
          <p14:tracePt t="62234" x="1490663" y="2257425"/>
          <p14:tracePt t="62240" x="1514475" y="2241550"/>
          <p14:tracePt t="62250" x="1546225" y="2224088"/>
          <p14:tracePt t="62256" x="1562100" y="2208213"/>
          <p14:tracePt t="62268" x="1587500" y="2192338"/>
          <p14:tracePt t="62273" x="1603375" y="2184400"/>
          <p14:tracePt t="62283" x="1619250" y="2176463"/>
          <p14:tracePt t="62289" x="1627188" y="2168525"/>
          <p14:tracePt t="62296" x="1643063" y="2160588"/>
          <p14:tracePt t="62305" x="1658938" y="2152650"/>
          <p14:tracePt t="62313" x="1674813" y="2144713"/>
          <p14:tracePt t="62320" x="1682750" y="2136775"/>
          <p14:tracePt t="62328" x="1698625" y="2136775"/>
          <p14:tracePt t="62337" x="1706563" y="2128838"/>
          <p14:tracePt t="62344" x="1722438" y="2120900"/>
          <p14:tracePt t="62360" x="1730375" y="2120900"/>
          <p14:tracePt t="62376" x="1738313" y="2112963"/>
          <p14:tracePt t="62400" x="1746250" y="2112963"/>
          <p14:tracePt t="62416" x="1754188" y="2112963"/>
          <p14:tracePt t="62424" x="1754188" y="2105025"/>
          <p14:tracePt t="62440" x="1754188" y="2097088"/>
          <p14:tracePt t="62449" x="1762125" y="2097088"/>
          <p14:tracePt t="62456" x="1770063" y="2097088"/>
          <p14:tracePt t="62465" x="1778000" y="2081213"/>
          <p14:tracePt t="62472" x="1785938" y="2073275"/>
          <p14:tracePt t="62479" x="1793875" y="2065338"/>
          <p14:tracePt t="62488" x="1801813" y="2057400"/>
          <p14:tracePt t="62495" x="1809750" y="2049463"/>
          <p14:tracePt t="62504" x="1825625" y="2041525"/>
          <p14:tracePt t="62512" x="1833563" y="2025650"/>
          <p14:tracePt t="62520" x="1841500" y="2017713"/>
          <p14:tracePt t="62528" x="1849438" y="2009775"/>
          <p14:tracePt t="62536" x="1857375" y="2001838"/>
          <p14:tracePt t="62544" x="1865313" y="1993900"/>
          <p14:tracePt t="62552" x="1865313" y="1985963"/>
          <p14:tracePt t="62560" x="1873250" y="1985963"/>
          <p14:tracePt t="62568" x="1873250" y="1978025"/>
          <p14:tracePt t="62625" x="1873250" y="1970088"/>
          <p14:tracePt t="62635" x="1881188" y="1970088"/>
          <p14:tracePt t="62651" x="1881188" y="1962150"/>
          <p14:tracePt t="62689" x="1881188" y="1954213"/>
          <p14:tracePt t="62705" x="1889125" y="1954213"/>
          <p14:tracePt t="62818" x="1889125" y="1946275"/>
          <p14:tracePt t="62834" x="1897063" y="1946275"/>
          <p14:tracePt t="62842" x="1897063" y="1938338"/>
          <p14:tracePt t="62849" x="1897063" y="1930400"/>
          <p14:tracePt t="62864" x="1897063" y="1922463"/>
          <p14:tracePt t="62888" x="1897063" y="1914525"/>
          <p14:tracePt t="62970" x="1897063" y="1906588"/>
          <p14:tracePt t="63002" x="1897063" y="1898650"/>
          <p14:tracePt t="63307" x="1889125" y="1898650"/>
          <p14:tracePt t="63315" x="1889125" y="1890713"/>
          <p14:tracePt t="63330" x="1889125" y="1881188"/>
          <p14:tracePt t="63369" x="1889125" y="1873250"/>
          <p14:tracePt t="65489" x="1897063" y="1873250"/>
          <p14:tracePt t="65744" x="1881188" y="1873250"/>
          <p14:tracePt t="65752" x="1849438" y="1873250"/>
          <p14:tracePt t="65760" x="1809750" y="1898650"/>
          <p14:tracePt t="65769" x="1730375" y="1970088"/>
          <p14:tracePt t="65776" x="1643063" y="2033588"/>
          <p14:tracePt t="65784" x="1522413" y="2112963"/>
          <p14:tracePt t="65792" x="1419225" y="2168525"/>
          <p14:tracePt t="65801" x="1339850" y="2224088"/>
          <p14:tracePt t="65808" x="1260475" y="2265363"/>
          <p14:tracePt t="65818" x="1171575" y="2312988"/>
          <p14:tracePt t="65824" x="1084263" y="2344738"/>
          <p14:tracePt t="65834" x="989013" y="2384425"/>
          <p14:tracePt t="65842" x="860425" y="2424113"/>
          <p14:tracePt t="65851" x="733425" y="2447925"/>
          <p14:tracePt t="65856" x="606425" y="2479675"/>
          <p14:tracePt t="65865" x="485775" y="2495550"/>
          <p14:tracePt t="65872" x="358775" y="2519363"/>
          <p14:tracePt t="65880" x="231775" y="2519363"/>
          <p14:tracePt t="65888" x="111125" y="2527300"/>
          <p14:tracePt t="66144" x="103188" y="2273300"/>
          <p14:tracePt t="66152" x="158750" y="2249488"/>
          <p14:tracePt t="66159" x="207963" y="2233613"/>
          <p14:tracePt t="66168" x="247650" y="2216150"/>
          <p14:tracePt t="66175" x="279400" y="2200275"/>
          <p14:tracePt t="66184" x="311150" y="2184400"/>
          <p14:tracePt t="66192" x="334963" y="2184400"/>
          <p14:tracePt t="66202" x="350838" y="2176463"/>
          <p14:tracePt t="66209" x="358775" y="2168525"/>
          <p14:tracePt t="66220" x="374650" y="2160588"/>
          <p14:tracePt t="66297" x="382588" y="2160588"/>
          <p14:tracePt t="66313" x="390525" y="2160588"/>
          <p14:tracePt t="66329" x="406400" y="2160588"/>
          <p14:tracePt t="66337" x="414338" y="2160588"/>
          <p14:tracePt t="66345" x="422275" y="2168525"/>
          <p14:tracePt t="66355" x="446088" y="2176463"/>
          <p14:tracePt t="66360" x="477838" y="2208213"/>
          <p14:tracePt t="66368" x="509588" y="2233613"/>
          <p14:tracePt t="66376" x="558800" y="2265363"/>
          <p14:tracePt t="66384" x="614363" y="2297113"/>
          <p14:tracePt t="66392" x="669925" y="2336800"/>
          <p14:tracePt t="66401" x="717550" y="2368550"/>
          <p14:tracePt t="66408" x="773113" y="2400300"/>
          <p14:tracePt t="66418" x="820738" y="2424113"/>
          <p14:tracePt t="66424" x="852488" y="2439988"/>
          <p14:tracePt t="66432" x="868363" y="2447925"/>
          <p14:tracePt t="66440" x="877888" y="2455863"/>
          <p14:tracePt t="66447" x="885825" y="2455863"/>
          <p14:tracePt t="66497" x="885825" y="2439988"/>
          <p14:tracePt t="66514" x="885825" y="2432050"/>
          <p14:tracePt t="66522" x="877888" y="2416175"/>
          <p14:tracePt t="66533" x="868363" y="2416175"/>
          <p14:tracePt t="66537" x="868363" y="2400300"/>
          <p14:tracePt t="66546" x="860425" y="2400300"/>
          <p14:tracePt t="66601" x="852488" y="2400300"/>
          <p14:tracePt t="66625" x="844550" y="2400300"/>
          <p14:tracePt t="66993" x="852488" y="2400300"/>
          <p14:tracePt t="67002" x="877888" y="2400300"/>
          <p14:tracePt t="67010" x="925513" y="2400300"/>
          <p14:tracePt t="67018" x="989013" y="2400300"/>
          <p14:tracePt t="67026" x="1076325" y="2400300"/>
          <p14:tracePt t="67032" x="1187450" y="2408238"/>
          <p14:tracePt t="67040" x="1316038" y="2408238"/>
          <p14:tracePt t="67048" x="1474788" y="2416175"/>
          <p14:tracePt t="67056" x="1674813" y="2432050"/>
          <p14:tracePt t="67064" x="1912938" y="2432050"/>
          <p14:tracePt t="67072" x="2176463" y="2432050"/>
          <p14:tracePt t="67080" x="2463800" y="2424113"/>
          <p14:tracePt t="67089" x="2727325" y="2416175"/>
          <p14:tracePt t="67096" x="3006725" y="2416175"/>
          <p14:tracePt t="67105" x="3268663" y="2400300"/>
          <p14:tracePt t="67112" x="3532188" y="2384425"/>
          <p14:tracePt t="67121" x="3771900" y="2384425"/>
          <p14:tracePt t="67128" x="3970338" y="2384425"/>
          <p14:tracePt t="67138" x="4146550" y="2392363"/>
          <p14:tracePt t="67144" x="4305300" y="2400300"/>
          <p14:tracePt t="67152" x="4465638" y="2408238"/>
          <p14:tracePt t="67160" x="4584700" y="2408238"/>
          <p14:tracePt t="67168" x="4695825" y="2416175"/>
          <p14:tracePt t="67176" x="4808538" y="2424113"/>
          <p14:tracePt t="67184" x="4903788" y="2424113"/>
          <p14:tracePt t="67192" x="4983163" y="2439988"/>
          <p14:tracePt t="67200" x="5064125" y="2439988"/>
          <p14:tracePt t="67208" x="5127625" y="2447925"/>
          <p14:tracePt t="67216" x="5191125" y="2447925"/>
          <p14:tracePt t="67224" x="5246688" y="2455863"/>
          <p14:tracePt t="67232" x="5294313" y="2455863"/>
          <p14:tracePt t="67240" x="5341938" y="2455863"/>
          <p14:tracePt t="67248" x="5373688" y="2455863"/>
          <p14:tracePt t="67256" x="5422900" y="2463800"/>
          <p14:tracePt t="67264" x="5454650" y="2463800"/>
          <p14:tracePt t="67273" x="5486400" y="2471738"/>
          <p14:tracePt t="67280" x="5518150" y="2471738"/>
          <p14:tracePt t="67289" x="5557838" y="2471738"/>
          <p14:tracePt t="67296" x="5589588" y="2471738"/>
          <p14:tracePt t="67306" x="5621338" y="2471738"/>
          <p14:tracePt t="67312" x="5661025" y="2471738"/>
          <p14:tracePt t="67322" x="5692775" y="2471738"/>
          <p14:tracePt t="67328" x="5724525" y="2471738"/>
          <p14:tracePt t="67336" x="5765800" y="2471738"/>
          <p14:tracePt t="67344" x="5797550" y="2471738"/>
          <p14:tracePt t="67352" x="5829300" y="2471738"/>
          <p14:tracePt t="67360" x="5876925" y="2463800"/>
          <p14:tracePt t="67368" x="5916613" y="2455863"/>
          <p14:tracePt t="67376" x="5956300" y="2447925"/>
          <p14:tracePt t="67384" x="5995988" y="2439988"/>
          <p14:tracePt t="67392" x="6051550" y="2432050"/>
          <p14:tracePt t="67400" x="6108700" y="2424113"/>
          <p14:tracePt t="67408" x="6172200" y="2408238"/>
          <p14:tracePt t="67416" x="6227763" y="2400300"/>
          <p14:tracePt t="67424" x="6283325" y="2392363"/>
          <p14:tracePt t="67432" x="6338888" y="2376488"/>
          <p14:tracePt t="67440" x="6410325" y="2360613"/>
          <p14:tracePt t="67448" x="6442075" y="2352675"/>
          <p14:tracePt t="67456" x="6491288" y="2336800"/>
          <p14:tracePt t="67464" x="6515100" y="2328863"/>
          <p14:tracePt t="67473" x="6530975" y="2328863"/>
          <p14:tracePt t="67480" x="6538913" y="2320925"/>
          <p14:tracePt t="67496" x="6546850" y="2320925"/>
          <p14:tracePt t="68137" x="6546850" y="2312988"/>
          <p14:tracePt t="68162" x="6530975" y="2305050"/>
          <p14:tracePt t="68168" x="6523038" y="2297113"/>
          <p14:tracePt t="68177" x="6507163" y="2281238"/>
          <p14:tracePt t="68186" x="6499225" y="2281238"/>
          <p14:tracePt t="68194" x="6491288" y="2265363"/>
          <p14:tracePt t="68200" x="6475413" y="2257425"/>
          <p14:tracePt t="68209" x="6467475" y="2241550"/>
          <p14:tracePt t="68216" x="6451600" y="2233613"/>
          <p14:tracePt t="68224" x="6426200" y="2216150"/>
          <p14:tracePt t="68232" x="6410325" y="2208213"/>
          <p14:tracePt t="68239" x="6394450" y="2192338"/>
          <p14:tracePt t="68248" x="6370638" y="2184400"/>
          <p14:tracePt t="68256" x="6346825" y="2168525"/>
          <p14:tracePt t="68264" x="6330950" y="2160588"/>
          <p14:tracePt t="68271" x="6315075" y="2144713"/>
          <p14:tracePt t="68280" x="6299200" y="2144713"/>
          <p14:tracePt t="68287" x="6275388" y="2136775"/>
          <p14:tracePt t="68296" x="6267450" y="2128838"/>
          <p14:tracePt t="68304" x="6259513" y="2120900"/>
          <p14:tracePt t="68312" x="6243638" y="2120900"/>
          <p14:tracePt t="68320" x="6243638" y="2112963"/>
          <p14:tracePt t="68328" x="6227763" y="2112963"/>
          <p14:tracePt t="68344" x="6219825" y="2105025"/>
          <p14:tracePt t="68352" x="6211888" y="2097088"/>
          <p14:tracePt t="68360" x="6203950" y="2097088"/>
          <p14:tracePt t="68368" x="6188075" y="2089150"/>
          <p14:tracePt t="68380" x="6172200" y="2089150"/>
          <p14:tracePt t="68385" x="6156325" y="2081213"/>
          <p14:tracePt t="68396" x="6140450" y="2081213"/>
          <p14:tracePt t="68401" x="6132513" y="2065338"/>
          <p14:tracePt t="68408" x="6108700" y="2057400"/>
          <p14:tracePt t="68416" x="6091238" y="2057400"/>
          <p14:tracePt t="68425" x="6075363" y="2041525"/>
          <p14:tracePt t="68433" x="6059488" y="2033588"/>
          <p14:tracePt t="68440" x="6043613" y="2033588"/>
          <p14:tracePt t="68449" x="6027738" y="2017713"/>
          <p14:tracePt t="68456" x="6011863" y="2009775"/>
          <p14:tracePt t="68464" x="6003925" y="2009775"/>
          <p14:tracePt t="68472" x="5980113" y="2009775"/>
          <p14:tracePt t="68480" x="5972175" y="2001838"/>
          <p14:tracePt t="68487" x="5964238" y="1993900"/>
          <p14:tracePt t="68496" x="5948363" y="1993900"/>
          <p14:tracePt t="68504" x="5940425" y="1993900"/>
          <p14:tracePt t="68512" x="5924550" y="1993900"/>
          <p14:tracePt t="68520" x="5908675" y="1993900"/>
          <p14:tracePt t="68528" x="5892800" y="1993900"/>
          <p14:tracePt t="68536" x="5868988" y="1985963"/>
          <p14:tracePt t="68544" x="5845175" y="1985963"/>
          <p14:tracePt t="68552" x="5821363" y="1985963"/>
          <p14:tracePt t="68561" x="5797550" y="1978025"/>
          <p14:tracePt t="68568" x="5765800" y="1978025"/>
          <p14:tracePt t="68578" x="5740400" y="1978025"/>
          <p14:tracePt t="68584" x="5716588" y="1970088"/>
          <p14:tracePt t="68592" x="5692775" y="1970088"/>
          <p14:tracePt t="68600" x="5668963" y="1970088"/>
          <p14:tracePt t="68608" x="5653088" y="1970088"/>
          <p14:tracePt t="68617" x="5629275" y="1970088"/>
          <p14:tracePt t="68624" x="5605463" y="1970088"/>
          <p14:tracePt t="68632" x="5589588" y="1970088"/>
          <p14:tracePt t="68640" x="5573713" y="1970088"/>
          <p14:tracePt t="68648" x="5557838" y="1970088"/>
          <p14:tracePt t="68656" x="5541963" y="1970088"/>
          <p14:tracePt t="68665" x="5534025" y="1970088"/>
          <p14:tracePt t="68672" x="5518150" y="1970088"/>
          <p14:tracePt t="68680" x="5510213" y="1970088"/>
          <p14:tracePt t="68688" x="5494338" y="1970088"/>
          <p14:tracePt t="68697" x="5478463" y="1970088"/>
          <p14:tracePt t="68705" x="5470525" y="1970088"/>
          <p14:tracePt t="68714" x="5462588" y="1970088"/>
          <p14:tracePt t="68720" x="5446713" y="1970088"/>
          <p14:tracePt t="68736" x="5430838" y="1970088"/>
          <p14:tracePt t="68748" x="5422900" y="1978025"/>
          <p14:tracePt t="68761" x="5414963" y="1978025"/>
          <p14:tracePt t="68769" x="5407025" y="1985963"/>
          <p14:tracePt t="68776" x="5397500" y="1985963"/>
          <p14:tracePt t="68784" x="5389563" y="1993900"/>
          <p14:tracePt t="68792" x="5381625" y="2001838"/>
          <p14:tracePt t="68801" x="5365750" y="2001838"/>
          <p14:tracePt t="68808" x="5357813" y="2009775"/>
          <p14:tracePt t="68816" x="5341938" y="2017713"/>
          <p14:tracePt t="68824" x="5334000" y="2025650"/>
          <p14:tracePt t="68832" x="5326063" y="2033588"/>
          <p14:tracePt t="68840" x="5302250" y="2041525"/>
          <p14:tracePt t="68849" x="5294313" y="2057400"/>
          <p14:tracePt t="68856" x="5278438" y="2065338"/>
          <p14:tracePt t="68864" x="5262563" y="2081213"/>
          <p14:tracePt t="68872" x="5246688" y="2089150"/>
          <p14:tracePt t="68880" x="5230813" y="2105025"/>
          <p14:tracePt t="68888" x="5214938" y="2120900"/>
          <p14:tracePt t="68896" x="5207000" y="2128838"/>
          <p14:tracePt t="68904" x="5191125" y="2152650"/>
          <p14:tracePt t="68913" x="5183188" y="2160588"/>
          <p14:tracePt t="68920" x="5175250" y="2168525"/>
          <p14:tracePt t="68929" x="5159375" y="2192338"/>
          <p14:tracePt t="68936" x="5151438" y="2200275"/>
          <p14:tracePt t="68943" x="5135563" y="2216150"/>
          <p14:tracePt t="68952" x="5127625" y="2233613"/>
          <p14:tracePt t="68964" x="5127625" y="2241550"/>
          <p14:tracePt t="68968" x="5111750" y="2257425"/>
          <p14:tracePt t="68975" x="5111750" y="2265363"/>
          <p14:tracePt t="68984" x="5103813" y="2281238"/>
          <p14:tracePt t="68992" x="5103813" y="2289175"/>
          <p14:tracePt t="69000" x="5095875" y="2305050"/>
          <p14:tracePt t="69016" x="5095875" y="2320925"/>
          <p14:tracePt t="69023" x="5095875" y="2328863"/>
          <p14:tracePt t="69040" x="5095875" y="2344738"/>
          <p14:tracePt t="69056" x="5095875" y="2352675"/>
          <p14:tracePt t="69065" x="5095875" y="2360613"/>
          <p14:tracePt t="69073" x="5095875" y="2368550"/>
          <p14:tracePt t="69089" x="5103813" y="2384425"/>
          <p14:tracePt t="69100" x="5103813" y="2392363"/>
          <p14:tracePt t="69105" x="5111750" y="2400300"/>
          <p14:tracePt t="69117" x="5111750" y="2408238"/>
          <p14:tracePt t="69121" x="5127625" y="2432050"/>
          <p14:tracePt t="69136" x="5135563" y="2439988"/>
          <p14:tracePt t="69144" x="5143500" y="2447925"/>
          <p14:tracePt t="69153" x="5151438" y="2455863"/>
          <p14:tracePt t="69161" x="5159375" y="2471738"/>
          <p14:tracePt t="69169" x="5175250" y="2487613"/>
          <p14:tracePt t="69177" x="5183188" y="2495550"/>
          <p14:tracePt t="69184" x="5207000" y="2519363"/>
          <p14:tracePt t="69192" x="5230813" y="2527300"/>
          <p14:tracePt t="69200" x="5254625" y="2543175"/>
          <p14:tracePt t="69208" x="5286375" y="2559050"/>
          <p14:tracePt t="69216" x="5310188" y="2566988"/>
          <p14:tracePt t="69224" x="5341938" y="2584450"/>
          <p14:tracePt t="69232" x="5373688" y="2600325"/>
          <p14:tracePt t="69240" x="5407025" y="2608263"/>
          <p14:tracePt t="69249" x="5446713" y="2624138"/>
          <p14:tracePt t="69256" x="5478463" y="2632075"/>
          <p14:tracePt t="69266" x="5502275" y="2640013"/>
          <p14:tracePt t="69272" x="5534025" y="2647950"/>
          <p14:tracePt t="69282" x="5565775" y="2655888"/>
          <p14:tracePt t="69288" x="5589588" y="2655888"/>
          <p14:tracePt t="69296" x="5613400" y="2655888"/>
          <p14:tracePt t="69304" x="5621338" y="2655888"/>
          <p14:tracePt t="69312" x="5629275" y="2655888"/>
          <p14:tracePt t="69320" x="5637213" y="2655888"/>
          <p14:tracePt t="69328" x="5645150" y="2647950"/>
          <p14:tracePt t="69344" x="5661025" y="2640013"/>
          <p14:tracePt t="69352" x="5668963" y="2632075"/>
          <p14:tracePt t="69360" x="5676900" y="2616200"/>
          <p14:tracePt t="69368" x="5684838" y="2608263"/>
          <p14:tracePt t="69376" x="5700713" y="2592388"/>
          <p14:tracePt t="69384" x="5700713" y="2584450"/>
          <p14:tracePt t="69392" x="5716588" y="2576513"/>
          <p14:tracePt t="69400" x="5724525" y="2551113"/>
          <p14:tracePt t="69408" x="5732463" y="2543175"/>
          <p14:tracePt t="69416" x="5740400" y="2535238"/>
          <p14:tracePt t="69424" x="5757863" y="2519363"/>
          <p14:tracePt t="69433" x="5765800" y="2511425"/>
          <p14:tracePt t="69440" x="5781675" y="2495550"/>
          <p14:tracePt t="69449" x="5789613" y="2487613"/>
          <p14:tracePt t="69456" x="5797550" y="2479675"/>
          <p14:tracePt t="69467" x="5805488" y="2471738"/>
          <p14:tracePt t="69472" x="5813425" y="2463800"/>
          <p14:tracePt t="69480" x="5821363" y="2455863"/>
          <p14:tracePt t="69488" x="5829300" y="2447925"/>
          <p14:tracePt t="69496" x="5829300" y="2439988"/>
          <p14:tracePt t="69504" x="5837238" y="2432050"/>
          <p14:tracePt t="69512" x="5845175" y="2424113"/>
          <p14:tracePt t="69528" x="5853113" y="2408238"/>
          <p14:tracePt t="69536" x="5853113" y="2392363"/>
          <p14:tracePt t="69544" x="5853113" y="2384425"/>
          <p14:tracePt t="69552" x="5861050" y="2368550"/>
          <p14:tracePt t="69560" x="5861050" y="2352675"/>
          <p14:tracePt t="69568" x="5868988" y="2328863"/>
          <p14:tracePt t="69576" x="5868988" y="2312988"/>
          <p14:tracePt t="69584" x="5868988" y="2297113"/>
          <p14:tracePt t="69592" x="5868988" y="2289175"/>
          <p14:tracePt t="69601" x="5868988" y="2273300"/>
          <p14:tracePt t="69608" x="5868988" y="2257425"/>
          <p14:tracePt t="69617" x="5868988" y="2241550"/>
          <p14:tracePt t="69624" x="5868988" y="2233613"/>
          <p14:tracePt t="69634" x="5868988" y="2216150"/>
          <p14:tracePt t="69640" x="5868988" y="2200275"/>
          <p14:tracePt t="69651" x="5861050" y="2192338"/>
          <p14:tracePt t="69656" x="5853113" y="2176463"/>
          <p14:tracePt t="69664" x="5853113" y="2168525"/>
          <p14:tracePt t="69672" x="5837238" y="2160588"/>
          <p14:tracePt t="69680" x="5837238" y="2152650"/>
          <p14:tracePt t="69688" x="5821363" y="2144713"/>
          <p14:tracePt t="69705" x="5813425" y="2144713"/>
          <p14:tracePt t="69712" x="5797550" y="2136775"/>
          <p14:tracePt t="69721" x="5781675" y="2128838"/>
          <p14:tracePt t="69728" x="5765800" y="2120900"/>
          <p14:tracePt t="69736" x="5749925" y="2112963"/>
          <p14:tracePt t="69744" x="5724525" y="2105025"/>
          <p14:tracePt t="69752" x="5700713" y="2097088"/>
          <p14:tracePt t="69760" x="5676900" y="2089150"/>
          <p14:tracePt t="69769" x="5653088" y="2081213"/>
          <p14:tracePt t="69776" x="5629275" y="2065338"/>
          <p14:tracePt t="69784" x="5613400" y="2065338"/>
          <p14:tracePt t="69792" x="5581650" y="2049463"/>
          <p14:tracePt t="69801" x="5557838" y="2041525"/>
          <p14:tracePt t="69808" x="5541963" y="2041525"/>
          <p14:tracePt t="69818" x="5526088" y="2033588"/>
          <p14:tracePt t="69824" x="5502275" y="2033588"/>
          <p14:tracePt t="69836" x="5486400" y="2025650"/>
          <p14:tracePt t="69840" x="5470525" y="2017713"/>
          <p14:tracePt t="69848" x="5454650" y="2017713"/>
          <p14:tracePt t="69856" x="5446713" y="2017713"/>
          <p14:tracePt t="69864" x="5430838" y="2017713"/>
          <p14:tracePt t="69872" x="5414963" y="2017713"/>
          <p14:tracePt t="69880" x="5407025" y="2017713"/>
          <p14:tracePt t="69896" x="5389563" y="2017713"/>
          <p14:tracePt t="69912" x="5381625" y="2017713"/>
          <p14:tracePt t="69920" x="5373688" y="2017713"/>
          <p14:tracePt t="69928" x="5365750" y="2017713"/>
          <p14:tracePt t="69936" x="5357813" y="2017713"/>
          <p14:tracePt t="69954" x="5341938" y="2017713"/>
          <p14:tracePt t="69968" x="5334000" y="2017713"/>
          <p14:tracePt t="69976" x="5326063" y="2017713"/>
          <p14:tracePt t="69985" x="5318125" y="2025650"/>
          <p14:tracePt t="69992" x="5318125" y="2033588"/>
          <p14:tracePt t="70001" x="5310188" y="2033588"/>
          <p14:tracePt t="70008" x="5302250" y="2049463"/>
          <p14:tracePt t="70016" x="5294313" y="2049463"/>
          <p14:tracePt t="70024" x="5294313" y="2057400"/>
          <p14:tracePt t="70031" x="5286375" y="2073275"/>
          <p14:tracePt t="70040" x="5278438" y="2081213"/>
          <p14:tracePt t="70047" x="5270500" y="2097088"/>
          <p14:tracePt t="70056" x="5262563" y="2112963"/>
          <p14:tracePt t="70063" x="5262563" y="2128838"/>
          <p14:tracePt t="70072" x="5254625" y="2136775"/>
          <p14:tracePt t="70079" x="5246688" y="2152650"/>
          <p14:tracePt t="70088" x="5238750" y="2168525"/>
          <p14:tracePt t="70096" x="5238750" y="2176463"/>
          <p14:tracePt t="70104" x="5230813" y="2192338"/>
          <p14:tracePt t="70111" x="5230813" y="2200275"/>
          <p14:tracePt t="70121" x="5222875" y="2216150"/>
          <p14:tracePt t="70128" x="5222875" y="2224088"/>
          <p14:tracePt t="70138" x="5222875" y="2241550"/>
          <p14:tracePt t="70144" x="5222875" y="2249488"/>
          <p14:tracePt t="70152" x="5222875" y="2265363"/>
          <p14:tracePt t="70160" x="5222875" y="2273300"/>
          <p14:tracePt t="70168" x="5222875" y="2289175"/>
          <p14:tracePt t="70176" x="5222875" y="2297113"/>
          <p14:tracePt t="70188" x="5222875" y="2305050"/>
          <p14:tracePt t="70192" x="5222875" y="2312988"/>
          <p14:tracePt t="70200" x="5222875" y="2328863"/>
          <p14:tracePt t="70209" x="5222875" y="2336800"/>
          <p14:tracePt t="70217" x="5222875" y="2344738"/>
          <p14:tracePt t="70225" x="5222875" y="2360613"/>
          <p14:tracePt t="70232" x="5230813" y="2368550"/>
          <p14:tracePt t="70240" x="5230813" y="2376488"/>
          <p14:tracePt t="70255" x="5238750" y="2392363"/>
          <p14:tracePt t="70263" x="5246688" y="2392363"/>
          <p14:tracePt t="70272" x="5254625" y="2408238"/>
          <p14:tracePt t="70279" x="5262563" y="2408238"/>
          <p14:tracePt t="70288" x="5270500" y="2424113"/>
          <p14:tracePt t="70296" x="5278438" y="2424113"/>
          <p14:tracePt t="70304" x="5294313" y="2432050"/>
          <p14:tracePt t="70311" x="5302250" y="2439988"/>
          <p14:tracePt t="70320" x="5318125" y="2447925"/>
          <p14:tracePt t="70328" x="5334000" y="2463800"/>
          <p14:tracePt t="70336" x="5357813" y="2471738"/>
          <p14:tracePt t="70344" x="5381625" y="2487613"/>
          <p14:tracePt t="70353" x="5422900" y="2511425"/>
          <p14:tracePt t="70360" x="5454650" y="2519363"/>
          <p14:tracePt t="70369" x="5494338" y="2535238"/>
          <p14:tracePt t="70376" x="5541963" y="2551113"/>
          <p14:tracePt t="70383" x="5573713" y="2566988"/>
          <p14:tracePt t="70392" x="5613400" y="2576513"/>
          <p14:tracePt t="70399" x="5645150" y="2592388"/>
          <p14:tracePt t="70408" x="5676900" y="2600325"/>
          <p14:tracePt t="70416" x="5716588" y="2600325"/>
          <p14:tracePt t="70424" x="5749925" y="2600325"/>
          <p14:tracePt t="70431" x="5781675" y="2600325"/>
          <p14:tracePt t="70440" x="5805488" y="2600325"/>
          <p14:tracePt t="70448" x="5821363" y="2600325"/>
          <p14:tracePt t="70456" x="5845175" y="2584450"/>
          <p14:tracePt t="70464" x="5868988" y="2559050"/>
          <p14:tracePt t="70472" x="5884863" y="2519363"/>
          <p14:tracePt t="70480" x="5892800" y="2487613"/>
          <p14:tracePt t="70489" x="5900738" y="2439988"/>
          <p14:tracePt t="70496" x="5900738" y="2400300"/>
          <p14:tracePt t="70506" x="5900738" y="2360613"/>
          <p14:tracePt t="70512" x="5900738" y="2320925"/>
          <p14:tracePt t="70522" x="5900738" y="2297113"/>
          <p14:tracePt t="70528" x="5900738" y="2281238"/>
          <p14:tracePt t="70539" x="5892800" y="2265363"/>
          <p14:tracePt t="70544" x="5884863" y="2249488"/>
          <p14:tracePt t="70556" x="5884863" y="2233613"/>
          <p14:tracePt t="70560" x="5876925" y="2224088"/>
          <p14:tracePt t="70568" x="5868988" y="2208213"/>
          <p14:tracePt t="70577" x="5861050" y="2200275"/>
          <p14:tracePt t="70584" x="5853113" y="2192338"/>
          <p14:tracePt t="70600" x="5845175" y="2184400"/>
          <p14:tracePt t="70609" x="5845175" y="2176463"/>
          <p14:tracePt t="70625" x="5837238" y="2168525"/>
          <p14:tracePt t="70632" x="5837238" y="2160588"/>
          <p14:tracePt t="70640" x="5829300" y="2160588"/>
          <p14:tracePt t="70648" x="5821363" y="2152650"/>
          <p14:tracePt t="70672" x="5813425" y="2152650"/>
          <p14:tracePt t="70961" x="5805488" y="2152650"/>
          <p14:tracePt t="70977" x="5789613" y="2152650"/>
          <p14:tracePt t="70985" x="5773738" y="2152650"/>
          <p14:tracePt t="70994" x="5740400" y="2152650"/>
          <p14:tracePt t="71001" x="5684838" y="2160588"/>
          <p14:tracePt t="71010" x="5621338" y="2168525"/>
          <p14:tracePt t="71016" x="5526088" y="2168525"/>
          <p14:tracePt t="71024" x="5414963" y="2176463"/>
          <p14:tracePt t="71032" x="5278438" y="2184400"/>
          <p14:tracePt t="71040" x="5143500" y="2184400"/>
          <p14:tracePt t="71048" x="4991100" y="2184400"/>
          <p14:tracePt t="71056" x="4848225" y="2168525"/>
          <p14:tracePt t="71064" x="4705350" y="2136775"/>
          <p14:tracePt t="71073" x="4537075" y="2120900"/>
          <p14:tracePt t="71079" x="4370388" y="2081213"/>
          <p14:tracePt t="71089" x="4202113" y="2049463"/>
          <p14:tracePt t="71095" x="4011613" y="2017713"/>
          <p14:tracePt t="71103" x="3867150" y="1985963"/>
          <p14:tracePt t="71112" x="3700463" y="1946275"/>
          <p14:tracePt t="71119" x="3548063" y="1922463"/>
          <p14:tracePt t="71128" x="3452813" y="1890713"/>
          <p14:tracePt t="71135" x="3341688" y="1857375"/>
          <p14:tracePt t="71144" x="3236913" y="1825625"/>
          <p14:tracePt t="71152" x="3125788" y="1793875"/>
          <p14:tracePt t="71160" x="3006725" y="1738313"/>
          <p14:tracePt t="71167" x="2901950" y="1682750"/>
          <p14:tracePt t="71176" x="2782888" y="1635125"/>
          <p14:tracePt t="71183" x="2663825" y="1579563"/>
          <p14:tracePt t="71192" x="2574925" y="1530350"/>
          <p14:tracePt t="71200" x="2495550" y="1482725"/>
          <p14:tracePt t="71208" x="2416175" y="1443038"/>
          <p14:tracePt t="71216" x="2352675" y="1403350"/>
          <p14:tracePt t="71224" x="2281238" y="1363663"/>
          <p14:tracePt t="71232" x="2224088" y="1339850"/>
          <p14:tracePt t="71242" x="2176463" y="1316038"/>
          <p14:tracePt t="71248" x="2128838" y="1292225"/>
          <p14:tracePt t="71259" x="2097088" y="1284288"/>
          <p14:tracePt t="71265" x="2057400" y="1268413"/>
          <p14:tracePt t="71275" x="2033588" y="1252538"/>
          <p14:tracePt t="71280" x="2009775" y="1244600"/>
          <p14:tracePt t="71289" x="1993900" y="1244600"/>
          <p14:tracePt t="71296" x="1978025" y="1236663"/>
          <p14:tracePt t="71313" x="1970088" y="1228725"/>
          <p14:tracePt t="71320" x="1962150" y="1228725"/>
          <p14:tracePt t="71328" x="1946275" y="1228725"/>
          <p14:tracePt t="71336" x="1922463" y="1228725"/>
          <p14:tracePt t="71344" x="1889125" y="1228725"/>
          <p14:tracePt t="71352" x="1857375" y="1228725"/>
          <p14:tracePt t="71360" x="1825625" y="1228725"/>
          <p14:tracePt t="71367" x="1778000" y="1228725"/>
          <p14:tracePt t="71376" x="1738313" y="1228725"/>
          <p14:tracePt t="71383" x="1698625" y="1228725"/>
          <p14:tracePt t="71391" x="1651000" y="1228725"/>
          <p14:tracePt t="71400" x="1611313" y="1236663"/>
          <p14:tracePt t="71408" x="1554163" y="1244600"/>
          <p14:tracePt t="71416" x="1506538" y="1244600"/>
          <p14:tracePt t="71424" x="1458913" y="1260475"/>
          <p14:tracePt t="71432" x="1427163" y="1268413"/>
          <p14:tracePt t="71441" x="1403350" y="1284288"/>
          <p14:tracePt t="71448" x="1387475" y="1292225"/>
          <p14:tracePt t="71456" x="1363663" y="1292225"/>
          <p14:tracePt t="71473" x="1355725" y="1300163"/>
          <p14:tracePt t="71617" x="1347788" y="1300163"/>
          <p14:tracePt t="71633" x="1331913" y="1300163"/>
          <p14:tracePt t="71642" x="1308100" y="1300163"/>
          <p14:tracePt t="71648" x="1292225" y="1300163"/>
          <p14:tracePt t="71656" x="1276350" y="1300163"/>
          <p14:tracePt t="71664" x="1260475" y="1300163"/>
          <p14:tracePt t="71672" x="1252538" y="1300163"/>
          <p14:tracePt t="71680" x="1236663" y="1300163"/>
          <p14:tracePt t="71688" x="1228725" y="1300163"/>
          <p14:tracePt t="71696" x="1220788" y="1300163"/>
          <p14:tracePt t="71704" x="1211263" y="1300163"/>
          <p14:tracePt t="71712" x="1203325" y="1300163"/>
          <p14:tracePt t="71720" x="1195388" y="1300163"/>
          <p14:tracePt t="71736" x="1187450" y="1300163"/>
          <p14:tracePt t="72184" x="1179513" y="1292225"/>
          <p14:tracePt t="72193" x="1171575" y="1292225"/>
          <p14:tracePt t="72203" x="1155700" y="1284288"/>
          <p14:tracePt t="72211" x="1139825" y="1284288"/>
          <p14:tracePt t="72217" x="1131888" y="1284288"/>
          <p14:tracePt t="72224" x="1123950" y="1284288"/>
          <p14:tracePt t="72233" x="1116013" y="1284288"/>
          <p14:tracePt t="72240" x="1108075" y="1284288"/>
          <p14:tracePt t="72249" x="1100138" y="1284288"/>
          <p14:tracePt t="72256" x="1092200" y="1284288"/>
          <p14:tracePt t="72264" x="1084263" y="1284288"/>
          <p14:tracePt t="72272" x="1076325" y="1284288"/>
          <p14:tracePt t="72280" x="1076325" y="1276350"/>
          <p14:tracePt t="72312" x="1068388" y="1276350"/>
          <p14:tracePt t="72320" x="1068388" y="1268413"/>
          <p14:tracePt t="72328" x="1060450" y="1268413"/>
          <p14:tracePt t="72345" x="1052513" y="1268413"/>
          <p14:tracePt t="72352" x="1044575" y="1268413"/>
          <p14:tracePt t="72360" x="1028700" y="1260475"/>
          <p14:tracePt t="72368" x="1020763" y="1260475"/>
          <p14:tracePt t="72376" x="1012825" y="1260475"/>
          <p14:tracePt t="72384" x="1004888" y="1260475"/>
          <p14:tracePt t="72391" x="996950" y="1260475"/>
          <p14:tracePt t="72400" x="989013" y="1260475"/>
          <p14:tracePt t="72481" x="981075" y="1260475"/>
          <p14:tracePt t="72498" x="973138" y="1260475"/>
          <p14:tracePt t="72521" x="965200" y="1260475"/>
          <p14:tracePt t="72532" x="957263" y="1260475"/>
          <p14:tracePt t="72545" x="949325" y="1252538"/>
          <p14:tracePt t="72553" x="933450" y="1252538"/>
          <p14:tracePt t="72560" x="933450" y="1244600"/>
          <p14:tracePt t="72568" x="925513" y="1244600"/>
          <p14:tracePt t="72576" x="917575" y="1244600"/>
          <p14:tracePt t="72584" x="909638" y="1244600"/>
          <p14:tracePt t="72592" x="901700" y="1244600"/>
          <p14:tracePt t="72608" x="893763" y="1236663"/>
          <p14:tracePt t="72624" x="885825" y="1236663"/>
          <p14:tracePt t="72640" x="877888" y="1236663"/>
          <p14:tracePt t="72664" x="868363" y="1236663"/>
          <p14:tracePt t="72680" x="868363" y="1228725"/>
          <p14:tracePt t="72688" x="852488" y="1228725"/>
          <p14:tracePt t="72699" x="852488" y="1220788"/>
          <p14:tracePt t="72704" x="844550" y="1220788"/>
          <p14:tracePt t="72712" x="836613" y="1220788"/>
          <p14:tracePt t="72728" x="828675" y="1212850"/>
          <p14:tracePt t="72736" x="820738" y="1212850"/>
          <p14:tracePt t="72744" x="812800" y="1212850"/>
          <p14:tracePt t="72760" x="804863" y="1204913"/>
          <p14:tracePt t="72768" x="796925" y="1204913"/>
          <p14:tracePt t="72784" x="788988" y="1204913"/>
          <p14:tracePt t="72792" x="781050" y="1204913"/>
          <p14:tracePt t="72800" x="773113" y="1204913"/>
          <p14:tracePt t="72808" x="765175" y="1204913"/>
          <p14:tracePt t="72824" x="757238" y="1204913"/>
          <p14:tracePt t="72833" x="749300" y="1204913"/>
          <p14:tracePt t="72840" x="741363" y="1204913"/>
          <p14:tracePt t="72850" x="725488" y="1204913"/>
          <p14:tracePt t="72856" x="717550" y="1204913"/>
          <p14:tracePt t="72866" x="709613" y="1204913"/>
          <p14:tracePt t="72872" x="693738" y="1204913"/>
          <p14:tracePt t="72888" x="685800" y="1204913"/>
          <p14:tracePt t="72897" x="677863" y="1212850"/>
          <p14:tracePt t="72912" x="669925" y="1220788"/>
          <p14:tracePt t="72920" x="661988" y="1220788"/>
          <p14:tracePt t="72937" x="661988" y="1228725"/>
          <p14:tracePt t="72944" x="654050" y="1228725"/>
          <p14:tracePt t="72952" x="646113" y="1236663"/>
          <p14:tracePt t="72969" x="630238" y="1252538"/>
          <p14:tracePt t="72976" x="622300" y="1252538"/>
          <p14:tracePt t="72984" x="606425" y="1268413"/>
          <p14:tracePt t="72992" x="606425" y="1276350"/>
          <p14:tracePt t="73000" x="590550" y="1292225"/>
          <p14:tracePt t="73008" x="582613" y="1300163"/>
          <p14:tracePt t="73017" x="574675" y="1316038"/>
          <p14:tracePt t="73024" x="566738" y="1331913"/>
          <p14:tracePt t="73033" x="566738" y="1355725"/>
          <p14:tracePt t="73040" x="558800" y="1371600"/>
          <p14:tracePt t="73050" x="558800" y="1387475"/>
          <p14:tracePt t="73056" x="550863" y="1411288"/>
          <p14:tracePt t="73068" x="550863" y="1427163"/>
          <p14:tracePt t="73072" x="550863" y="1443038"/>
          <p14:tracePt t="73080" x="550863" y="1466850"/>
          <p14:tracePt t="73088" x="550863" y="1490663"/>
          <p14:tracePt t="73096" x="558800" y="1514475"/>
          <p14:tracePt t="73104" x="558800" y="1530350"/>
          <p14:tracePt t="73112" x="566738" y="1547813"/>
          <p14:tracePt t="73120" x="574675" y="1563688"/>
          <p14:tracePt t="73128" x="582613" y="1587500"/>
          <p14:tracePt t="73136" x="590550" y="1611313"/>
          <p14:tracePt t="73144" x="606425" y="1619250"/>
          <p14:tracePt t="73152" x="614363" y="1635125"/>
          <p14:tracePt t="73160" x="622300" y="1651000"/>
          <p14:tracePt t="73169" x="646113" y="1658938"/>
          <p14:tracePt t="73176" x="661988" y="1674813"/>
          <p14:tracePt t="73184" x="669925" y="1674813"/>
          <p14:tracePt t="73192" x="693738" y="1682750"/>
          <p14:tracePt t="73200" x="693738" y="1690688"/>
          <p14:tracePt t="73207" x="701675" y="1690688"/>
          <p14:tracePt t="73281" x="709613" y="1690688"/>
          <p14:tracePt t="73297" x="709613" y="1698625"/>
          <p14:tracePt t="73305" x="717550" y="1698625"/>
          <p14:tracePt t="73321" x="725488" y="1698625"/>
          <p14:tracePt t="73328" x="725488" y="1706563"/>
          <p14:tracePt t="73336" x="733425" y="1706563"/>
          <p14:tracePt t="73473" x="725488" y="1706563"/>
          <p14:tracePt t="73482" x="717550" y="1706563"/>
          <p14:tracePt t="73494" x="709613" y="1706563"/>
          <p14:tracePt t="73498" x="701675" y="1706563"/>
          <p14:tracePt t="73504" x="693738" y="1706563"/>
          <p14:tracePt t="73512" x="677863" y="1706563"/>
          <p14:tracePt t="73520" x="669925" y="1706563"/>
          <p14:tracePt t="73528" x="654050" y="1706563"/>
          <p14:tracePt t="73536" x="646113" y="1706563"/>
          <p14:tracePt t="73544" x="622300" y="1706563"/>
          <p14:tracePt t="73552" x="606425" y="1706563"/>
          <p14:tracePt t="73560" x="582613" y="1714500"/>
          <p14:tracePt t="73568" x="550863" y="1722438"/>
          <p14:tracePt t="73576" x="534988" y="1730375"/>
          <p14:tracePt t="73586" x="517525" y="1730375"/>
          <p14:tracePt t="73592" x="501650" y="1738313"/>
          <p14:tracePt t="73602" x="493713" y="1738313"/>
          <p14:tracePt t="73608" x="477838" y="1746250"/>
          <p14:tracePt t="73616" x="469900" y="1746250"/>
          <p14:tracePt t="73624" x="461963" y="1746250"/>
          <p14:tracePt t="73640" x="461963" y="1754188"/>
          <p14:tracePt t="73648" x="454025" y="1762125"/>
          <p14:tracePt t="73664" x="446088" y="1770063"/>
          <p14:tracePt t="73672" x="438150" y="1778000"/>
          <p14:tracePt t="73680" x="438150" y="1785938"/>
          <p14:tracePt t="73688" x="422275" y="1801813"/>
          <p14:tracePt t="73696" x="422275" y="1817688"/>
          <p14:tracePt t="73704" x="414338" y="1825625"/>
          <p14:tracePt t="73712" x="406400" y="1841500"/>
          <p14:tracePt t="73720" x="398463" y="1865313"/>
          <p14:tracePt t="73728" x="390525" y="1873250"/>
          <p14:tracePt t="73736" x="382588" y="1890713"/>
          <p14:tracePt t="73744" x="382588" y="1906588"/>
          <p14:tracePt t="73753" x="382588" y="1922463"/>
          <p14:tracePt t="73760" x="382588" y="1938338"/>
          <p14:tracePt t="73770" x="382588" y="1954213"/>
          <p14:tracePt t="73776" x="382588" y="1970088"/>
          <p14:tracePt t="73786" x="382588" y="1985963"/>
          <p14:tracePt t="73792" x="382588" y="2001838"/>
          <p14:tracePt t="73800" x="382588" y="2017713"/>
          <p14:tracePt t="73808" x="382588" y="2033588"/>
          <p14:tracePt t="73816" x="382588" y="2041525"/>
          <p14:tracePt t="73824" x="382588" y="2057400"/>
          <p14:tracePt t="73832" x="390525" y="2073275"/>
          <p14:tracePt t="73840" x="390525" y="2081213"/>
          <p14:tracePt t="73848" x="398463" y="2089150"/>
          <p14:tracePt t="73856" x="406400" y="2105025"/>
          <p14:tracePt t="73864" x="414338" y="2120900"/>
          <p14:tracePt t="73872" x="422275" y="2128838"/>
          <p14:tracePt t="73880" x="430213" y="2144713"/>
          <p14:tracePt t="73888" x="438150" y="2152650"/>
          <p14:tracePt t="73896" x="446088" y="2160588"/>
          <p14:tracePt t="73904" x="446088" y="2168525"/>
          <p14:tracePt t="73912" x="461963" y="2176463"/>
          <p14:tracePt t="73928" x="461963" y="2184400"/>
          <p14:tracePt t="73937" x="469900" y="2184400"/>
          <p14:tracePt t="73954" x="477838" y="2184400"/>
          <p14:tracePt t="73960" x="477838" y="2192338"/>
          <p14:tracePt t="73970" x="493713" y="2200275"/>
          <p14:tracePt t="73976" x="509588" y="2200275"/>
          <p14:tracePt t="73984" x="517525" y="2208213"/>
          <p14:tracePt t="73992" x="534988" y="2216150"/>
          <p14:tracePt t="74000" x="558800" y="2216150"/>
          <p14:tracePt t="74008" x="574675" y="2224088"/>
          <p14:tracePt t="74016" x="582613" y="2233613"/>
          <p14:tracePt t="74025" x="598488" y="2233613"/>
          <p14:tracePt t="74032" x="614363" y="2241550"/>
          <p14:tracePt t="74040" x="622300" y="2241550"/>
          <p14:tracePt t="74048" x="630238" y="2241550"/>
          <p14:tracePt t="74433" x="622300" y="2233613"/>
          <p14:tracePt t="74441" x="622300" y="2216150"/>
          <p14:tracePt t="74450" x="614363" y="2208213"/>
          <p14:tracePt t="74458" x="606425" y="2192338"/>
          <p14:tracePt t="74464" x="598488" y="2168525"/>
          <p14:tracePt t="74472" x="598488" y="2128838"/>
          <p14:tracePt t="74480" x="590550" y="2089150"/>
          <p14:tracePt t="74490" x="574675" y="2041525"/>
          <p14:tracePt t="74496" x="566738" y="2001838"/>
          <p14:tracePt t="74507" x="550863" y="1962150"/>
          <p14:tracePt t="74512" x="542925" y="1922463"/>
          <p14:tracePt t="74520" x="534988" y="1890713"/>
          <p14:tracePt t="74528" x="527050" y="1857375"/>
          <p14:tracePt t="74536" x="527050" y="1817688"/>
          <p14:tracePt t="74545" x="517525" y="1785938"/>
          <p14:tracePt t="74552" x="509588" y="1754188"/>
          <p14:tracePt t="74560" x="509588" y="1722438"/>
          <p14:tracePt t="74568" x="509588" y="1682750"/>
          <p14:tracePt t="74576" x="501650" y="1651000"/>
          <p14:tracePt t="74584" x="501650" y="1619250"/>
          <p14:tracePt t="74592" x="501650" y="1571625"/>
          <p14:tracePt t="74600" x="501650" y="1547813"/>
          <p14:tracePt t="74609" x="509588" y="1514475"/>
          <p14:tracePt t="74616" x="509588" y="1482725"/>
          <p14:tracePt t="74624" x="517525" y="1458913"/>
          <p14:tracePt t="74632" x="527050" y="1435100"/>
          <p14:tracePt t="74642" x="534988" y="1411288"/>
          <p14:tracePt t="74648" x="534988" y="1395413"/>
          <p14:tracePt t="74658" x="542925" y="1387475"/>
          <p14:tracePt t="74664" x="550863" y="1371600"/>
          <p14:tracePt t="74675" x="550863" y="1363663"/>
          <p14:tracePt t="74680" x="558800" y="1355725"/>
          <p14:tracePt t="74692" x="566738" y="1347788"/>
          <p14:tracePt t="74697" x="574675" y="1339850"/>
          <p14:tracePt t="74704" x="582613" y="1323975"/>
          <p14:tracePt t="74712" x="598488" y="1323975"/>
          <p14:tracePt t="74719" x="598488" y="1308100"/>
          <p14:tracePt t="74727" x="622300" y="1300163"/>
          <p14:tracePt t="74735" x="630238" y="1284288"/>
          <p14:tracePt t="74743" x="646113" y="1284288"/>
          <p14:tracePt t="74751" x="661988" y="1276350"/>
          <p14:tracePt t="74759" x="669925" y="1268413"/>
          <p14:tracePt t="74768" x="685800" y="1260475"/>
          <p14:tracePt t="74777" x="701675" y="1260475"/>
          <p14:tracePt t="74784" x="709613" y="1252538"/>
          <p14:tracePt t="74793" x="725488" y="1244600"/>
          <p14:tracePt t="74800" x="733425" y="1244600"/>
          <p14:tracePt t="74808" x="741363" y="1244600"/>
          <p14:tracePt t="74816" x="749300" y="1236663"/>
          <p14:tracePt t="74824" x="757238" y="1236663"/>
          <p14:tracePt t="75065" x="757238" y="1244600"/>
          <p14:tracePt t="75081" x="757238" y="1252538"/>
          <p14:tracePt t="75089" x="749300" y="1252538"/>
          <p14:tracePt t="75376" x="757238" y="1228725"/>
          <p14:tracePt t="75383" x="765175" y="1195388"/>
          <p14:tracePt t="75392" x="781050" y="1155700"/>
          <p14:tracePt t="75399" x="796925" y="1123950"/>
          <p14:tracePt t="75408" x="812800" y="1084263"/>
          <p14:tracePt t="75416" x="828675" y="1036638"/>
          <p14:tracePt t="75423" x="852488" y="1004888"/>
          <p14:tracePt t="75432" x="860425" y="957263"/>
          <p14:tracePt t="75439" x="885825" y="917575"/>
          <p14:tracePt t="75448" x="917575" y="877888"/>
          <p14:tracePt t="75455" x="941388" y="852488"/>
          <p14:tracePt t="75464" x="973138" y="812800"/>
          <p14:tracePt t="75471" x="989013" y="788988"/>
          <p14:tracePt t="75480" x="1004888" y="765175"/>
          <p14:tracePt t="75487" x="1028700" y="749300"/>
          <p14:tracePt t="75496" x="1044575" y="733425"/>
          <p14:tracePt t="75504" x="1060450" y="717550"/>
          <p14:tracePt t="75511" x="1068388" y="717550"/>
          <p14:tracePt t="75520" x="1068388" y="709613"/>
          <p14:tracePt t="75528" x="1076325" y="701675"/>
          <p14:tracePt t="75536" x="1084263" y="701675"/>
          <p14:tracePt t="75544" x="1092200" y="693738"/>
          <p14:tracePt t="75568" x="1100138" y="693738"/>
          <p14:tracePt t="75577" x="1108075" y="685800"/>
          <p14:tracePt t="75592" x="1108075" y="677863"/>
          <p14:tracePt t="75600" x="1116013" y="677863"/>
          <p14:tracePt t="75607" x="1116013" y="669925"/>
          <p14:tracePt t="75624" x="1116013" y="661988"/>
          <p14:tracePt t="75640" x="1123950" y="661988"/>
          <p14:tracePt t="75647" x="1123950" y="654050"/>
          <p14:tracePt t="75664" x="1123950" y="646113"/>
          <p14:tracePt t="75671" x="1123950" y="638175"/>
          <p14:tracePt t="75688" x="1123950" y="630238"/>
          <p14:tracePt t="75705" x="1123950" y="622300"/>
          <p14:tracePt t="75721" x="1116013" y="614363"/>
          <p14:tracePt t="75731" x="1108075" y="606425"/>
          <p14:tracePt t="75737" x="1108075" y="590550"/>
          <p14:tracePt t="75748" x="1100138" y="582613"/>
          <p14:tracePt t="75753" x="1092200" y="574675"/>
          <p14:tracePt t="75764" x="1084263" y="566738"/>
          <p14:tracePt t="75769" x="1076325" y="558800"/>
          <p14:tracePt t="75777" x="1068388" y="542925"/>
          <p14:tracePt t="75785" x="1060450" y="534988"/>
          <p14:tracePt t="75793" x="1052513" y="527050"/>
          <p14:tracePt t="75800" x="1044575" y="519113"/>
          <p14:tracePt t="75808" x="1044575" y="509588"/>
          <p14:tracePt t="75816" x="1036638" y="509588"/>
          <p14:tracePt t="75825" x="1028700" y="501650"/>
          <p14:tracePt t="75833" x="1020763" y="501650"/>
          <p14:tracePt t="75848" x="1012825" y="501650"/>
          <p14:tracePt t="75864" x="1004888" y="493713"/>
          <p14:tracePt t="75879" x="989013" y="493713"/>
          <p14:tracePt t="75887" x="981075" y="493713"/>
          <p14:tracePt t="75896" x="957263" y="493713"/>
          <p14:tracePt t="75904" x="933450" y="493713"/>
          <p14:tracePt t="75912" x="909638" y="493713"/>
          <p14:tracePt t="75919" x="877888" y="501650"/>
          <p14:tracePt t="75929" x="844550" y="509588"/>
          <p14:tracePt t="75936" x="804863" y="509588"/>
          <p14:tracePt t="75946" x="781050" y="519113"/>
          <p14:tracePt t="75952" x="749300" y="519113"/>
          <p14:tracePt t="75959" x="717550" y="527050"/>
          <p14:tracePt t="75968" x="701675" y="534988"/>
          <p14:tracePt t="75975" x="669925" y="542925"/>
          <p14:tracePt t="75984" x="661988" y="542925"/>
          <p14:tracePt t="75992" x="654050" y="542925"/>
          <p14:tracePt t="76000" x="638175" y="550863"/>
          <p14:tracePt t="76008" x="630238" y="558800"/>
          <p14:tracePt t="76024" x="614363" y="566738"/>
          <p14:tracePt t="76033" x="606425" y="566738"/>
          <p14:tracePt t="76040" x="598488" y="574675"/>
          <p14:tracePt t="76049" x="582613" y="582613"/>
          <p14:tracePt t="76056" x="566738" y="590550"/>
          <p14:tracePt t="76063" x="558800" y="598488"/>
          <p14:tracePt t="76072" x="542925" y="606425"/>
          <p14:tracePt t="76080" x="527050" y="622300"/>
          <p14:tracePt t="76087" x="509588" y="630238"/>
          <p14:tracePt t="76096" x="493713" y="646113"/>
          <p14:tracePt t="76104" x="477838" y="654050"/>
          <p14:tracePt t="76113" x="469900" y="661988"/>
          <p14:tracePt t="76120" x="446088" y="677863"/>
          <p14:tracePt t="76127" x="438150" y="677863"/>
          <p14:tracePt t="76136" x="430213" y="693738"/>
          <p14:tracePt t="76143" x="422275" y="701675"/>
          <p14:tracePt t="76152" x="406400" y="717550"/>
          <p14:tracePt t="76159" x="406400" y="733425"/>
          <p14:tracePt t="76168" x="398463" y="741363"/>
          <p14:tracePt t="76175" x="382588" y="765175"/>
          <p14:tracePt t="76183" x="382588" y="781050"/>
          <p14:tracePt t="76191" x="374650" y="804863"/>
          <p14:tracePt t="76200" x="366713" y="820738"/>
          <p14:tracePt t="76207" x="358775" y="844550"/>
          <p14:tracePt t="76216" x="358775" y="869950"/>
          <p14:tracePt t="76223" x="358775" y="893763"/>
          <p14:tracePt t="76232" x="358775" y="917575"/>
          <p14:tracePt t="76240" x="350838" y="941388"/>
          <p14:tracePt t="76248" x="350838" y="965200"/>
          <p14:tracePt t="76255" x="350838" y="981075"/>
          <p14:tracePt t="76265" x="350838" y="996950"/>
          <p14:tracePt t="76273" x="350838" y="1012825"/>
          <p14:tracePt t="76284" x="358775" y="1028700"/>
          <p14:tracePt t="76289" x="366713" y="1036638"/>
          <p14:tracePt t="76300" x="366713" y="1052513"/>
          <p14:tracePt t="76305" x="374650" y="1060450"/>
          <p14:tracePt t="76313" x="390525" y="1068388"/>
          <p14:tracePt t="76320" x="390525" y="1084263"/>
          <p14:tracePt t="76328" x="398463" y="1092200"/>
          <p14:tracePt t="76336" x="398463" y="1100138"/>
          <p14:tracePt t="76344" x="406400" y="1116013"/>
          <p14:tracePt t="76352" x="406400" y="1139825"/>
          <p14:tracePt t="76359" x="414338" y="1147763"/>
          <p14:tracePt t="76367" x="422275" y="1163638"/>
          <p14:tracePt t="76375" x="430213" y="1187450"/>
          <p14:tracePt t="76384" x="438150" y="1195388"/>
          <p14:tracePt t="76392" x="446088" y="1204913"/>
          <p14:tracePt t="76400" x="461963" y="1220788"/>
          <p14:tracePt t="76407" x="469900" y="1228725"/>
          <p14:tracePt t="76416" x="485775" y="1244600"/>
          <p14:tracePt t="76424" x="493713" y="1244600"/>
          <p14:tracePt t="76432" x="501650" y="1260475"/>
          <p14:tracePt t="76448" x="509588" y="1268413"/>
          <p14:tracePt t="76455" x="517525" y="1268413"/>
          <p14:tracePt t="76465" x="527050" y="1268413"/>
          <p14:tracePt t="76471" x="527050" y="1276350"/>
          <p14:tracePt t="76481" x="534988" y="1284288"/>
          <p14:tracePt t="76512" x="542925" y="1292225"/>
          <p14:tracePt t="76520" x="550863" y="1292225"/>
          <p14:tracePt t="76544" x="558800" y="1300163"/>
          <p14:tracePt t="76552" x="566738" y="1300163"/>
          <p14:tracePt t="76560" x="574675" y="1300163"/>
          <p14:tracePt t="76568" x="582613" y="1308100"/>
          <p14:tracePt t="76584" x="590550" y="1316038"/>
          <p14:tracePt t="76592" x="598488" y="1316038"/>
          <p14:tracePt t="76608" x="606425" y="1316038"/>
          <p14:tracePt t="76618" x="614363" y="1316038"/>
          <p14:tracePt t="76635" x="622300" y="1316038"/>
          <p14:tracePt t="76640" x="630238" y="1316038"/>
          <p14:tracePt t="78337" x="622300" y="1316038"/>
          <p14:tracePt t="78347" x="614363" y="1308100"/>
          <p14:tracePt t="78355" x="606425" y="1308100"/>
          <p14:tracePt t="78364" x="598488" y="1308100"/>
          <p14:tracePt t="78376" x="590550" y="1308100"/>
          <p14:tracePt t="78392" x="582613" y="1308100"/>
          <p14:tracePt t="78399" x="574675" y="1308100"/>
          <p14:tracePt t="78415" x="566738" y="1308100"/>
          <p14:tracePt t="78432" x="558800" y="1308100"/>
          <p14:tracePt t="78442" x="534988" y="1308100"/>
          <p14:tracePt t="78448" x="527050" y="1308100"/>
          <p14:tracePt t="78459" x="517525" y="1308100"/>
          <p14:tracePt t="78464" x="501650" y="1308100"/>
          <p14:tracePt t="78472" x="485775" y="1308100"/>
          <p14:tracePt t="78480" x="469900" y="1308100"/>
          <p14:tracePt t="78488" x="454025" y="1316038"/>
          <p14:tracePt t="78496" x="446088" y="1316038"/>
          <p14:tracePt t="78504" x="430213" y="1323975"/>
          <p14:tracePt t="78512" x="414338" y="1323975"/>
          <p14:tracePt t="78520" x="406400" y="1331913"/>
          <p14:tracePt t="78528" x="390525" y="1339850"/>
          <p14:tracePt t="78536" x="374650" y="1339850"/>
          <p14:tracePt t="78544" x="366713" y="1347788"/>
          <p14:tracePt t="78551" x="350838" y="1355725"/>
          <p14:tracePt t="78560" x="342900" y="1363663"/>
          <p14:tracePt t="78568" x="327025" y="1379538"/>
          <p14:tracePt t="78575" x="319088" y="1379538"/>
          <p14:tracePt t="78583" x="311150" y="1395413"/>
          <p14:tracePt t="78591" x="295275" y="1403350"/>
          <p14:tracePt t="78599" x="295275" y="1411288"/>
          <p14:tracePt t="78608" x="287338" y="1419225"/>
          <p14:tracePt t="78615" x="287338" y="1427163"/>
          <p14:tracePt t="78625" x="279400" y="1443038"/>
          <p14:tracePt t="78631" x="271463" y="1450975"/>
          <p14:tracePt t="78641" x="263525" y="1466850"/>
          <p14:tracePt t="78647" x="255588" y="1482725"/>
          <p14:tracePt t="78655" x="247650" y="1498600"/>
          <p14:tracePt t="78664" x="247650" y="1506538"/>
          <p14:tracePt t="78672" x="247650" y="1522413"/>
          <p14:tracePt t="78679" x="247650" y="1538288"/>
          <p14:tracePt t="78687" x="247650" y="1563688"/>
          <p14:tracePt t="78695" x="247650" y="1571625"/>
          <p14:tracePt t="78703" x="247650" y="1587500"/>
          <p14:tracePt t="78711" x="247650" y="1595438"/>
          <p14:tracePt t="78719" x="247650" y="1611313"/>
          <p14:tracePt t="78728" x="247650" y="1619250"/>
          <p14:tracePt t="78735" x="247650" y="1627188"/>
          <p14:tracePt t="78744" x="255588" y="1643063"/>
          <p14:tracePt t="78751" x="255588" y="1651000"/>
          <p14:tracePt t="78759" x="255588" y="1658938"/>
          <p14:tracePt t="78767" x="263525" y="1658938"/>
          <p14:tracePt t="78776" x="263525" y="1666875"/>
          <p14:tracePt t="78783" x="271463" y="1666875"/>
          <p14:tracePt t="78793" x="271463" y="1674813"/>
          <p14:tracePt t="78800" x="279400" y="1674813"/>
          <p14:tracePt t="78809" x="279400" y="1682750"/>
          <p14:tracePt t="78816" x="279400" y="1690688"/>
          <p14:tracePt t="78823" x="287338" y="1690688"/>
          <p14:tracePt t="78832" x="295275" y="1698625"/>
          <p14:tracePt t="78840" x="303213" y="1698625"/>
          <p14:tracePt t="78848" x="319088" y="1714500"/>
          <p14:tracePt t="78855" x="342900" y="1722438"/>
          <p14:tracePt t="78864" x="358775" y="1730375"/>
          <p14:tracePt t="78871" x="382588" y="1746250"/>
          <p14:tracePt t="78880" x="414338" y="1754188"/>
          <p14:tracePt t="78888" x="438150" y="1770063"/>
          <p14:tracePt t="78896" x="461963" y="1785938"/>
          <p14:tracePt t="78904" x="477838" y="1785938"/>
          <p14:tracePt t="78913" x="493713" y="1793875"/>
          <p14:tracePt t="78920" x="501650" y="1801813"/>
          <p14:tracePt t="78929" x="509588" y="1801813"/>
          <p14:tracePt t="79057" x="517525" y="1801813"/>
          <p14:tracePt t="79065" x="517525" y="1809750"/>
          <p14:tracePt t="79077" x="527050" y="1817688"/>
          <p14:tracePt t="79082" x="542925" y="1817688"/>
          <p14:tracePt t="79088" x="550863" y="1817688"/>
          <p14:tracePt t="79096" x="558800" y="1825625"/>
          <p14:tracePt t="79104" x="566738" y="1833563"/>
          <p14:tracePt t="79112" x="574675" y="1833563"/>
          <p14:tracePt t="79120" x="582613" y="1833563"/>
          <p14:tracePt t="79136" x="590550" y="1833563"/>
          <p14:tracePt t="79160" x="598488" y="1833563"/>
          <p14:tracePt t="80153" x="590550" y="1833563"/>
          <p14:tracePt t="80177" x="582613" y="1833563"/>
          <p14:tracePt t="80193" x="574675" y="1833563"/>
          <p14:tracePt t="80208" x="566738" y="1833563"/>
          <p14:tracePt t="80224" x="558800" y="1833563"/>
          <p14:tracePt t="80240" x="550863" y="1833563"/>
          <p14:tracePt t="80249" x="542925" y="1833563"/>
          <p14:tracePt t="80272" x="534988" y="1833563"/>
          <p14:tracePt t="80288" x="527050" y="1833563"/>
          <p14:tracePt t="80304" x="509588" y="1833563"/>
          <p14:tracePt t="80312" x="501650" y="1833563"/>
          <p14:tracePt t="80320" x="493713" y="1833563"/>
          <p14:tracePt t="80328" x="485775" y="1833563"/>
          <p14:tracePt t="80337" x="469900" y="1833563"/>
          <p14:tracePt t="80344" x="461963" y="1833563"/>
          <p14:tracePt t="80351" x="454025" y="1833563"/>
          <p14:tracePt t="80359" x="438150" y="1833563"/>
          <p14:tracePt t="80367" x="438150" y="1841500"/>
          <p14:tracePt t="80375" x="422275" y="1849438"/>
          <p14:tracePt t="80392" x="414338" y="1849438"/>
          <p14:tracePt t="80400" x="414338" y="1857375"/>
          <p14:tracePt t="80408" x="406400" y="1857375"/>
          <p14:tracePt t="80417" x="398463" y="1865313"/>
          <p14:tracePt t="80424" x="390525" y="1873250"/>
          <p14:tracePt t="80440" x="390525" y="1881188"/>
          <p14:tracePt t="80447" x="382588" y="1890713"/>
          <p14:tracePt t="80456" x="382588" y="1898650"/>
          <p14:tracePt t="80464" x="374650" y="1898650"/>
          <p14:tracePt t="80472" x="374650" y="1906588"/>
          <p14:tracePt t="80480" x="366713" y="1906588"/>
          <p14:tracePt t="80489" x="366713" y="1914525"/>
          <p14:tracePt t="80496" x="366713" y="1922463"/>
          <p14:tracePt t="80505" x="366713" y="1930400"/>
          <p14:tracePt t="80520" x="366713" y="1938338"/>
          <p14:tracePt t="80528" x="358775" y="1946275"/>
          <p14:tracePt t="80537" x="358775" y="1962150"/>
          <p14:tracePt t="80545" x="358775" y="1970088"/>
          <p14:tracePt t="80553" x="350838" y="1985963"/>
          <p14:tracePt t="80560" x="334963" y="2001838"/>
          <p14:tracePt t="80570" x="334963" y="2009775"/>
          <p14:tracePt t="80576" x="334963" y="2025650"/>
          <p14:tracePt t="80588" x="327025" y="2041525"/>
          <p14:tracePt t="80593" x="327025" y="2057400"/>
          <p14:tracePt t="80603" x="319088" y="2065338"/>
          <p14:tracePt t="80608" x="319088" y="2073275"/>
          <p14:tracePt t="80620" x="319088" y="2081213"/>
          <p14:tracePt t="80625" x="319088" y="2089150"/>
          <p14:tracePt t="80633" x="319088" y="2097088"/>
          <p14:tracePt t="80648" x="319088" y="2105025"/>
          <p14:tracePt t="80657" x="319088" y="2112963"/>
          <p14:tracePt t="80664" x="319088" y="2120900"/>
          <p14:tracePt t="80680" x="327025" y="2136775"/>
          <p14:tracePt t="80696" x="334963" y="2144713"/>
          <p14:tracePt t="80711" x="334963" y="2160588"/>
          <p14:tracePt t="80720" x="342900" y="2160588"/>
          <p14:tracePt t="80735" x="342900" y="2168525"/>
          <p14:tracePt t="80743" x="350838" y="2168525"/>
          <p14:tracePt t="80759" x="358775" y="2176463"/>
          <p14:tracePt t="80768" x="366713" y="2176463"/>
          <p14:tracePt t="80785" x="374650" y="2184400"/>
          <p14:tracePt t="80792" x="374650" y="2192338"/>
          <p14:tracePt t="80800" x="382588" y="2192338"/>
          <p14:tracePt t="80808" x="390525" y="2192338"/>
          <p14:tracePt t="80815" x="398463" y="2200275"/>
          <p14:tracePt t="80832" x="406400" y="2208213"/>
          <p14:tracePt t="80840" x="422275" y="2216150"/>
          <p14:tracePt t="80848" x="430213" y="2224088"/>
          <p14:tracePt t="80856" x="446088" y="2233613"/>
          <p14:tracePt t="80863" x="454025" y="2233613"/>
          <p14:tracePt t="80872" x="469900" y="2241550"/>
          <p14:tracePt t="80879" x="485775" y="2257425"/>
          <p14:tracePt t="80888" x="501650" y="2257425"/>
          <p14:tracePt t="80895" x="517525" y="2265363"/>
          <p14:tracePt t="80904" x="534988" y="2273300"/>
          <p14:tracePt t="80911" x="550863" y="2273300"/>
          <p14:tracePt t="80919" x="558800" y="2273300"/>
          <p14:tracePt t="80927" x="566738" y="2281238"/>
          <p14:tracePt t="80936" x="574675" y="2281238"/>
          <p14:tracePt t="80959" x="582613" y="2281238"/>
          <p14:tracePt t="81041" x="590550" y="2281238"/>
          <p14:tracePt t="81057" x="598488" y="2281238"/>
          <p14:tracePt t="82193" x="630238" y="2297113"/>
          <p14:tracePt t="82201" x="669925" y="2320925"/>
          <p14:tracePt t="82214" x="725488" y="2360613"/>
          <p14:tracePt t="82217" x="733425" y="2376488"/>
          <p14:tracePt t="82230" x="749300" y="2376488"/>
          <p14:tracePt t="89009" x="749300" y="2384425"/>
          <p14:tracePt t="89026" x="749300" y="2400300"/>
          <p14:tracePt t="89033" x="733425" y="2447925"/>
          <p14:tracePt t="89044" x="725488" y="2471738"/>
          <p14:tracePt t="89048" x="701675" y="2495550"/>
          <p14:tracePt t="89059" x="693738" y="2519363"/>
          <p14:tracePt t="89064" x="669925" y="2535238"/>
          <p14:tracePt t="89072" x="661988" y="2543175"/>
          <p14:tracePt t="89080" x="646113" y="2566988"/>
          <p14:tracePt t="89088" x="630238" y="2566988"/>
          <p14:tracePt t="89096" x="622300" y="2592388"/>
          <p14:tracePt t="89104" x="606425" y="2600325"/>
          <p14:tracePt t="89113" x="606425" y="2608263"/>
          <p14:tracePt t="89120" x="590550" y="2632075"/>
          <p14:tracePt t="89128" x="582613" y="2640013"/>
          <p14:tracePt t="89136" x="574675" y="2647950"/>
          <p14:tracePt t="89144" x="566738" y="2663825"/>
          <p14:tracePt t="89152" x="558800" y="2663825"/>
          <p14:tracePt t="89160" x="550863" y="2671763"/>
          <p14:tracePt t="89168" x="550863" y="2679700"/>
          <p14:tracePt t="89177" x="542925" y="2679700"/>
          <p14:tracePt t="89184" x="534988" y="2687638"/>
          <p14:tracePt t="89193" x="527050" y="2687638"/>
          <p14:tracePt t="89200" x="509588" y="2703513"/>
          <p14:tracePt t="89210" x="501650" y="2711450"/>
          <p14:tracePt t="89217" x="485775" y="2735263"/>
          <p14:tracePt t="89227" x="469900" y="2767013"/>
          <p14:tracePt t="89232" x="461963" y="2782888"/>
          <p14:tracePt t="89243" x="454025" y="2798763"/>
          <p14:tracePt t="89249" x="454025" y="2814638"/>
          <p14:tracePt t="89256" x="454025" y="2830513"/>
          <p14:tracePt t="89265" x="461963" y="2830513"/>
          <p14:tracePt t="89272" x="469900" y="2830513"/>
          <p14:tracePt t="89288" x="485775" y="2830513"/>
          <p14:tracePt t="89297" x="509588" y="2830513"/>
          <p14:tracePt t="89304" x="527050" y="2830513"/>
          <p14:tracePt t="89313" x="542925" y="2822575"/>
          <p14:tracePt t="89320" x="558800" y="2806700"/>
          <p14:tracePt t="89328" x="582613" y="2782888"/>
          <p14:tracePt t="89336" x="598488" y="2767013"/>
          <p14:tracePt t="89344" x="606425" y="2751138"/>
          <p14:tracePt t="89352" x="622300" y="2735263"/>
          <p14:tracePt t="89359" x="630238" y="2727325"/>
          <p14:tracePt t="89367" x="638175" y="2719388"/>
          <p14:tracePt t="89375" x="638175" y="2711450"/>
          <p14:tracePt t="89383" x="646113" y="2703513"/>
          <p14:tracePt t="89399" x="646113" y="2695575"/>
          <p14:tracePt t="89415" x="654050" y="2687638"/>
          <p14:tracePt t="89431" x="661988" y="2679700"/>
          <p14:tracePt t="89439" x="669925" y="2671763"/>
          <p14:tracePt t="89447" x="677863" y="2671763"/>
          <p14:tracePt t="89455" x="677863" y="2663825"/>
          <p14:tracePt t="89463" x="685800" y="2663825"/>
          <p14:tracePt t="89471" x="693738" y="2655888"/>
          <p14:tracePt t="89479" x="701675" y="2647950"/>
          <p14:tracePt t="89487" x="717550" y="2640013"/>
          <p14:tracePt t="89496" x="725488" y="2632075"/>
          <p14:tracePt t="89504" x="733425" y="2632075"/>
          <p14:tracePt t="89512" x="749300" y="2616200"/>
          <p14:tracePt t="89520" x="757238" y="2608263"/>
          <p14:tracePt t="89528" x="773113" y="2592388"/>
          <p14:tracePt t="89536" x="788988" y="2566988"/>
          <p14:tracePt t="89545" x="804863" y="2551113"/>
          <p14:tracePt t="89552" x="812800" y="2535238"/>
          <p14:tracePt t="89559" x="820738" y="2511425"/>
          <p14:tracePt t="89567" x="820738" y="2503488"/>
          <p14:tracePt t="89576" x="820738" y="2495550"/>
          <p14:tracePt t="89583" x="820738" y="2487613"/>
          <p14:tracePt t="89649" x="812800" y="2487613"/>
          <p14:tracePt t="89657" x="804863" y="2487613"/>
          <p14:tracePt t="89669" x="796925" y="2487613"/>
          <p14:tracePt t="89673" x="781050" y="2487613"/>
          <p14:tracePt t="89680" x="765175" y="2495550"/>
          <p14:tracePt t="89688" x="757238" y="2503488"/>
          <p14:tracePt t="89696" x="733425" y="2503488"/>
          <p14:tracePt t="89704" x="725488" y="2503488"/>
          <p14:tracePt t="89712" x="717550" y="2503488"/>
          <p14:tracePt t="89720" x="701675" y="2511425"/>
          <p14:tracePt t="89729" x="693738" y="2519363"/>
          <p14:tracePt t="89736" x="685800" y="2519363"/>
          <p14:tracePt t="89746" x="677863" y="2527300"/>
          <p14:tracePt t="89752" x="661988" y="2527300"/>
          <p14:tracePt t="89762" x="661988" y="2535238"/>
          <p14:tracePt t="89768" x="646113" y="2543175"/>
          <p14:tracePt t="89779" x="638175" y="2551113"/>
          <p14:tracePt t="89784" x="622300" y="2559050"/>
          <p14:tracePt t="89792" x="614363" y="2566988"/>
          <p14:tracePt t="89801" x="598488" y="2592388"/>
          <p14:tracePt t="89808" x="590550" y="2600325"/>
          <p14:tracePt t="89816" x="582613" y="2616200"/>
          <p14:tracePt t="89824" x="574675" y="2632075"/>
          <p14:tracePt t="89832" x="558800" y="2640013"/>
          <p14:tracePt t="89840" x="558800" y="2655888"/>
          <p14:tracePt t="89848" x="550863" y="2671763"/>
          <p14:tracePt t="89855" x="542925" y="2679700"/>
          <p14:tracePt t="89864" x="542925" y="2695575"/>
          <p14:tracePt t="89871" x="534988" y="2711450"/>
          <p14:tracePt t="89880" x="534988" y="2727325"/>
          <p14:tracePt t="89887" x="527050" y="2743200"/>
          <p14:tracePt t="89895" x="527050" y="2751138"/>
          <p14:tracePt t="89903" x="527050" y="2767013"/>
          <p14:tracePt t="89912" x="527050" y="2782888"/>
          <p14:tracePt t="89920" x="517525" y="2798763"/>
          <p14:tracePt t="89928" x="517525" y="2806700"/>
          <p14:tracePt t="89935" x="517525" y="2822575"/>
          <p14:tracePt t="89945" x="517525" y="2838450"/>
          <p14:tracePt t="89951" x="517525" y="2846388"/>
          <p14:tracePt t="89961" x="517525" y="2862263"/>
          <p14:tracePt t="89967" x="517525" y="2870200"/>
          <p14:tracePt t="89975" x="527050" y="2886075"/>
          <p14:tracePt t="89983" x="527050" y="2894013"/>
          <p14:tracePt t="89991" x="534988" y="2901950"/>
          <p14:tracePt t="89999" x="542925" y="2927350"/>
          <p14:tracePt t="90007" x="550863" y="2935288"/>
          <p14:tracePt t="90015" x="566738" y="2951163"/>
          <p14:tracePt t="90023" x="574675" y="2974975"/>
          <p14:tracePt t="90031" x="582613" y="2982913"/>
          <p14:tracePt t="90039" x="590550" y="2990850"/>
          <p14:tracePt t="90048" x="606425" y="3006725"/>
          <p14:tracePt t="90055" x="622300" y="3014663"/>
          <p14:tracePt t="90063" x="630238" y="3014663"/>
          <p14:tracePt t="90071" x="654050" y="3022600"/>
          <p14:tracePt t="90079" x="669925" y="3030538"/>
          <p14:tracePt t="90087" x="677863" y="3030538"/>
          <p14:tracePt t="90098" x="685800" y="3030538"/>
          <p14:tracePt t="90104" x="709613" y="3038475"/>
          <p14:tracePt t="90115" x="717550" y="3038475"/>
          <p14:tracePt t="90120" x="725488" y="3038475"/>
          <p14:tracePt t="90132" x="733425" y="3038475"/>
          <p14:tracePt t="90144" x="741363" y="3038475"/>
          <p14:tracePt t="90152" x="749300" y="3030538"/>
          <p14:tracePt t="90160" x="757238" y="3030538"/>
          <p14:tracePt t="90168" x="773113" y="3014663"/>
          <p14:tracePt t="90176" x="781050" y="3006725"/>
          <p14:tracePt t="90184" x="796925" y="2998788"/>
          <p14:tracePt t="90191" x="804863" y="2982913"/>
          <p14:tracePt t="90199" x="820738" y="2967038"/>
          <p14:tracePt t="90207" x="820738" y="2951163"/>
          <p14:tracePt t="90215" x="836613" y="2943225"/>
          <p14:tracePt t="90223" x="844550" y="2927350"/>
          <p14:tracePt t="90232" x="844550" y="2901950"/>
          <p14:tracePt t="90239" x="844550" y="2886075"/>
          <p14:tracePt t="90248" x="844550" y="2878138"/>
          <p14:tracePt t="90256" x="852488" y="2862263"/>
          <p14:tracePt t="90265" x="852488" y="2854325"/>
          <p14:tracePt t="90272" x="852488" y="2838450"/>
          <p14:tracePt t="90288" x="852488" y="2822575"/>
          <p14:tracePt t="90298" x="860425" y="2814638"/>
          <p14:tracePt t="90304" x="860425" y="2806700"/>
          <p14:tracePt t="90315" x="860425" y="2798763"/>
          <p14:tracePt t="90320" x="860425" y="2790825"/>
          <p14:tracePt t="90328" x="860425" y="2782888"/>
          <p14:tracePt t="90336" x="860425" y="2774950"/>
          <p14:tracePt t="90345" x="860425" y="2767013"/>
          <p14:tracePt t="90352" x="868363" y="2759075"/>
          <p14:tracePt t="90368" x="868363" y="2751138"/>
          <p14:tracePt t="90375" x="877888" y="2743200"/>
          <p14:tracePt t="90384" x="885825" y="2743200"/>
          <p14:tracePt t="90391" x="885825" y="2735263"/>
          <p14:tracePt t="90400" x="885825" y="2727325"/>
          <p14:tracePt t="90407" x="885825" y="2719388"/>
          <p14:tracePt t="90416" x="893763" y="2711450"/>
          <p14:tracePt t="90424" x="893763" y="2703513"/>
          <p14:tracePt t="90439" x="893763" y="2687638"/>
          <p14:tracePt t="90447" x="901700" y="2671763"/>
          <p14:tracePt t="90455" x="901700" y="2663825"/>
          <p14:tracePt t="90464" x="901700" y="2655888"/>
          <p14:tracePt t="90472" x="901700" y="2647950"/>
          <p14:tracePt t="90481" x="901700" y="2624138"/>
          <p14:tracePt t="90487" x="901700" y="2616200"/>
          <p14:tracePt t="90497" x="901700" y="2608263"/>
          <p14:tracePt t="90503" x="893763" y="2592388"/>
          <p14:tracePt t="90511" x="885825" y="2584450"/>
          <p14:tracePt t="90519" x="885825" y="2576513"/>
          <p14:tracePt t="90527" x="877888" y="2566988"/>
          <p14:tracePt t="90535" x="868363" y="2559050"/>
          <p14:tracePt t="90544" x="868363" y="2551113"/>
          <p14:tracePt t="90560" x="860425" y="2543175"/>
          <p14:tracePt t="90568" x="860425" y="2535238"/>
          <p14:tracePt t="90584" x="852488" y="2535238"/>
          <p14:tracePt t="90592" x="852488" y="2527300"/>
          <p14:tracePt t="90608" x="844550" y="2527300"/>
          <p14:tracePt t="90617" x="836613" y="2519363"/>
          <p14:tracePt t="90624" x="828675" y="2519363"/>
          <p14:tracePt t="90634" x="820738" y="2511425"/>
          <p14:tracePt t="90640" x="804863" y="2503488"/>
          <p14:tracePt t="90650" x="788988" y="2495550"/>
          <p14:tracePt t="90656" x="773113" y="2479675"/>
          <p14:tracePt t="90668" x="757238" y="2479675"/>
          <p14:tracePt t="90673" x="741363" y="2471738"/>
          <p14:tracePt t="90684" x="733425" y="2463800"/>
          <p14:tracePt t="90689" x="725488" y="2463800"/>
          <p14:tracePt t="90696" x="717550" y="2463800"/>
          <p14:tracePt t="90712" x="709613" y="2463800"/>
          <p14:tracePt t="90735" x="701675" y="2463800"/>
          <p14:tracePt t="90743" x="693738" y="2463800"/>
          <p14:tracePt t="90767" x="685800" y="2463800"/>
          <p14:tracePt t="90775" x="677863" y="2471738"/>
          <p14:tracePt t="90783" x="669925" y="2479675"/>
          <p14:tracePt t="90791" x="661988" y="2487613"/>
          <p14:tracePt t="90799" x="654050" y="2487613"/>
          <p14:tracePt t="90807" x="638175" y="2495550"/>
          <p14:tracePt t="90818" x="638175" y="2503488"/>
          <p14:tracePt t="90824" x="630238" y="2503488"/>
          <p14:tracePt t="90836" x="622300" y="2511425"/>
          <p14:tracePt t="90840" x="614363" y="2511425"/>
          <p14:tracePt t="90849" x="614363" y="2527300"/>
          <p14:tracePt t="90855" x="606425" y="2527300"/>
          <p14:tracePt t="90863" x="606425" y="2543175"/>
          <p14:tracePt t="90880" x="598488" y="2551113"/>
          <p14:tracePt t="90887" x="598488" y="2566988"/>
          <p14:tracePt t="90895" x="590550" y="2576513"/>
          <p14:tracePt t="90903" x="590550" y="2584450"/>
          <p14:tracePt t="90911" x="590550" y="2608263"/>
          <p14:tracePt t="90919" x="590550" y="2616200"/>
          <p14:tracePt t="90927" x="590550" y="2632075"/>
          <p14:tracePt t="90936" x="582613" y="2647950"/>
          <p14:tracePt t="90943" x="582613" y="2655888"/>
          <p14:tracePt t="90951" x="582613" y="2679700"/>
          <p14:tracePt t="90959" x="582613" y="2695575"/>
          <p14:tracePt t="90967" x="582613" y="2711450"/>
          <p14:tracePt t="90975" x="582613" y="2727325"/>
          <p14:tracePt t="90983" x="582613" y="2743200"/>
          <p14:tracePt t="90991" x="582613" y="2767013"/>
          <p14:tracePt t="91000" x="582613" y="2782888"/>
          <p14:tracePt t="91007" x="582613" y="2798763"/>
          <p14:tracePt t="91016" x="590550" y="2822575"/>
          <p14:tracePt t="91023" x="590550" y="2838450"/>
          <p14:tracePt t="91033" x="598488" y="2846388"/>
          <p14:tracePt t="91039" x="598488" y="2862263"/>
          <p14:tracePt t="91047" x="598488" y="2878138"/>
          <p14:tracePt t="91055" x="598488" y="2894013"/>
          <p14:tracePt t="91063" x="606425" y="2901950"/>
          <p14:tracePt t="91071" x="614363" y="2919413"/>
          <p14:tracePt t="91079" x="622300" y="2935288"/>
          <p14:tracePt t="91089" x="630238" y="2951163"/>
          <p14:tracePt t="91096" x="638175" y="2959100"/>
          <p14:tracePt t="91104" x="646113" y="2982913"/>
          <p14:tracePt t="91112" x="654050" y="2990850"/>
          <p14:tracePt t="91120" x="661988" y="2998788"/>
          <p14:tracePt t="91128" x="677863" y="2998788"/>
          <p14:tracePt t="91136" x="677863" y="3006725"/>
          <p14:tracePt t="91144" x="685800" y="3006725"/>
          <p14:tracePt t="91160" x="693738" y="3006725"/>
          <p14:tracePt t="91169" x="701675" y="3006725"/>
          <p14:tracePt t="91176" x="709613" y="3006725"/>
          <p14:tracePt t="91186" x="717550" y="3006725"/>
          <p14:tracePt t="91192" x="725488" y="3006725"/>
          <p14:tracePt t="91203" x="733425" y="3006725"/>
          <p14:tracePt t="91219" x="749300" y="3006725"/>
          <p14:tracePt t="91224" x="757238" y="2990850"/>
          <p14:tracePt t="91232" x="765175" y="2982913"/>
          <p14:tracePt t="91240" x="773113" y="2967038"/>
          <p14:tracePt t="91248" x="781050" y="2967038"/>
          <p14:tracePt t="91256" x="788988" y="2951163"/>
          <p14:tracePt t="91264" x="796925" y="2935288"/>
          <p14:tracePt t="91272" x="796925" y="2919413"/>
          <p14:tracePt t="91280" x="804863" y="2894013"/>
          <p14:tracePt t="91288" x="812800" y="2870200"/>
          <p14:tracePt t="91296" x="820738" y="2862263"/>
          <p14:tracePt t="91304" x="820738" y="2846388"/>
          <p14:tracePt t="91312" x="820738" y="2830513"/>
          <p14:tracePt t="91321" x="836613" y="2814638"/>
          <p14:tracePt t="91327" x="836613" y="2806700"/>
          <p14:tracePt t="91335" x="844550" y="2798763"/>
          <p14:tracePt t="91343" x="844550" y="2782888"/>
          <p14:tracePt t="91351" x="852488" y="2774950"/>
          <p14:tracePt t="91359" x="852488" y="2767013"/>
          <p14:tracePt t="91368" x="852488" y="2751138"/>
          <p14:tracePt t="91375" x="860425" y="2743200"/>
          <p14:tracePt t="91386" x="860425" y="2735263"/>
          <p14:tracePt t="91392" x="860425" y="2719388"/>
          <p14:tracePt t="91400" x="860425" y="2711450"/>
          <p14:tracePt t="91408" x="860425" y="2703513"/>
          <p14:tracePt t="91416" x="860425" y="2695575"/>
          <p14:tracePt t="91432" x="860425" y="2687638"/>
          <p14:tracePt t="91441" x="860425" y="2679700"/>
          <p14:tracePt t="91448" x="868363" y="2671763"/>
          <p14:tracePt t="91455" x="868363" y="2663825"/>
          <p14:tracePt t="91472" x="868363" y="2655888"/>
          <p14:tracePt t="91479" x="868363" y="2647950"/>
          <p14:tracePt t="91488" x="868363" y="2640013"/>
          <p14:tracePt t="91503" x="877888" y="2624138"/>
          <p14:tracePt t="91519" x="877888" y="2616200"/>
          <p14:tracePt t="91537" x="877888" y="2600325"/>
          <p14:tracePt t="91555" x="877888" y="2592388"/>
          <p14:tracePt t="91560" x="877888" y="2584450"/>
          <p14:tracePt t="91576" x="877888" y="2576513"/>
          <p14:tracePt t="91584" x="877888" y="2566988"/>
          <p14:tracePt t="91592" x="868363" y="2559050"/>
          <p14:tracePt t="91608" x="852488" y="2551113"/>
          <p14:tracePt t="91616" x="844550" y="2543175"/>
          <p14:tracePt t="91632" x="828675" y="2535238"/>
          <p14:tracePt t="91641" x="812800" y="2535238"/>
          <p14:tracePt t="91648" x="804863" y="2535238"/>
          <p14:tracePt t="91656" x="788988" y="2527300"/>
          <p14:tracePt t="91664" x="781050" y="2527300"/>
          <p14:tracePt t="91680" x="773113" y="2527300"/>
          <p14:tracePt t="91688" x="765175" y="2527300"/>
          <p14:tracePt t="91712" x="757238" y="2527300"/>
          <p14:tracePt t="91736" x="749300" y="2527300"/>
          <p14:tracePt t="91753" x="741363" y="2527300"/>
          <p14:tracePt t="91776" x="733425" y="2527300"/>
          <p14:tracePt t="91784" x="725488" y="2527300"/>
          <p14:tracePt t="91792" x="725488" y="2535238"/>
          <p14:tracePt t="91799" x="717550" y="2535238"/>
          <p14:tracePt t="91808" x="709613" y="2543175"/>
          <p14:tracePt t="91816" x="701675" y="2551113"/>
          <p14:tracePt t="91824" x="693738" y="2559050"/>
          <p14:tracePt t="91832" x="685800" y="2566988"/>
          <p14:tracePt t="91840" x="677863" y="2576513"/>
          <p14:tracePt t="91848" x="669925" y="2584450"/>
          <p14:tracePt t="91856" x="661988" y="2592388"/>
          <p14:tracePt t="91864" x="654050" y="2608263"/>
          <p14:tracePt t="91872" x="654050" y="2616200"/>
          <p14:tracePt t="91880" x="646113" y="2624138"/>
          <p14:tracePt t="91888" x="638175" y="2640013"/>
          <p14:tracePt t="91896" x="638175" y="2647950"/>
          <p14:tracePt t="91905" x="630238" y="2655888"/>
          <p14:tracePt t="91912" x="630238" y="2671763"/>
          <p14:tracePt t="91922" x="630238" y="2679700"/>
          <p14:tracePt t="91928" x="630238" y="2687638"/>
          <p14:tracePt t="91938" x="622300" y="2703513"/>
          <p14:tracePt t="91944" x="622300" y="2711450"/>
          <p14:tracePt t="91952" x="622300" y="2719388"/>
          <p14:tracePt t="91960" x="622300" y="2735263"/>
          <p14:tracePt t="91967" x="622300" y="2751138"/>
          <p14:tracePt t="91976" x="622300" y="2759075"/>
          <p14:tracePt t="91983" x="622300" y="2774950"/>
          <p14:tracePt t="91992" x="622300" y="2782888"/>
          <p14:tracePt t="91999" x="622300" y="2798763"/>
          <p14:tracePt t="92008" x="622300" y="2822575"/>
          <p14:tracePt t="92016" x="622300" y="2838450"/>
          <p14:tracePt t="92024" x="622300" y="2854325"/>
          <p14:tracePt t="92032" x="622300" y="2870200"/>
          <p14:tracePt t="92040" x="622300" y="2886075"/>
          <p14:tracePt t="92048" x="622300" y="2901950"/>
          <p14:tracePt t="92055" x="622300" y="2909888"/>
          <p14:tracePt t="92064" x="630238" y="2919413"/>
          <p14:tracePt t="92072" x="630238" y="2927350"/>
          <p14:tracePt t="92089" x="630238" y="2943225"/>
          <p14:tracePt t="92096" x="638175" y="2943225"/>
          <p14:tracePt t="92106" x="638175" y="2951163"/>
          <p14:tracePt t="92128" x="646113" y="2951163"/>
          <p14:tracePt t="92201" x="654050" y="2951163"/>
          <p14:tracePt t="92217" x="661988" y="2951163"/>
          <p14:tracePt t="92233" x="677863" y="2951163"/>
          <p14:tracePt t="92249" x="685800" y="2951163"/>
          <p14:tracePt t="92259" x="693738" y="2943225"/>
          <p14:tracePt t="92265" x="709613" y="2943225"/>
          <p14:tracePt t="92275" x="717550" y="2935288"/>
          <p14:tracePt t="92281" x="733425" y="2927350"/>
          <p14:tracePt t="92289" x="749300" y="2919413"/>
          <p14:tracePt t="92296" x="757238" y="2909888"/>
          <p14:tracePt t="92304" x="773113" y="2909888"/>
          <p14:tracePt t="92312" x="781050" y="2901950"/>
          <p14:tracePt t="92320" x="788988" y="2894013"/>
          <p14:tracePt t="92336" x="788988" y="2886075"/>
          <p14:tracePt t="92344" x="796925" y="2886075"/>
          <p14:tracePt t="92352" x="796925" y="2878138"/>
          <p14:tracePt t="92368" x="804863" y="2870200"/>
          <p14:tracePt t="92376" x="804863" y="2862263"/>
          <p14:tracePt t="92392" x="804863" y="2854325"/>
          <p14:tracePt t="92408" x="804863" y="2846388"/>
          <p14:tracePt t="92416" x="804863" y="2838450"/>
          <p14:tracePt t="92425" x="804863" y="2830513"/>
          <p14:tracePt t="92432" x="804863" y="2822575"/>
          <p14:tracePt t="92442" x="804863" y="2814638"/>
          <p14:tracePt t="92448" x="804863" y="2806700"/>
          <p14:tracePt t="92459" x="804863" y="2790825"/>
          <p14:tracePt t="92475" x="804863" y="2782888"/>
          <p14:tracePt t="92480" x="804863" y="2774950"/>
          <p14:tracePt t="92488" x="804863" y="2767013"/>
          <p14:tracePt t="92496" x="812800" y="2759075"/>
          <p14:tracePt t="92513" x="812800" y="2751138"/>
          <p14:tracePt t="92520" x="820738" y="2743200"/>
          <p14:tracePt t="92536" x="820738" y="2735263"/>
          <p14:tracePt t="92552" x="828675" y="2727325"/>
          <p14:tracePt t="92575" x="828675" y="2719388"/>
          <p14:tracePt t="92583" x="836613" y="2711450"/>
          <p14:tracePt t="92607" x="836613" y="2703513"/>
          <p14:tracePt t="92616" x="844550" y="2695575"/>
          <p14:tracePt t="92626" x="844550" y="2687638"/>
          <p14:tracePt t="92632" x="852488" y="2679700"/>
          <p14:tracePt t="92648" x="852488" y="2663825"/>
          <p14:tracePt t="92665" x="852488" y="2655888"/>
          <p14:tracePt t="92672" x="852488" y="2647950"/>
          <p14:tracePt t="92687" x="852488" y="2640013"/>
          <p14:tracePt t="92695" x="852488" y="2632075"/>
          <p14:tracePt t="92703" x="860425" y="2624138"/>
          <p14:tracePt t="92719" x="860425" y="2616200"/>
          <p14:tracePt t="92727" x="860425" y="2608263"/>
          <p14:tracePt t="92744" x="860425" y="2600325"/>
          <p14:tracePt t="92759" x="860425" y="2592388"/>
          <p14:tracePt t="93465" x="852488" y="2592388"/>
          <p14:tracePt t="93473" x="844550" y="2592388"/>
          <p14:tracePt t="93484" x="836613" y="2592388"/>
          <p14:tracePt t="93500" x="828675" y="2592388"/>
          <p14:tracePt t="104201" x="820738" y="2592388"/>
          <p14:tracePt t="104209" x="812800" y="2592388"/>
          <p14:tracePt t="104224" x="773113" y="2559050"/>
          <p14:tracePt t="104227" x="709613" y="2511425"/>
          <p14:tracePt t="104237" x="622300" y="2455863"/>
          <p14:tracePt t="104241" x="517525" y="2408238"/>
          <p14:tracePt t="104252" x="406400" y="2360613"/>
          <p14:tracePt t="104256" x="311150" y="2328863"/>
          <p14:tracePt t="104264" x="200025" y="2297113"/>
          <p14:tracePt t="104272" x="95250" y="2273300"/>
          <p14:tracePt t="104281" x="0" y="2257425"/>
          <p14:tracePt t="104917" x="287338" y="2224088"/>
          <p14:tracePt t="104921" x="574675" y="2200275"/>
          <p14:tracePt t="104930" x="844550" y="2160588"/>
          <p14:tracePt t="104937" x="1123950" y="2105025"/>
          <p14:tracePt t="104945" x="1395413" y="2049463"/>
          <p14:tracePt t="104956" x="1611313" y="2001838"/>
          <p14:tracePt t="104960" x="1849438" y="1930400"/>
          <p14:tracePt t="104968" x="2089150" y="1849438"/>
          <p14:tracePt t="104975" x="2360613" y="1738313"/>
          <p14:tracePt t="104983" x="2727325" y="1619250"/>
          <p14:tracePt t="104991" x="3141663" y="1506538"/>
          <p14:tracePt t="104999" x="3635375" y="1339850"/>
          <p14:tracePt t="105007" x="4154488" y="1204913"/>
          <p14:tracePt t="105015" x="4687888" y="1036638"/>
          <p14:tracePt t="105023" x="5262563" y="941388"/>
          <p14:tracePt t="105033" x="5861050" y="836613"/>
          <p14:tracePt t="105039" x="6196013" y="773113"/>
          <p14:tracePt t="105049" x="6402388" y="749300"/>
          <p14:tracePt t="105055" x="6826250" y="709613"/>
          <p14:tracePt t="105063" x="7177088" y="677863"/>
          <p14:tracePt t="105071" x="7486650" y="646113"/>
          <p14:tracePt t="105079" x="7686675" y="638175"/>
          <p14:tracePt t="105087" x="7797800" y="630238"/>
          <p14:tracePt t="105095" x="7902575" y="622300"/>
          <p14:tracePt t="105103" x="7981950" y="622300"/>
          <p14:tracePt t="105111" x="8045450" y="622300"/>
          <p14:tracePt t="105119" x="8093075" y="622300"/>
          <p14:tracePt t="105127" x="8148638" y="630238"/>
          <p14:tracePt t="105135" x="8180388" y="638175"/>
          <p14:tracePt t="105143" x="8197850" y="654050"/>
          <p14:tracePt t="105152" x="8213725" y="661988"/>
          <p14:tracePt t="105160" x="8221663" y="669925"/>
          <p14:tracePt t="105169" x="8221663" y="677863"/>
          <p14:tracePt t="105176" x="8229600" y="677863"/>
          <p14:tracePt t="105287" x="8237538" y="677863"/>
          <p14:tracePt t="105295" x="8261350" y="677863"/>
          <p14:tracePt t="105303" x="8348663" y="677863"/>
          <p14:tracePt t="105311" x="8451850" y="661988"/>
          <p14:tracePt t="105319" x="8588375" y="646113"/>
          <p14:tracePt t="105327" x="8715375" y="630238"/>
          <p14:tracePt t="105335" x="8842375" y="598488"/>
          <p14:tracePt t="105343" x="8947150" y="582613"/>
          <p14:tracePt t="105351" x="9042400" y="550863"/>
          <p14:tracePt t="105359" x="9129713" y="534988"/>
          <p14:tracePt t="105367" x="9209088" y="519113"/>
          <p14:tracePt t="105375" x="9282113" y="509588"/>
          <p14:tracePt t="105384" x="9361488" y="501650"/>
          <p14:tracePt t="105391" x="9432925" y="493713"/>
          <p14:tracePt t="105401" x="9504363" y="493713"/>
          <p14:tracePt t="105407" x="9585325" y="485775"/>
          <p14:tracePt t="105415" x="9648825" y="477838"/>
          <p14:tracePt t="105423" x="9704388" y="469900"/>
          <p14:tracePt t="105432" x="9752013" y="454025"/>
          <p14:tracePt t="105439" x="9783763" y="446088"/>
          <p14:tracePt t="105447" x="9799638" y="438150"/>
          <p14:tracePt t="105455" x="9815513" y="430213"/>
          <p14:tracePt t="105463" x="9823450" y="422275"/>
          <p14:tracePt t="105472" x="9831388" y="422275"/>
          <p14:tracePt t="105487" x="9839325" y="422275"/>
          <p14:tracePt t="105511" x="9847263" y="422275"/>
          <p14:tracePt t="105521" x="9855200" y="422275"/>
          <p14:tracePt t="105528" x="9871075" y="422275"/>
          <p14:tracePt t="105537" x="9886950" y="422275"/>
          <p14:tracePt t="105544" x="9918700" y="422275"/>
          <p14:tracePt t="105554" x="9959975" y="422275"/>
          <p14:tracePt t="105560" x="9999663" y="422275"/>
          <p14:tracePt t="105572" x="10039350" y="422275"/>
          <p14:tracePt t="105576" x="10086975" y="430213"/>
          <p14:tracePt t="105587" x="10126663" y="430213"/>
          <p14:tracePt t="105592" x="10174288" y="430213"/>
          <p14:tracePt t="105600" x="10229850" y="430213"/>
          <p14:tracePt t="105608" x="10287000" y="438150"/>
          <p14:tracePt t="105616" x="10358438" y="438150"/>
          <p14:tracePt t="105624" x="10421938" y="438150"/>
          <p14:tracePt t="105632" x="10485438" y="438150"/>
          <p14:tracePt t="105641" x="10548938" y="438150"/>
          <p14:tracePt t="105648" x="10580688" y="438150"/>
          <p14:tracePt t="105656" x="10620375" y="438150"/>
          <p14:tracePt t="105664" x="10645775" y="438150"/>
          <p14:tracePt t="105672" x="10661650" y="430213"/>
          <p14:tracePt t="105680" x="10669588" y="430213"/>
          <p14:tracePt t="105689" x="10685463" y="422275"/>
          <p14:tracePt t="106543" x="10677525" y="422275"/>
          <p14:tracePt t="106559" x="10669588" y="422275"/>
          <p14:tracePt t="106575" x="10653713" y="422275"/>
          <p14:tracePt t="106583" x="10645775" y="422275"/>
          <p14:tracePt t="106591" x="10637838" y="422275"/>
          <p14:tracePt t="106599" x="10629900" y="422275"/>
          <p14:tracePt t="106615" x="10620375" y="422275"/>
          <p14:tracePt t="106697" x="10612438" y="422275"/>
          <p14:tracePt t="106713" x="10604500" y="422275"/>
          <p14:tracePt t="106721" x="10596563" y="422275"/>
          <p14:tracePt t="106737" x="10588625" y="422275"/>
          <p14:tracePt t="106746" x="10572750" y="422275"/>
          <p14:tracePt t="106761" x="10564813" y="422275"/>
          <p14:tracePt t="106768" x="10556875" y="422275"/>
          <p14:tracePt t="106776" x="10548938" y="422275"/>
          <p14:tracePt t="106808" x="10541000" y="422275"/>
          <p14:tracePt t="106832" x="10533063" y="422275"/>
          <p14:tracePt t="106848" x="10517188" y="422275"/>
          <p14:tracePt t="106858" x="10493375" y="430213"/>
          <p14:tracePt t="106863" x="10469563" y="430213"/>
          <p14:tracePt t="106871" x="10437813" y="438150"/>
          <p14:tracePt t="106879" x="10390188" y="454025"/>
          <p14:tracePt t="106887" x="10342563" y="461963"/>
          <p14:tracePt t="106895" x="10287000" y="477838"/>
          <p14:tracePt t="106903" x="10237788" y="485775"/>
          <p14:tracePt t="106911" x="10166350" y="493713"/>
          <p14:tracePt t="106919" x="10110788" y="509588"/>
          <p14:tracePt t="106927" x="10055225" y="519113"/>
          <p14:tracePt t="106935" x="10007600" y="519113"/>
          <p14:tracePt t="106943" x="9952038" y="527050"/>
          <p14:tracePt t="106951" x="9886950" y="534988"/>
          <p14:tracePt t="106959" x="9831388" y="534988"/>
          <p14:tracePt t="106967" x="9775825" y="542925"/>
          <p14:tracePt t="106975" x="9728200" y="550863"/>
          <p14:tracePt t="106983" x="9696450" y="550863"/>
          <p14:tracePt t="106991" x="9688513" y="558800"/>
          <p14:tracePt t="106999" x="9680575" y="558800"/>
          <p14:tracePt t="107353" x="9688513" y="558800"/>
          <p14:tracePt t="107363" x="9696450" y="558800"/>
          <p14:tracePt t="107369" x="9704388" y="558800"/>
          <p14:tracePt t="107400" x="9712325" y="558800"/>
          <p14:tracePt t="107505" x="9696450" y="558800"/>
          <p14:tracePt t="107515" x="9672638" y="558800"/>
          <p14:tracePt t="107525" x="9648825" y="558800"/>
          <p14:tracePt t="107530" x="9609138" y="582613"/>
          <p14:tracePt t="107540" x="9551988" y="606425"/>
          <p14:tracePt t="107548" x="9504363" y="630238"/>
          <p14:tracePt t="107555" x="9456738" y="654050"/>
          <p14:tracePt t="107561" x="9401175" y="685800"/>
          <p14:tracePt t="107568" x="9345613" y="709613"/>
          <p14:tracePt t="107576" x="9297988" y="733425"/>
          <p14:tracePt t="107584" x="9242425" y="757238"/>
          <p14:tracePt t="107591" x="9193213" y="788988"/>
          <p14:tracePt t="107599" x="9137650" y="812800"/>
          <p14:tracePt t="107607" x="9090025" y="844550"/>
          <p14:tracePt t="107616" x="9042400" y="869950"/>
          <p14:tracePt t="107623" x="8994775" y="893763"/>
          <p14:tracePt t="107631" x="8947150" y="917575"/>
          <p14:tracePt t="107639" x="8899525" y="941388"/>
          <p14:tracePt t="107648" x="8842375" y="965200"/>
          <p14:tracePt t="107655" x="8802688" y="981075"/>
          <p14:tracePt t="107663" x="8763000" y="989013"/>
          <p14:tracePt t="107671" x="8723313" y="1004888"/>
          <p14:tracePt t="107679" x="8699500" y="1020763"/>
          <p14:tracePt t="107687" x="8659813" y="1036638"/>
          <p14:tracePt t="107695" x="8643938" y="1036638"/>
          <p14:tracePt t="107703" x="8628063" y="1044575"/>
          <p14:tracePt t="107712" x="8620125" y="1044575"/>
          <p14:tracePt t="107719" x="8612188" y="1052513"/>
          <p14:tracePt t="107729" x="8604250" y="1052513"/>
          <p14:tracePt t="107735" x="8596313" y="1052513"/>
          <p14:tracePt t="107751" x="8580438" y="1052513"/>
          <p14:tracePt t="107759" x="8564563" y="1060450"/>
          <p14:tracePt t="107767" x="8556625" y="1060450"/>
          <p14:tracePt t="107775" x="8540750" y="1060450"/>
          <p14:tracePt t="107783" x="8523288" y="1068388"/>
          <p14:tracePt t="107791" x="8515350" y="1068388"/>
          <p14:tracePt t="107799" x="8499475" y="1068388"/>
          <p14:tracePt t="107807" x="8491538" y="1068388"/>
          <p14:tracePt t="107815" x="8475663" y="1068388"/>
          <p14:tracePt t="107823" x="8459788" y="1068388"/>
          <p14:tracePt t="107839" x="8451850" y="1068388"/>
          <p14:tracePt t="107855" x="8443913" y="1068388"/>
          <p14:tracePt t="107879" x="8435975" y="1068388"/>
          <p14:tracePt t="108466" x="8428038" y="1068388"/>
          <p14:tracePt t="108481" x="8404225" y="1084263"/>
          <p14:tracePt t="108490" x="8372475" y="1100138"/>
          <p14:tracePt t="108497" x="8332788" y="1108075"/>
          <p14:tracePt t="108506" x="8277225" y="1123950"/>
          <p14:tracePt t="108514" x="8213725" y="1139825"/>
          <p14:tracePt t="108520" x="8140700" y="1171575"/>
          <p14:tracePt t="108528" x="8045450" y="1195388"/>
          <p14:tracePt t="108536" x="7950200" y="1212850"/>
          <p14:tracePt t="108544" x="7829550" y="1228725"/>
          <p14:tracePt t="108552" x="7710488" y="1252538"/>
          <p14:tracePt t="108559" x="7583488" y="1276350"/>
          <p14:tracePt t="108568" x="7367588" y="1331913"/>
          <p14:tracePt t="108576" x="7224713" y="1347788"/>
          <p14:tracePt t="108584" x="6992938" y="1387475"/>
          <p14:tracePt t="108592" x="6761163" y="1427163"/>
          <p14:tracePt t="108601" x="6546850" y="1474788"/>
          <p14:tracePt t="108608" x="6402388" y="1506538"/>
          <p14:tracePt t="108618" x="6100763" y="1579563"/>
          <p14:tracePt t="108624" x="5805488" y="1651000"/>
          <p14:tracePt t="108634" x="5526088" y="1722438"/>
          <p14:tracePt t="108640" x="5222875" y="1809750"/>
          <p14:tracePt t="108652" x="4943475" y="1873250"/>
          <p14:tracePt t="108656" x="4664075" y="1930400"/>
          <p14:tracePt t="108664" x="4394200" y="1985963"/>
          <p14:tracePt t="108671" x="4122738" y="2025650"/>
          <p14:tracePt t="108679" x="3851275" y="2073275"/>
          <p14:tracePt t="108687" x="3595688" y="2105025"/>
          <p14:tracePt t="108695" x="3349625" y="2144713"/>
          <p14:tracePt t="108703" x="3117850" y="2176463"/>
          <p14:tracePt t="108711" x="2933700" y="2208213"/>
          <p14:tracePt t="108719" x="2743200" y="2233613"/>
          <p14:tracePt t="108727" x="2606675" y="2241550"/>
          <p14:tracePt t="108735" x="2463800" y="2265363"/>
          <p14:tracePt t="108743" x="2320925" y="2297113"/>
          <p14:tracePt t="108751" x="2192338" y="2312988"/>
          <p14:tracePt t="108759" x="2065338" y="2344738"/>
          <p14:tracePt t="108767" x="1938338" y="2368550"/>
          <p14:tracePt t="108775" x="1833563" y="2392363"/>
          <p14:tracePt t="108784" x="1738313" y="2416175"/>
          <p14:tracePt t="108791" x="1643063" y="2439988"/>
          <p14:tracePt t="108800" x="1554163" y="2471738"/>
          <p14:tracePt t="108807" x="1466850" y="2495550"/>
          <p14:tracePt t="108817" x="1387475" y="2511425"/>
          <p14:tracePt t="108823" x="1316038" y="2535238"/>
          <p14:tracePt t="108831" x="1236663" y="2551113"/>
          <p14:tracePt t="108839" x="1171575" y="2559050"/>
          <p14:tracePt t="108847" x="1108075" y="2566988"/>
          <p14:tracePt t="108855" x="1052513" y="2576513"/>
          <p14:tracePt t="108863" x="996950" y="2584450"/>
          <p14:tracePt t="108871" x="941388" y="2592388"/>
          <p14:tracePt t="108879" x="885825" y="2600325"/>
          <p14:tracePt t="108887" x="844550" y="2600325"/>
          <p14:tracePt t="108895" x="788988" y="2608263"/>
          <p14:tracePt t="108903" x="741363" y="2608263"/>
          <p14:tracePt t="108911" x="709613" y="2608263"/>
          <p14:tracePt t="108919" x="669925" y="2592388"/>
          <p14:tracePt t="108927" x="646113" y="2566988"/>
          <p14:tracePt t="108935" x="606425" y="2535238"/>
          <p14:tracePt t="108952" x="558800" y="2471738"/>
          <p14:tracePt t="108959" x="542925" y="2447925"/>
          <p14:tracePt t="108967" x="527050" y="2416175"/>
          <p14:tracePt t="108975" x="527050" y="2392363"/>
          <p14:tracePt t="108984" x="517525" y="2376488"/>
          <p14:tracePt t="108991" x="517525" y="2360613"/>
          <p14:tracePt t="109001" x="517525" y="2344738"/>
          <p14:tracePt t="109007" x="527050" y="2320925"/>
          <p14:tracePt t="109015" x="542925" y="2297113"/>
          <p14:tracePt t="109023" x="550863" y="2281238"/>
          <p14:tracePt t="109031" x="566738" y="2273300"/>
          <p14:tracePt t="109039" x="574675" y="2257425"/>
          <p14:tracePt t="109047" x="582613" y="2257425"/>
          <p14:tracePt t="109055" x="598488" y="2249488"/>
          <p14:tracePt t="109063" x="598488" y="2241550"/>
          <p14:tracePt t="109079" x="606425" y="2241550"/>
          <p14:tracePt t="109096" x="614363" y="2233613"/>
          <p14:tracePt t="109104" x="622300" y="2233613"/>
          <p14:tracePt t="109112" x="638175" y="2216150"/>
          <p14:tracePt t="109120" x="654050" y="2208213"/>
          <p14:tracePt t="109128" x="654050" y="2200275"/>
          <p14:tracePt t="109138" x="669925" y="2192338"/>
          <p14:tracePt t="109144" x="693738" y="2176463"/>
          <p14:tracePt t="109152" x="701675" y="2152650"/>
          <p14:tracePt t="109159" x="717550" y="2144713"/>
          <p14:tracePt t="109168" x="717550" y="2136775"/>
          <p14:tracePt t="109175" x="725488" y="2120900"/>
          <p14:tracePt t="109185" x="733425" y="2112963"/>
          <p14:tracePt t="109191" x="733425" y="2105025"/>
          <p14:tracePt t="109207" x="733425" y="2097088"/>
          <p14:tracePt t="109273" x="725488" y="2097088"/>
          <p14:tracePt t="109289" x="709613" y="2097088"/>
          <p14:tracePt t="109297" x="693738" y="2105025"/>
          <p14:tracePt t="109309" x="669925" y="2112963"/>
          <p14:tracePt t="109313" x="646113" y="2120900"/>
          <p14:tracePt t="109324" x="630238" y="2128838"/>
          <p14:tracePt t="109328" x="614363" y="2144713"/>
          <p14:tracePt t="109338" x="598488" y="2144713"/>
          <p14:tracePt t="109344" x="582613" y="2152650"/>
          <p14:tracePt t="109354" x="558800" y="2168525"/>
          <p14:tracePt t="109360" x="542925" y="2168525"/>
          <p14:tracePt t="109371" x="534988" y="2184400"/>
          <p14:tracePt t="109376" x="517525" y="2192338"/>
          <p14:tracePt t="109384" x="509588" y="2192338"/>
          <p14:tracePt t="109392" x="501650" y="2208213"/>
          <p14:tracePt t="109399" x="493713" y="2208213"/>
          <p14:tracePt t="109408" x="485775" y="2216150"/>
          <p14:tracePt t="109415" x="477838" y="2224088"/>
          <p14:tracePt t="109424" x="469900" y="2241550"/>
          <p14:tracePt t="109431" x="469900" y="2249488"/>
          <p14:tracePt t="109448" x="469900" y="2265363"/>
          <p14:tracePt t="109456" x="461963" y="2281238"/>
          <p14:tracePt t="109464" x="454025" y="2297113"/>
          <p14:tracePt t="109472" x="454025" y="2305050"/>
          <p14:tracePt t="109480" x="446088" y="2328863"/>
          <p14:tracePt t="109488" x="446088" y="2344738"/>
          <p14:tracePt t="109496" x="446088" y="2352675"/>
          <p14:tracePt t="109505" x="446088" y="2368550"/>
          <p14:tracePt t="109512" x="446088" y="2376488"/>
          <p14:tracePt t="109521" x="446088" y="2392363"/>
          <p14:tracePt t="109528" x="446088" y="2416175"/>
          <p14:tracePt t="109539" x="446088" y="2424113"/>
          <p14:tracePt t="109544" x="446088" y="2439988"/>
          <p14:tracePt t="109552" x="446088" y="2455863"/>
          <p14:tracePt t="109560" x="446088" y="2471738"/>
          <p14:tracePt t="109567" x="454025" y="2495550"/>
          <p14:tracePt t="109576" x="461963" y="2511425"/>
          <p14:tracePt t="109584" x="461963" y="2519363"/>
          <p14:tracePt t="109592" x="469900" y="2527300"/>
          <p14:tracePt t="109599" x="477838" y="2543175"/>
          <p14:tracePt t="109608" x="485775" y="2551113"/>
          <p14:tracePt t="109616" x="493713" y="2566988"/>
          <p14:tracePt t="109624" x="509588" y="2576513"/>
          <p14:tracePt t="109632" x="517525" y="2584450"/>
          <p14:tracePt t="109640" x="527050" y="2592388"/>
          <p14:tracePt t="109648" x="534988" y="2600325"/>
          <p14:tracePt t="109656" x="542925" y="2616200"/>
          <p14:tracePt t="109664" x="550863" y="2616200"/>
          <p14:tracePt t="109673" x="566738" y="2632075"/>
          <p14:tracePt t="109690" x="582613" y="2647950"/>
          <p14:tracePt t="109696" x="598488" y="2655888"/>
          <p14:tracePt t="109706" x="606425" y="2671763"/>
          <p14:tracePt t="109712" x="622300" y="2679700"/>
          <p14:tracePt t="109724" x="630238" y="2687638"/>
          <p14:tracePt t="109728" x="638175" y="2703513"/>
          <p14:tracePt t="109736" x="661988" y="2711450"/>
          <p14:tracePt t="109744" x="669925" y="2719388"/>
          <p14:tracePt t="109751" x="685800" y="2735263"/>
          <p14:tracePt t="109759" x="709613" y="2735263"/>
          <p14:tracePt t="109767" x="717550" y="2751138"/>
          <p14:tracePt t="109775" x="733425" y="2751138"/>
          <p14:tracePt t="109783" x="749300" y="2759075"/>
          <p14:tracePt t="109791" x="773113" y="2767013"/>
          <p14:tracePt t="109799" x="812800" y="2774950"/>
          <p14:tracePt t="109807" x="852488" y="2774950"/>
          <p14:tracePt t="109815" x="901700" y="2774950"/>
          <p14:tracePt t="109824" x="965200" y="2774950"/>
          <p14:tracePt t="109831" x="1012825" y="2774950"/>
          <p14:tracePt t="109839" x="1076325" y="2774950"/>
          <p14:tracePt t="109847" x="1131888" y="2774950"/>
          <p14:tracePt t="109855" x="1187450" y="2767013"/>
          <p14:tracePt t="109863" x="1236663" y="2759075"/>
          <p14:tracePt t="109872" x="1268413" y="2743200"/>
          <p14:tracePt t="109879" x="1300163" y="2727325"/>
          <p14:tracePt t="109888" x="1323975" y="2719388"/>
          <p14:tracePt t="109895" x="1331913" y="2703513"/>
          <p14:tracePt t="109905" x="1355725" y="2687638"/>
          <p14:tracePt t="109912" x="1363663" y="2679700"/>
          <p14:tracePt t="109919" x="1379538" y="2655888"/>
          <p14:tracePt t="109927" x="1379538" y="2640013"/>
          <p14:tracePt t="109935" x="1387475" y="2616200"/>
          <p14:tracePt t="109943" x="1387475" y="2600325"/>
          <p14:tracePt t="109951" x="1387475" y="2584450"/>
          <p14:tracePt t="109959" x="1387475" y="2551113"/>
          <p14:tracePt t="109967" x="1387475" y="2527300"/>
          <p14:tracePt t="109975" x="1387475" y="2503488"/>
          <p14:tracePt t="109983" x="1379538" y="2479675"/>
          <p14:tracePt t="109991" x="1379538" y="2455863"/>
          <p14:tracePt t="109999" x="1371600" y="2432050"/>
          <p14:tracePt t="110007" x="1363663" y="2408238"/>
          <p14:tracePt t="110015" x="1355725" y="2384425"/>
          <p14:tracePt t="110023" x="1347788" y="2368550"/>
          <p14:tracePt t="110031" x="1331913" y="2352675"/>
          <p14:tracePt t="110040" x="1323975" y="2328863"/>
          <p14:tracePt t="110047" x="1308100" y="2320925"/>
          <p14:tracePt t="110056" x="1300163" y="2305050"/>
          <p14:tracePt t="110063" x="1284288" y="2289175"/>
          <p14:tracePt t="110072" x="1260475" y="2273300"/>
          <p14:tracePt t="110079" x="1244600" y="2257425"/>
          <p14:tracePt t="110087" x="1220788" y="2241550"/>
          <p14:tracePt t="110095" x="1195388" y="2233613"/>
          <p14:tracePt t="110103" x="1171575" y="2224088"/>
          <p14:tracePt t="110111" x="1155700" y="2208213"/>
          <p14:tracePt t="110119" x="1131888" y="2208213"/>
          <p14:tracePt t="110127" x="1108075" y="2200275"/>
          <p14:tracePt t="110135" x="1084263" y="2192338"/>
          <p14:tracePt t="110143" x="1044575" y="2176463"/>
          <p14:tracePt t="110151" x="1012825" y="2168525"/>
          <p14:tracePt t="110159" x="989013" y="2168525"/>
          <p14:tracePt t="110167" x="941388" y="2160588"/>
          <p14:tracePt t="110175" x="909638" y="2152650"/>
          <p14:tracePt t="110183" x="885825" y="2136775"/>
          <p14:tracePt t="110191" x="852488" y="2136775"/>
          <p14:tracePt t="110199" x="820738" y="2128838"/>
          <p14:tracePt t="110207" x="796925" y="2128838"/>
          <p14:tracePt t="110215" x="781050" y="2128838"/>
          <p14:tracePt t="110223" x="757238" y="2128838"/>
          <p14:tracePt t="110232" x="749300" y="2128838"/>
          <p14:tracePt t="110243" x="733425" y="2128838"/>
          <p14:tracePt t="110248" x="717550" y="2128838"/>
          <p14:tracePt t="110259" x="701675" y="2128838"/>
          <p14:tracePt t="110264" x="685800" y="2128838"/>
          <p14:tracePt t="110272" x="677863" y="2128838"/>
          <p14:tracePt t="110280" x="669925" y="2128838"/>
          <p14:tracePt t="110288" x="654050" y="2136775"/>
          <p14:tracePt t="110304" x="646113" y="2144713"/>
          <p14:tracePt t="110312" x="630238" y="2152650"/>
          <p14:tracePt t="110320" x="622300" y="2168525"/>
          <p14:tracePt t="110328" x="606425" y="2176463"/>
          <p14:tracePt t="110336" x="590550" y="2192338"/>
          <p14:tracePt t="110344" x="574675" y="2216150"/>
          <p14:tracePt t="110352" x="566738" y="2224088"/>
          <p14:tracePt t="110360" x="558800" y="2241550"/>
          <p14:tracePt t="110368" x="558800" y="2257425"/>
          <p14:tracePt t="110376" x="542925" y="2273300"/>
          <p14:tracePt t="110384" x="542925" y="2281238"/>
          <p14:tracePt t="110393" x="534988" y="2297113"/>
          <p14:tracePt t="110400" x="534988" y="2305050"/>
          <p14:tracePt t="110410" x="534988" y="2312988"/>
          <p14:tracePt t="110416" x="534988" y="2328863"/>
          <p14:tracePt t="110426" x="534988" y="2344738"/>
          <p14:tracePt t="110432" x="534988" y="2352675"/>
          <p14:tracePt t="110443" x="534988" y="2360613"/>
          <p14:tracePt t="110448" x="534988" y="2368550"/>
          <p14:tracePt t="110456" x="534988" y="2384425"/>
          <p14:tracePt t="110472" x="534988" y="2392363"/>
          <p14:tracePt t="110480" x="534988" y="2400300"/>
          <p14:tracePt t="110488" x="534988" y="2408238"/>
          <p14:tracePt t="110504" x="534988" y="2416175"/>
          <p14:tracePt t="110512" x="534988" y="2424113"/>
          <p14:tracePt t="110520" x="534988" y="2432050"/>
          <p14:tracePt t="110536" x="534988" y="2439988"/>
          <p14:tracePt t="110552" x="534988" y="2447925"/>
          <p14:tracePt t="110568" x="534988" y="2455863"/>
          <p14:tracePt t="110577" x="534988" y="2463800"/>
          <p14:tracePt t="110594" x="534988" y="2471738"/>
          <p14:tracePt t="110681" x="534988" y="2479675"/>
          <p14:tracePt t="110689" x="542925" y="2479675"/>
          <p14:tracePt t="110705" x="542925" y="2487613"/>
          <p14:tracePt t="110721" x="550863" y="2487613"/>
          <p14:tracePt t="110731" x="550863" y="2495550"/>
          <p14:tracePt t="110768" x="550863" y="2503488"/>
          <p14:tracePt t="110793" x="558800" y="2503488"/>
          <p14:tracePt t="110800" x="558800" y="2511425"/>
          <p14:tracePt t="110839" x="558800" y="2519363"/>
          <p14:tracePt t="110879" x="558800" y="2527300"/>
          <p14:tracePt t="110903" x="566738" y="2527300"/>
          <p14:tracePt t="110911" x="566738" y="2535238"/>
          <p14:tracePt t="110946" x="574675" y="2535238"/>
          <p14:tracePt t="110953" x="574675" y="2543175"/>
          <p14:tracePt t="110971" x="582613" y="2543175"/>
          <p14:tracePt t="110978" x="582613" y="2551113"/>
          <p14:tracePt t="110984" x="590550" y="2551113"/>
          <p14:tracePt t="110992" x="590550" y="2559050"/>
          <p14:tracePt t="111000" x="598488" y="2559050"/>
          <p14:tracePt t="111007" x="598488" y="2566988"/>
          <p14:tracePt t="111023" x="606425" y="2566988"/>
          <p14:tracePt t="111032" x="614363" y="2566988"/>
          <p14:tracePt t="111048" x="614363" y="2576513"/>
          <p14:tracePt t="111071" x="622300" y="2576513"/>
          <p14:tracePt t="111088" x="622300" y="2584450"/>
          <p14:tracePt t="111095" x="630238" y="2584450"/>
          <p14:tracePt t="111103" x="638175" y="2592388"/>
          <p14:tracePt t="111112" x="646113" y="2592388"/>
          <p14:tracePt t="111120" x="654050" y="2600325"/>
          <p14:tracePt t="111129" x="661988" y="2600325"/>
          <p14:tracePt t="111136" x="677863" y="2600325"/>
          <p14:tracePt t="111146" x="685800" y="2608263"/>
          <p14:tracePt t="111152" x="693738" y="2616200"/>
          <p14:tracePt t="111163" x="701675" y="2616200"/>
          <p14:tracePt t="111353" x="709613" y="2616200"/>
          <p14:tracePt t="111362" x="717550" y="2624138"/>
          <p14:tracePt t="111368" x="725488" y="2632075"/>
          <p14:tracePt t="111376" x="741363" y="2632075"/>
          <p14:tracePt t="111384" x="757238" y="2632075"/>
          <p14:tracePt t="111391" x="781050" y="2640013"/>
          <p14:tracePt t="111400" x="820738" y="2647950"/>
          <p14:tracePt t="111407" x="852488" y="2655888"/>
          <p14:tracePt t="111416" x="893763" y="2655888"/>
          <p14:tracePt t="111423" x="941388" y="2663825"/>
          <p14:tracePt t="111431" x="996950" y="2663825"/>
          <p14:tracePt t="111439" x="1060450" y="2671763"/>
          <p14:tracePt t="111448" x="1131888" y="2671763"/>
          <p14:tracePt t="111455" x="1203325" y="2671763"/>
          <p14:tracePt t="111464" x="1284288" y="2671763"/>
          <p14:tracePt t="111472" x="1363663" y="2671763"/>
          <p14:tracePt t="111481" x="1458913" y="2671763"/>
          <p14:tracePt t="111488" x="1554163" y="2663825"/>
          <p14:tracePt t="111497" x="1666875" y="2647950"/>
          <p14:tracePt t="111504" x="1770063" y="2640013"/>
          <p14:tracePt t="111514" x="1881188" y="2624138"/>
          <p14:tracePt t="111519" x="1985963" y="2608263"/>
          <p14:tracePt t="111528" x="2089150" y="2592388"/>
          <p14:tracePt t="111536" x="2216150" y="2559050"/>
          <p14:tracePt t="111543" x="2344738" y="2527300"/>
          <p14:tracePt t="111552" x="2447925" y="2503488"/>
          <p14:tracePt t="111559" x="2574925" y="2471738"/>
          <p14:tracePt t="111568" x="2679700" y="2455863"/>
          <p14:tracePt t="111575" x="2782888" y="2439988"/>
          <p14:tracePt t="111583" x="2886075" y="2424113"/>
          <p14:tracePt t="111591" x="2982913" y="2416175"/>
          <p14:tracePt t="111600" x="3062288" y="2416175"/>
          <p14:tracePt t="111607" x="3157538" y="2408238"/>
          <p14:tracePt t="111616" x="3244850" y="2408238"/>
          <p14:tracePt t="111623" x="3325813" y="2408238"/>
          <p14:tracePt t="111632" x="3405188" y="2408238"/>
          <p14:tracePt t="111639" x="3468688" y="2408238"/>
          <p14:tracePt t="111648" x="3532188" y="2408238"/>
          <p14:tracePt t="111655" x="3571875" y="2408238"/>
          <p14:tracePt t="111665" x="3619500" y="2408238"/>
          <p14:tracePt t="111671" x="3660775" y="2408238"/>
          <p14:tracePt t="111681" x="3684588" y="2408238"/>
          <p14:tracePt t="111688" x="3708400" y="2408238"/>
          <p14:tracePt t="111698" x="3724275" y="2408238"/>
          <p14:tracePt t="111704" x="3740150" y="2408238"/>
          <p14:tracePt t="111712" x="3756025" y="2408238"/>
          <p14:tracePt t="111720" x="3763963" y="2408238"/>
          <p14:tracePt t="111727" x="3771900" y="2408238"/>
          <p14:tracePt t="111849" x="3779838" y="2408238"/>
          <p14:tracePt t="111857" x="3795713" y="2408238"/>
          <p14:tracePt t="111873" x="3811588" y="2424113"/>
          <p14:tracePt t="111883" x="3819525" y="2424113"/>
          <p14:tracePt t="111887" x="3819525" y="2432050"/>
          <p14:tracePt t="111896" x="3827463" y="2432050"/>
          <p14:tracePt t="111903" x="3835400" y="2432050"/>
          <p14:tracePt t="111919" x="3835400" y="2439988"/>
          <p14:tracePt t="111935" x="3835400" y="2447925"/>
          <p14:tracePt t="111951" x="3835400" y="2455863"/>
          <p14:tracePt t="111967" x="3835400" y="2463800"/>
          <p14:tracePt t="111975" x="3835400" y="2479675"/>
          <p14:tracePt t="111983" x="3827463" y="2487613"/>
          <p14:tracePt t="111991" x="3827463" y="2503488"/>
          <p14:tracePt t="111999" x="3819525" y="2519363"/>
          <p14:tracePt t="112007" x="3811588" y="2535238"/>
          <p14:tracePt t="112015" x="3803650" y="2543175"/>
          <p14:tracePt t="112023" x="3803650" y="2566988"/>
          <p14:tracePt t="112032" x="3795713" y="2576513"/>
          <p14:tracePt t="112039" x="3795713" y="2592388"/>
          <p14:tracePt t="112049" x="3787775" y="2600325"/>
          <p14:tracePt t="112055" x="3787775" y="2616200"/>
          <p14:tracePt t="112063" x="3787775" y="2624138"/>
          <p14:tracePt t="112071" x="3787775" y="2632075"/>
          <p14:tracePt t="112234" x="3787775" y="2640013"/>
          <p14:tracePt t="112251" x="3787775" y="2647950"/>
          <p14:tracePt t="112259" x="3787775" y="2655888"/>
          <p14:tracePt t="112266" x="3787775" y="2663825"/>
          <p14:tracePt t="112276" x="3787775" y="2671763"/>
          <p14:tracePt t="112290" x="3787775" y="2679700"/>
          <p14:tracePt t="112304" x="3787775" y="2687638"/>
          <p14:tracePt t="112465" x="3795713" y="2687638"/>
          <p14:tracePt t="112473" x="3803650" y="2687638"/>
          <p14:tracePt t="112482" x="3803650" y="2679700"/>
          <p14:tracePt t="112490" x="3811588" y="2679700"/>
          <p14:tracePt t="112561" x="3811588" y="2687638"/>
          <p14:tracePt t="112570" x="3811588" y="2695575"/>
          <p14:tracePt t="112581" x="3811588" y="2703513"/>
          <p14:tracePt t="112594" x="3803650" y="2703513"/>
          <p14:tracePt t="112603" x="3803650" y="2711450"/>
          <p14:tracePt t="114441" x="3819525" y="2711450"/>
          <p14:tracePt t="114449" x="3883025" y="2679700"/>
          <p14:tracePt t="114461" x="3970338" y="2647950"/>
          <p14:tracePt t="114466" x="4083050" y="2608263"/>
          <p14:tracePt t="114476" x="4217988" y="2566988"/>
          <p14:tracePt t="114481" x="4352925" y="2519363"/>
          <p14:tracePt t="114489" x="4465638" y="2479675"/>
          <p14:tracePt t="114496" x="4600575" y="2439988"/>
          <p14:tracePt t="114504" x="4713288" y="2400300"/>
          <p14:tracePt t="114512" x="4832350" y="2352675"/>
          <p14:tracePt t="114520" x="4959350" y="2312988"/>
          <p14:tracePt t="114528" x="5064125" y="2273300"/>
          <p14:tracePt t="114536" x="5159375" y="2249488"/>
          <p14:tracePt t="114545" x="5246688" y="2216150"/>
          <p14:tracePt t="114552" x="5310188" y="2184400"/>
          <p14:tracePt t="114562" x="5381625" y="2152650"/>
          <p14:tracePt t="114568" x="5414963" y="2136775"/>
          <p14:tracePt t="114578" x="5454650" y="2120900"/>
          <p14:tracePt t="114584" x="5470525" y="2105025"/>
          <p14:tracePt t="114592" x="5486400" y="2097088"/>
          <p14:tracePt t="114600" x="5486400" y="2081213"/>
          <p14:tracePt t="114607" x="5494338" y="2073275"/>
          <p14:tracePt t="114616" x="5494338" y="2065338"/>
          <p14:tracePt t="114632" x="5494338" y="2057400"/>
          <p14:tracePt t="114663" x="5494338" y="2049463"/>
          <p14:tracePt t="114687" x="5494338" y="2041525"/>
          <p14:tracePt t="114703" x="5494338" y="2033588"/>
          <p14:tracePt t="114719" x="5494338" y="2025650"/>
          <p14:tracePt t="114735" x="5494338" y="2009775"/>
          <p14:tracePt t="114744" x="5494338" y="1993900"/>
          <p14:tracePt t="114751" x="5494338" y="1978025"/>
          <p14:tracePt t="114759" x="5494338" y="1962150"/>
          <p14:tracePt t="114767" x="5494338" y="1938338"/>
          <p14:tracePt t="114775" x="5494338" y="1922463"/>
          <p14:tracePt t="114783" x="5494338" y="1906588"/>
          <p14:tracePt t="114791" x="5494338" y="1890713"/>
          <p14:tracePt t="114799" x="5494338" y="1873250"/>
          <p14:tracePt t="114807" x="5494338" y="1857375"/>
          <p14:tracePt t="114815" x="5494338" y="1841500"/>
          <p14:tracePt t="114823" x="5486400" y="1833563"/>
          <p14:tracePt t="114831" x="5478463" y="1825625"/>
          <p14:tracePt t="114847" x="5470525" y="1825625"/>
          <p14:tracePt t="114863" x="5462588" y="1825625"/>
          <p14:tracePt t="114871" x="5454650" y="1825625"/>
          <p14:tracePt t="114879" x="5446713" y="1825625"/>
          <p14:tracePt t="114887" x="5430838" y="1825625"/>
          <p14:tracePt t="114896" x="5407025" y="1833563"/>
          <p14:tracePt t="114903" x="5389563" y="1841500"/>
          <p14:tracePt t="114913" x="5357813" y="1857375"/>
          <p14:tracePt t="114919" x="5341938" y="1873250"/>
          <p14:tracePt t="114929" x="5318125" y="1890713"/>
          <p14:tracePt t="114935" x="5294313" y="1898650"/>
          <p14:tracePt t="114947" x="5270500" y="1906588"/>
          <p14:tracePt t="114951" x="5254625" y="1922463"/>
          <p14:tracePt t="114959" x="5230813" y="1930400"/>
          <p14:tracePt t="114967" x="5222875" y="1930400"/>
          <p14:tracePt t="114975" x="5207000" y="1946275"/>
          <p14:tracePt t="114991" x="5199063" y="1954213"/>
          <p14:tracePt t="114999" x="5183188" y="1962150"/>
          <p14:tracePt t="115007" x="5183188" y="1970088"/>
          <p14:tracePt t="115016" x="5167313" y="1985963"/>
          <p14:tracePt t="115023" x="5167313" y="1993900"/>
          <p14:tracePt t="115031" x="5151438" y="2009775"/>
          <p14:tracePt t="115039" x="5143500" y="2033588"/>
          <p14:tracePt t="115047" x="5135563" y="2041525"/>
          <p14:tracePt t="115055" x="5119688" y="2057400"/>
          <p14:tracePt t="115064" x="5111750" y="2081213"/>
          <p14:tracePt t="115071" x="5103813" y="2097088"/>
          <p14:tracePt t="115080" x="5095875" y="2112963"/>
          <p14:tracePt t="115087" x="5087938" y="2120900"/>
          <p14:tracePt t="115097" x="5080000" y="2144713"/>
          <p14:tracePt t="115103" x="5072063" y="2160588"/>
          <p14:tracePt t="115114" x="5064125" y="2168525"/>
          <p14:tracePt t="115119" x="5056188" y="2184400"/>
          <p14:tracePt t="115127" x="5056188" y="2208213"/>
          <p14:tracePt t="115135" x="5056188" y="2224088"/>
          <p14:tracePt t="115143" x="5046663" y="2241550"/>
          <p14:tracePt t="115151" x="5046663" y="2257425"/>
          <p14:tracePt t="115159" x="5046663" y="2273300"/>
          <p14:tracePt t="115167" x="5046663" y="2297113"/>
          <p14:tracePt t="115175" x="5046663" y="2312988"/>
          <p14:tracePt t="115183" x="5046663" y="2328863"/>
          <p14:tracePt t="115191" x="5046663" y="2352675"/>
          <p14:tracePt t="115200" x="5046663" y="2360613"/>
          <p14:tracePt t="115207" x="5046663" y="2376488"/>
          <p14:tracePt t="115215" x="5046663" y="2384425"/>
          <p14:tracePt t="115223" x="5046663" y="2408238"/>
          <p14:tracePt t="115231" x="5056188" y="2416175"/>
          <p14:tracePt t="115239" x="5064125" y="2432050"/>
          <p14:tracePt t="115247" x="5072063" y="2439988"/>
          <p14:tracePt t="115255" x="5087938" y="2463800"/>
          <p14:tracePt t="115264" x="5095875" y="2471738"/>
          <p14:tracePt t="115271" x="5103813" y="2487613"/>
          <p14:tracePt t="115281" x="5111750" y="2495550"/>
          <p14:tracePt t="115287" x="5127625" y="2503488"/>
          <p14:tracePt t="115298" x="5135563" y="2519363"/>
          <p14:tracePt t="115303" x="5143500" y="2519363"/>
          <p14:tracePt t="115311" x="5159375" y="2535238"/>
          <p14:tracePt t="115319" x="5167313" y="2543175"/>
          <p14:tracePt t="115327" x="5183188" y="2543175"/>
          <p14:tracePt t="115335" x="5207000" y="2559050"/>
          <p14:tracePt t="115343" x="5230813" y="2566988"/>
          <p14:tracePt t="115352" x="5246688" y="2566988"/>
          <p14:tracePt t="115359" x="5270500" y="2576513"/>
          <p14:tracePt t="115367" x="5294313" y="2584450"/>
          <p14:tracePt t="115375" x="5318125" y="2584450"/>
          <p14:tracePt t="115383" x="5349875" y="2584450"/>
          <p14:tracePt t="115391" x="5373688" y="2584450"/>
          <p14:tracePt t="115399" x="5407025" y="2584450"/>
          <p14:tracePt t="115407" x="5446713" y="2584450"/>
          <p14:tracePt t="115415" x="5486400" y="2584450"/>
          <p14:tracePt t="115423" x="5526088" y="2584450"/>
          <p14:tracePt t="115432" x="5565775" y="2566988"/>
          <p14:tracePt t="115439" x="5597525" y="2559050"/>
          <p14:tracePt t="115448" x="5629275" y="2551113"/>
          <p14:tracePt t="115455" x="5668963" y="2551113"/>
          <p14:tracePt t="115465" x="5692775" y="2543175"/>
          <p14:tracePt t="115471" x="5716588" y="2535238"/>
          <p14:tracePt t="115479" x="5732463" y="2535238"/>
          <p14:tracePt t="115487" x="5740400" y="2527300"/>
          <p14:tracePt t="115495" x="5757863" y="2527300"/>
          <p14:tracePt t="115503" x="5757863" y="2519363"/>
          <p14:tracePt t="115511" x="5773738" y="2519363"/>
          <p14:tracePt t="115527" x="5773738" y="2511425"/>
          <p14:tracePt t="115535" x="5781675" y="2503488"/>
          <p14:tracePt t="115543" x="5781675" y="2495550"/>
          <p14:tracePt t="115551" x="5789613" y="2495550"/>
          <p14:tracePt t="115559" x="5797550" y="2479675"/>
          <p14:tracePt t="115567" x="5805488" y="2479675"/>
          <p14:tracePt t="115575" x="5813425" y="2463800"/>
          <p14:tracePt t="115591" x="5821363" y="2447925"/>
          <p14:tracePt t="115599" x="5821363" y="2439988"/>
          <p14:tracePt t="115607" x="5829300" y="2432050"/>
          <p14:tracePt t="115615" x="5837238" y="2416175"/>
          <p14:tracePt t="115623" x="5845175" y="2408238"/>
          <p14:tracePt t="115632" x="5853113" y="2400300"/>
          <p14:tracePt t="115639" x="5861050" y="2384425"/>
          <p14:tracePt t="115649" x="5868988" y="2376488"/>
          <p14:tracePt t="115655" x="5876925" y="2360613"/>
          <p14:tracePt t="115663" x="5884863" y="2352675"/>
          <p14:tracePt t="115671" x="5892800" y="2344738"/>
          <p14:tracePt t="115679" x="5900738" y="2336800"/>
          <p14:tracePt t="115687" x="5908675" y="2328863"/>
          <p14:tracePt t="115695" x="5908675" y="2320925"/>
          <p14:tracePt t="115703" x="5916613" y="2312988"/>
          <p14:tracePt t="115711" x="5916613" y="2305050"/>
          <p14:tracePt t="115720" x="5924550" y="2297113"/>
          <p14:tracePt t="115728" x="5924550" y="2289175"/>
          <p14:tracePt t="115736" x="5924550" y="2281238"/>
          <p14:tracePt t="115744" x="5924550" y="2273300"/>
          <p14:tracePt t="115751" x="5924550" y="2265363"/>
          <p14:tracePt t="115759" x="5924550" y="2249488"/>
          <p14:tracePt t="115767" x="5924550" y="2241550"/>
          <p14:tracePt t="115775" x="5916613" y="2233613"/>
          <p14:tracePt t="115783" x="5908675" y="2216150"/>
          <p14:tracePt t="115791" x="5892800" y="2208213"/>
          <p14:tracePt t="115800" x="5884863" y="2192338"/>
          <p14:tracePt t="115807" x="5868988" y="2184400"/>
          <p14:tracePt t="115816" x="5853113" y="2168525"/>
          <p14:tracePt t="115823" x="5837238" y="2160588"/>
          <p14:tracePt t="115833" x="5813425" y="2144713"/>
          <p14:tracePt t="115839" x="5797550" y="2136775"/>
          <p14:tracePt t="115847" x="5781675" y="2120900"/>
          <p14:tracePt t="115855" x="5765800" y="2120900"/>
          <p14:tracePt t="115863" x="5749925" y="2105025"/>
          <p14:tracePt t="115871" x="5724525" y="2097088"/>
          <p14:tracePt t="115879" x="5708650" y="2097088"/>
          <p14:tracePt t="115887" x="5692775" y="2089150"/>
          <p14:tracePt t="115895" x="5676900" y="2089150"/>
          <p14:tracePt t="115903" x="5661025" y="2081213"/>
          <p14:tracePt t="115911" x="5637213" y="2081213"/>
          <p14:tracePt t="115920" x="5621338" y="2081213"/>
          <p14:tracePt t="115927" x="5605463" y="2073275"/>
          <p14:tracePt t="115935" x="5589588" y="2073275"/>
          <p14:tracePt t="115951" x="5565775" y="2073275"/>
          <p14:tracePt t="115959" x="5549900" y="2073275"/>
          <p14:tracePt t="115967" x="5541963" y="2073275"/>
          <p14:tracePt t="115975" x="5526088" y="2073275"/>
          <p14:tracePt t="115984" x="5510213" y="2073275"/>
          <p14:tracePt t="115991" x="5494338" y="2073275"/>
          <p14:tracePt t="116001" x="5470525" y="2073275"/>
          <p14:tracePt t="116007" x="5454650" y="2073275"/>
          <p14:tracePt t="116016" x="5430838" y="2073275"/>
          <p14:tracePt t="116024" x="5414963" y="2073275"/>
          <p14:tracePt t="116032" x="5397500" y="2073275"/>
          <p14:tracePt t="116040" x="5381625" y="2073275"/>
          <p14:tracePt t="116048" x="5373688" y="2073275"/>
          <p14:tracePt t="116056" x="5349875" y="2073275"/>
          <p14:tracePt t="116073" x="5341938" y="2073275"/>
          <p14:tracePt t="116080" x="5334000" y="2073275"/>
          <p14:tracePt t="116089" x="5326063" y="2081213"/>
          <p14:tracePt t="116096" x="5318125" y="2081213"/>
          <p14:tracePt t="116103" x="5302250" y="2081213"/>
          <p14:tracePt t="116119" x="5294313" y="2081213"/>
          <p14:tracePt t="116127" x="5294313" y="2089150"/>
          <p14:tracePt t="116135" x="5278438" y="2097088"/>
          <p14:tracePt t="116143" x="5270500" y="2097088"/>
          <p14:tracePt t="116152" x="5262563" y="2105025"/>
          <p14:tracePt t="116159" x="5254625" y="2112963"/>
          <p14:tracePt t="116168" x="5246688" y="2112963"/>
          <p14:tracePt t="116175" x="5230813" y="2120900"/>
          <p14:tracePt t="116185" x="5222875" y="2128838"/>
          <p14:tracePt t="116191" x="5214938" y="2136775"/>
          <p14:tracePt t="116199" x="5207000" y="2144713"/>
          <p14:tracePt t="116207" x="5199063" y="2160588"/>
          <p14:tracePt t="116215" x="5183188" y="2160588"/>
          <p14:tracePt t="116223" x="5175250" y="2176463"/>
          <p14:tracePt t="116231" x="5167313" y="2184400"/>
          <p14:tracePt t="116239" x="5159375" y="2192338"/>
          <p14:tracePt t="116255" x="5151438" y="2200275"/>
          <p14:tracePt t="116263" x="5151438" y="2208213"/>
          <p14:tracePt t="116272" x="5143500" y="2224088"/>
          <p14:tracePt t="116279" x="5135563" y="2233613"/>
          <p14:tracePt t="116287" x="5135563" y="2241550"/>
          <p14:tracePt t="116295" x="5127625" y="2257425"/>
          <p14:tracePt t="116311" x="5119688" y="2265363"/>
          <p14:tracePt t="116319" x="5119688" y="2281238"/>
          <p14:tracePt t="116327" x="5119688" y="2297113"/>
          <p14:tracePt t="116336" x="5119688" y="2305050"/>
          <p14:tracePt t="116343" x="5111750" y="2320925"/>
          <p14:tracePt t="116353" x="5111750" y="2336800"/>
          <p14:tracePt t="116359" x="5111750" y="2352675"/>
          <p14:tracePt t="116369" x="5111750" y="2360613"/>
          <p14:tracePt t="116375" x="5111750" y="2368550"/>
          <p14:tracePt t="116383" x="5111750" y="2384425"/>
          <p14:tracePt t="116391" x="5111750" y="2392363"/>
          <p14:tracePt t="116399" x="5111750" y="2400300"/>
          <p14:tracePt t="116407" x="5119688" y="2416175"/>
          <p14:tracePt t="116415" x="5119688" y="2424113"/>
          <p14:tracePt t="116423" x="5127625" y="2432050"/>
          <p14:tracePt t="116431" x="5127625" y="2447925"/>
          <p14:tracePt t="116439" x="5135563" y="2455863"/>
          <p14:tracePt t="116447" x="5151438" y="2471738"/>
          <p14:tracePt t="116456" x="5151438" y="2487613"/>
          <p14:tracePt t="116463" x="5167313" y="2495550"/>
          <p14:tracePt t="116471" x="5167313" y="2503488"/>
          <p14:tracePt t="116479" x="5183188" y="2527300"/>
          <p14:tracePt t="116487" x="5191125" y="2535238"/>
          <p14:tracePt t="116495" x="5199063" y="2543175"/>
          <p14:tracePt t="116503" x="5207000" y="2559050"/>
          <p14:tracePt t="116511" x="5222875" y="2566988"/>
          <p14:tracePt t="116520" x="5238750" y="2584450"/>
          <p14:tracePt t="116527" x="5246688" y="2584450"/>
          <p14:tracePt t="116537" x="5262563" y="2592388"/>
          <p14:tracePt t="116543" x="5270500" y="2600325"/>
          <p14:tracePt t="116553" x="5286375" y="2608263"/>
          <p14:tracePt t="116559" x="5302250" y="2608263"/>
          <p14:tracePt t="116567" x="5310188" y="2608263"/>
          <p14:tracePt t="116575" x="5318125" y="2608263"/>
          <p14:tracePt t="116583" x="5334000" y="2616200"/>
          <p14:tracePt t="116591" x="5349875" y="2616200"/>
          <p14:tracePt t="116599" x="5365750" y="2616200"/>
          <p14:tracePt t="116607" x="5381625" y="2616200"/>
          <p14:tracePt t="116615" x="5397500" y="2616200"/>
          <p14:tracePt t="116623" x="5414963" y="2624138"/>
          <p14:tracePt t="116631" x="5430838" y="2624138"/>
          <p14:tracePt t="116639" x="5446713" y="2624138"/>
          <p14:tracePt t="116647" x="5462588" y="2624138"/>
          <p14:tracePt t="116655" x="5470525" y="2624138"/>
          <p14:tracePt t="116663" x="5486400" y="2624138"/>
          <p14:tracePt t="116671" x="5502275" y="2624138"/>
          <p14:tracePt t="116679" x="5526088" y="2624138"/>
          <p14:tracePt t="116687" x="5549900" y="2624138"/>
          <p14:tracePt t="116695" x="5573713" y="2624138"/>
          <p14:tracePt t="116704" x="5597525" y="2624138"/>
          <p14:tracePt t="116711" x="5613400" y="2624138"/>
          <p14:tracePt t="116721" x="5629275" y="2624138"/>
          <p14:tracePt t="116727" x="5645150" y="2624138"/>
          <p14:tracePt t="116740" x="5661025" y="2616200"/>
          <p14:tracePt t="116744" x="5676900" y="2616200"/>
          <p14:tracePt t="116752" x="5692775" y="2616200"/>
          <p14:tracePt t="116760" x="5700713" y="2608263"/>
          <p14:tracePt t="116767" x="5708650" y="2600325"/>
          <p14:tracePt t="116775" x="5724525" y="2600325"/>
          <p14:tracePt t="116783" x="5732463" y="2592388"/>
          <p14:tracePt t="116791" x="5740400" y="2584450"/>
          <p14:tracePt t="116799" x="5749925" y="2584450"/>
          <p14:tracePt t="116807" x="5757863" y="2566988"/>
          <p14:tracePt t="116815" x="5781675" y="2559050"/>
          <p14:tracePt t="116824" x="5789613" y="2551113"/>
          <p14:tracePt t="116831" x="5805488" y="2543175"/>
          <p14:tracePt t="116839" x="5829300" y="2535238"/>
          <p14:tracePt t="116847" x="5837238" y="2519363"/>
          <p14:tracePt t="116856" x="5853113" y="2511425"/>
          <p14:tracePt t="116863" x="5861050" y="2503488"/>
          <p14:tracePt t="116871" x="5868988" y="2495550"/>
          <p14:tracePt t="116879" x="5876925" y="2495550"/>
          <p14:tracePt t="116888" x="5876925" y="2479675"/>
          <p14:tracePt t="116895" x="5884863" y="2471738"/>
          <p14:tracePt t="116904" x="5884863" y="2463800"/>
          <p14:tracePt t="116911" x="5892800" y="2455863"/>
          <p14:tracePt t="116919" x="5900738" y="2447925"/>
          <p14:tracePt t="116927" x="5900738" y="2432050"/>
          <p14:tracePt t="116935" x="5900738" y="2424113"/>
          <p14:tracePt t="116943" x="5908675" y="2400300"/>
          <p14:tracePt t="116956" x="5908675" y="2392363"/>
          <p14:tracePt t="116959" x="5908675" y="2368550"/>
          <p14:tracePt t="116967" x="5916613" y="2352675"/>
          <p14:tracePt t="116975" x="5916613" y="2328863"/>
          <p14:tracePt t="116983" x="5916613" y="2305050"/>
          <p14:tracePt t="116991" x="5916613" y="2289175"/>
          <p14:tracePt t="116999" x="5916613" y="2281238"/>
          <p14:tracePt t="117007" x="5916613" y="2265363"/>
          <p14:tracePt t="117015" x="5916613" y="2257425"/>
          <p14:tracePt t="117023" x="5916613" y="2249488"/>
          <p14:tracePt t="117031" x="5916613" y="2241550"/>
          <p14:tracePt t="117047" x="5916613" y="2233613"/>
          <p14:tracePt t="117063" x="5916613" y="2224088"/>
          <p14:tracePt t="117079" x="5908675" y="2208213"/>
          <p14:tracePt t="117095" x="5900738" y="2200275"/>
          <p14:tracePt t="117103" x="5892800" y="2192338"/>
          <p14:tracePt t="117111" x="5884863" y="2184400"/>
          <p14:tracePt t="117119" x="5876925" y="2184400"/>
          <p14:tracePt t="117127" x="5876925" y="2176463"/>
          <p14:tracePt t="117135" x="5868988" y="2176463"/>
          <p14:tracePt t="117143" x="5861050" y="2168525"/>
          <p14:tracePt t="117151" x="5853113" y="2160588"/>
          <p14:tracePt t="117160" x="5837238" y="2160588"/>
          <p14:tracePt t="117168" x="5821363" y="2144713"/>
          <p14:tracePt t="117176" x="5813425" y="2144713"/>
          <p14:tracePt t="117184" x="5797550" y="2136775"/>
          <p14:tracePt t="117191" x="5781675" y="2120900"/>
          <p14:tracePt t="117199" x="5765800" y="2120900"/>
          <p14:tracePt t="117207" x="5757863" y="2105025"/>
          <p14:tracePt t="117215" x="5740400" y="2105025"/>
          <p14:tracePt t="117224" x="5732463" y="2097088"/>
          <p14:tracePt t="117231" x="5724525" y="2089150"/>
          <p14:tracePt t="117241" x="5716588" y="2089150"/>
          <p14:tracePt t="117248" x="5708650" y="2089150"/>
          <p14:tracePt t="117258" x="5692775" y="2081213"/>
          <p14:tracePt t="117275" x="5684838" y="2073275"/>
          <p14:tracePt t="117279" x="5668963" y="2073275"/>
          <p14:tracePt t="117287" x="5661025" y="2073275"/>
          <p14:tracePt t="117295" x="5653088" y="2065338"/>
          <p14:tracePt t="117303" x="5629275" y="2057400"/>
          <p14:tracePt t="117311" x="5613400" y="2057400"/>
          <p14:tracePt t="117319" x="5597525" y="2049463"/>
          <p14:tracePt t="117328" x="5573713" y="2049463"/>
          <p14:tracePt t="117335" x="5549900" y="2041525"/>
          <p14:tracePt t="117343" x="5526088" y="2033588"/>
          <p14:tracePt t="117351" x="5502275" y="2033588"/>
          <p14:tracePt t="117359" x="5478463" y="2025650"/>
          <p14:tracePt t="117367" x="5462588" y="2025650"/>
          <p14:tracePt t="117375" x="5438775" y="2025650"/>
          <p14:tracePt t="117383" x="5422900" y="2025650"/>
          <p14:tracePt t="117391" x="5397500" y="2025650"/>
          <p14:tracePt t="117399" x="5381625" y="2017713"/>
          <p14:tracePt t="117407" x="5373688" y="2017713"/>
          <p14:tracePt t="117415" x="5357813" y="2017713"/>
          <p14:tracePt t="117425" x="5341938" y="2017713"/>
          <p14:tracePt t="117432" x="5326063" y="2017713"/>
          <p14:tracePt t="117443" x="5310188" y="2017713"/>
          <p14:tracePt t="117448" x="5294313" y="2017713"/>
          <p14:tracePt t="117460" x="5286375" y="2017713"/>
          <p14:tracePt t="117464" x="5270500" y="2017713"/>
          <p14:tracePt t="117472" x="5254625" y="2017713"/>
          <p14:tracePt t="117480" x="5246688" y="2017713"/>
          <p14:tracePt t="117488" x="5238750" y="2017713"/>
          <p14:tracePt t="117496" x="5222875" y="2025650"/>
          <p14:tracePt t="117504" x="5222875" y="2033588"/>
          <p14:tracePt t="117512" x="5214938" y="2033588"/>
          <p14:tracePt t="117520" x="5207000" y="2041525"/>
          <p14:tracePt t="117528" x="5199063" y="2041525"/>
          <p14:tracePt t="117536" x="5199063" y="2049463"/>
          <p14:tracePt t="117544" x="5183188" y="2049463"/>
          <p14:tracePt t="117552" x="5183188" y="2065338"/>
          <p14:tracePt t="117561" x="5175250" y="2073275"/>
          <p14:tracePt t="117568" x="5167313" y="2089150"/>
          <p14:tracePt t="117577" x="5167313" y="2097088"/>
          <p14:tracePt t="117584" x="5159375" y="2105025"/>
          <p14:tracePt t="117593" x="5151438" y="2128838"/>
          <p14:tracePt t="117600" x="5151438" y="2136775"/>
          <p14:tracePt t="117610" x="5143500" y="2152650"/>
          <p14:tracePt t="117616" x="5143500" y="2168525"/>
          <p14:tracePt t="117628" x="5135563" y="2184400"/>
          <p14:tracePt t="117632" x="5127625" y="2200275"/>
          <p14:tracePt t="117640" x="5127625" y="2208213"/>
          <p14:tracePt t="117648" x="5127625" y="2216150"/>
          <p14:tracePt t="117656" x="5127625" y="2233613"/>
          <p14:tracePt t="117664" x="5127625" y="2249488"/>
          <p14:tracePt t="117672" x="5127625" y="2257425"/>
          <p14:tracePt t="117680" x="5127625" y="2273300"/>
          <p14:tracePt t="117688" x="5127625" y="2289175"/>
          <p14:tracePt t="117696" x="5127625" y="2305050"/>
          <p14:tracePt t="117704" x="5127625" y="2312988"/>
          <p14:tracePt t="117712" x="5127625" y="2328863"/>
          <p14:tracePt t="117720" x="5127625" y="2336800"/>
          <p14:tracePt t="117728" x="5127625" y="2352675"/>
          <p14:tracePt t="117736" x="5127625" y="2360613"/>
          <p14:tracePt t="117744" x="5135563" y="2368550"/>
          <p14:tracePt t="117752" x="5135563" y="2384425"/>
          <p14:tracePt t="117761" x="5143500" y="2392363"/>
          <p14:tracePt t="117768" x="5143500" y="2400300"/>
          <p14:tracePt t="117778" x="5151438" y="2408238"/>
          <p14:tracePt t="117784" x="5151438" y="2416175"/>
          <p14:tracePt t="117795" x="5159375" y="2432050"/>
          <p14:tracePt t="117800" x="5167313" y="2439988"/>
          <p14:tracePt t="117811" x="5167313" y="2447925"/>
          <p14:tracePt t="117816" x="5183188" y="2463800"/>
          <p14:tracePt t="117824" x="5191125" y="2471738"/>
          <p14:tracePt t="117832" x="5207000" y="2487613"/>
          <p14:tracePt t="117840" x="5214938" y="2495550"/>
          <p14:tracePt t="117848" x="5222875" y="2503488"/>
          <p14:tracePt t="117856" x="5246688" y="2511425"/>
          <p14:tracePt t="117864" x="5254625" y="2519363"/>
          <p14:tracePt t="117872" x="5270500" y="2527300"/>
          <p14:tracePt t="117880" x="5286375" y="2527300"/>
          <p14:tracePt t="117888" x="5302250" y="2535238"/>
          <p14:tracePt t="117896" x="5326063" y="2543175"/>
          <p14:tracePt t="117904" x="5349875" y="2551113"/>
          <p14:tracePt t="117913" x="5373688" y="2551113"/>
          <p14:tracePt t="117920" x="5407025" y="2559050"/>
          <p14:tracePt t="117929" x="5430838" y="2559050"/>
          <p14:tracePt t="117936" x="5478463" y="2559050"/>
          <p14:tracePt t="117945" x="5510213" y="2566988"/>
          <p14:tracePt t="117952" x="5549900" y="2566988"/>
          <p14:tracePt t="117962" x="5589588" y="2576513"/>
          <p14:tracePt t="117968" x="5621338" y="2576513"/>
          <p14:tracePt t="117979" x="5645150" y="2576513"/>
          <p14:tracePt t="117984" x="5676900" y="2576513"/>
          <p14:tracePt t="117995" x="5700713" y="2576513"/>
          <p14:tracePt t="118000" x="5716588" y="2576513"/>
          <p14:tracePt t="118008" x="5732463" y="2576513"/>
          <p14:tracePt t="118016" x="5749925" y="2576513"/>
          <p14:tracePt t="118024" x="5765800" y="2576513"/>
          <p14:tracePt t="118032" x="5781675" y="2576513"/>
          <p14:tracePt t="118040" x="5789613" y="2566988"/>
          <p14:tracePt t="118048" x="5797550" y="2559050"/>
          <p14:tracePt t="118064" x="5805488" y="2551113"/>
          <p14:tracePt t="118072" x="5805488" y="2543175"/>
          <p14:tracePt t="118079" x="5821363" y="2535238"/>
          <p14:tracePt t="118088" x="5829300" y="2511425"/>
          <p14:tracePt t="118097" x="5837238" y="2503488"/>
          <p14:tracePt t="118104" x="5845175" y="2487613"/>
          <p14:tracePt t="118113" x="5853113" y="2471738"/>
          <p14:tracePt t="118120" x="5861050" y="2463800"/>
          <p14:tracePt t="118130" x="5868988" y="2447925"/>
          <p14:tracePt t="118136" x="5868988" y="2432050"/>
          <p14:tracePt t="118147" x="5876925" y="2424113"/>
          <p14:tracePt t="118153" x="5884863" y="2416175"/>
          <p14:tracePt t="118164" x="5884863" y="2408238"/>
          <p14:tracePt t="118168" x="5884863" y="2400300"/>
          <p14:tracePt t="118176" x="5892800" y="2392363"/>
          <p14:tracePt t="118184" x="5892800" y="2384425"/>
          <p14:tracePt t="118192" x="5892800" y="2376488"/>
          <p14:tracePt t="118200" x="5900738" y="2368550"/>
          <p14:tracePt t="118208" x="5900738" y="2352675"/>
          <p14:tracePt t="118224" x="5908675" y="2336800"/>
          <p14:tracePt t="118232" x="5908675" y="2328863"/>
          <p14:tracePt t="118240" x="5908675" y="2320925"/>
          <p14:tracePt t="118248" x="5908675" y="2312988"/>
          <p14:tracePt t="118256" x="5908675" y="2297113"/>
          <p14:tracePt t="118263" x="5908675" y="2289175"/>
          <p14:tracePt t="118272" x="5908675" y="2281238"/>
          <p14:tracePt t="118281" x="5908675" y="2265363"/>
          <p14:tracePt t="118288" x="5900738" y="2257425"/>
          <p14:tracePt t="118298" x="5892800" y="2249488"/>
          <p14:tracePt t="118304" x="5892800" y="2233613"/>
          <p14:tracePt t="118313" x="5884863" y="2233613"/>
          <p14:tracePt t="118320" x="5884863" y="2224088"/>
          <p14:tracePt t="118332" x="5884863" y="2216150"/>
          <p14:tracePt t="118336" x="5876925" y="2208213"/>
          <p14:tracePt t="118352" x="5868988" y="2200275"/>
          <p14:tracePt t="118359" x="5868988" y="2192338"/>
          <p14:tracePt t="118367" x="5861050" y="2192338"/>
          <p14:tracePt t="118375" x="5861050" y="2184400"/>
          <p14:tracePt t="118383" x="5853113" y="2176463"/>
          <p14:tracePt t="118391" x="5845175" y="2168525"/>
          <p14:tracePt t="118399" x="5829300" y="2168525"/>
          <p14:tracePt t="118407" x="5813425" y="2160588"/>
          <p14:tracePt t="118415" x="5805488" y="2152650"/>
          <p14:tracePt t="118423" x="5789613" y="2152650"/>
          <p14:tracePt t="118431" x="5773738" y="2144713"/>
          <p14:tracePt t="118439" x="5757863" y="2136775"/>
          <p14:tracePt t="118447" x="5749925" y="2128838"/>
          <p14:tracePt t="118455" x="5724525" y="2120900"/>
          <p14:tracePt t="118463" x="5708650" y="2112963"/>
          <p14:tracePt t="118471" x="5692775" y="2105025"/>
          <p14:tracePt t="118479" x="5676900" y="2097088"/>
          <p14:tracePt t="118487" x="5661025" y="2097088"/>
          <p14:tracePt t="118496" x="5645150" y="2089150"/>
          <p14:tracePt t="118503" x="5637213" y="2089150"/>
          <p14:tracePt t="118512" x="5629275" y="2081213"/>
          <p14:tracePt t="118519" x="5613400" y="2081213"/>
          <p14:tracePt t="118529" x="5605463" y="2073275"/>
          <p14:tracePt t="118535" x="5597525" y="2073275"/>
          <p14:tracePt t="118543" x="5581650" y="2073275"/>
          <p14:tracePt t="118551" x="5573713" y="2073275"/>
          <p14:tracePt t="118559" x="5565775" y="2073275"/>
          <p14:tracePt t="118568" x="5549900" y="2073275"/>
          <p14:tracePt t="118575" x="5534025" y="2073275"/>
          <p14:tracePt t="118584" x="5518150" y="2073275"/>
          <p14:tracePt t="118592" x="5502275" y="2073275"/>
          <p14:tracePt t="118600" x="5494338" y="2073275"/>
          <p14:tracePt t="118608" x="5478463" y="2073275"/>
          <p14:tracePt t="118616" x="5470525" y="2073275"/>
          <p14:tracePt t="118624" x="5462588" y="2073275"/>
          <p14:tracePt t="118632" x="5454650" y="2073275"/>
          <p14:tracePt t="118648" x="5446713" y="2073275"/>
          <p14:tracePt t="118656" x="5438775" y="2073275"/>
          <p14:tracePt t="118665" x="5430838" y="2073275"/>
          <p14:tracePt t="118682" x="5422900" y="2073275"/>
          <p14:tracePt t="118688" x="5414963" y="2073275"/>
          <p14:tracePt t="118698" x="5407025" y="2073275"/>
          <p14:tracePt t="118704" x="5397500" y="2073275"/>
          <p14:tracePt t="118715" x="5381625" y="2073275"/>
          <p14:tracePt t="118720" x="5365750" y="2073275"/>
          <p14:tracePt t="118728" x="5357813" y="2073275"/>
          <p14:tracePt t="118736" x="5341938" y="2073275"/>
          <p14:tracePt t="118744" x="5326063" y="2073275"/>
          <p14:tracePt t="118760" x="5318125" y="2081213"/>
          <p14:tracePt t="118768" x="5302250" y="2081213"/>
          <p14:tracePt t="118784" x="5286375" y="2089150"/>
          <p14:tracePt t="118800" x="5278438" y="2097088"/>
          <p14:tracePt t="118824" x="5270500" y="2105025"/>
          <p14:tracePt t="118840" x="5270500" y="2112963"/>
          <p14:tracePt t="118850" x="5262563" y="2120900"/>
          <p14:tracePt t="118856" x="5254625" y="2128838"/>
          <p14:tracePt t="118866" x="5254625" y="2136775"/>
          <p14:tracePt t="118872" x="5254625" y="2144713"/>
          <p14:tracePt t="118883" x="5246688" y="2152650"/>
          <p14:tracePt t="118888" x="5246688" y="2160588"/>
          <p14:tracePt t="118904" x="5246688" y="2168525"/>
          <p14:tracePt t="118912" x="5246688" y="2176463"/>
          <p14:tracePt t="120601" x="5246688" y="2144713"/>
          <p14:tracePt t="120609" x="5159375" y="2249488"/>
          <p14:tracePt t="120617" x="4999038" y="2432050"/>
          <p14:tracePt t="120625" x="4927600" y="2511425"/>
          <p14:tracePt t="120633" x="4816475" y="2695575"/>
          <p14:tracePt t="120640" x="4679950" y="2886075"/>
          <p14:tracePt t="120648" x="4592638" y="3094038"/>
          <p14:tracePt t="120657" x="4552950" y="3221038"/>
          <p14:tracePt t="120664" x="4537075" y="3349625"/>
          <p14:tracePt t="120674" x="4537075" y="3460750"/>
          <p14:tracePt t="120680" x="4552950" y="3571875"/>
          <p14:tracePt t="120691" x="4584700" y="3660775"/>
          <p14:tracePt t="120696" x="4632325" y="3716338"/>
          <p14:tracePt t="120704" x="4664075" y="3763963"/>
          <p14:tracePt t="120712" x="4713288" y="3819525"/>
          <p14:tracePt t="120720" x="4752975" y="3851275"/>
          <p14:tracePt t="120728" x="4792663" y="3883025"/>
          <p14:tracePt t="120736" x="4848225" y="3906838"/>
          <p14:tracePt t="120744" x="4895850" y="3930650"/>
          <p14:tracePt t="120752" x="4951413" y="3956050"/>
          <p14:tracePt t="120760" x="5014913" y="3971925"/>
          <p14:tracePt t="120768" x="5080000" y="3987800"/>
          <p14:tracePt t="120776" x="5151438" y="4003675"/>
          <p14:tracePt t="120784" x="5214938" y="4019550"/>
          <p14:tracePt t="120792" x="5278438" y="4043363"/>
          <p14:tracePt t="120800" x="5357813" y="4075113"/>
          <p14:tracePt t="120808" x="5438775" y="4098925"/>
          <p14:tracePt t="120815" x="5486400" y="4122738"/>
          <p14:tracePt t="120823" x="5518150" y="4146550"/>
          <p14:tracePt t="120831" x="5549900" y="4170363"/>
          <p14:tracePt t="120840" x="5573713" y="4202113"/>
          <p14:tracePt t="120847" x="5573713" y="4233863"/>
          <p14:tracePt t="120856" x="5573713" y="4265613"/>
          <p14:tracePt t="120863" x="5573713" y="4314825"/>
          <p14:tracePt t="120871" x="5573713" y="4346575"/>
          <p14:tracePt t="120880" x="5573713" y="4386263"/>
          <p14:tracePt t="120888" x="5573713" y="4418013"/>
          <p14:tracePt t="120896" x="5573713" y="4441825"/>
          <p14:tracePt t="120904" x="5573713" y="4457700"/>
          <p14:tracePt t="120912" x="5573713" y="4481513"/>
          <p14:tracePt t="120929" x="5573713" y="4489450"/>
          <p14:tracePt t="120935" x="5581650" y="4489450"/>
          <p14:tracePt t="121001" x="5589588" y="4489450"/>
          <p14:tracePt t="121010" x="5597525" y="4473575"/>
          <p14:tracePt t="121016" x="5613400" y="4449763"/>
          <p14:tracePt t="121025" x="5629275" y="4433888"/>
          <p14:tracePt t="121032" x="5645150" y="4402138"/>
          <p14:tracePt t="121043" x="5661025" y="4386263"/>
          <p14:tracePt t="121048" x="5676900" y="4370388"/>
          <p14:tracePt t="121056" x="5692775" y="4354513"/>
          <p14:tracePt t="121064" x="5700713" y="4338638"/>
          <p14:tracePt t="121072" x="5708650" y="4330700"/>
          <p14:tracePt t="121080" x="5716588" y="4314825"/>
          <p14:tracePt t="121095" x="5716588" y="4306888"/>
          <p14:tracePt t="121177" x="5716588" y="4298950"/>
          <p14:tracePt t="121184" x="5700713" y="4298950"/>
          <p14:tracePt t="121201" x="5692775" y="4298950"/>
          <p14:tracePt t="121211" x="5676900" y="4298950"/>
          <p14:tracePt t="121217" x="5668963" y="4298950"/>
          <p14:tracePt t="121228" x="5661025" y="4298950"/>
          <p14:tracePt t="121233" x="5653088" y="4298950"/>
          <p14:tracePt t="121240" x="5637213" y="4298950"/>
          <p14:tracePt t="121248" x="5629275" y="4298950"/>
          <p14:tracePt t="121255" x="5621338" y="4298950"/>
          <p14:tracePt t="121264" x="5613400" y="4298950"/>
          <p14:tracePt t="121271" x="5605463" y="4298950"/>
          <p14:tracePt t="121280" x="5597525" y="4298950"/>
          <p14:tracePt t="121288" x="5581650" y="4298950"/>
          <p14:tracePt t="121296" x="5565775" y="4298950"/>
          <p14:tracePt t="121303" x="5557838" y="4298950"/>
          <p14:tracePt t="121312" x="5541963" y="4298950"/>
          <p14:tracePt t="121319" x="5526088" y="4298950"/>
          <p14:tracePt t="121328" x="5510213" y="4298950"/>
          <p14:tracePt t="121336" x="5502275" y="4306888"/>
          <p14:tracePt t="121345" x="5494338" y="4306888"/>
          <p14:tracePt t="121352" x="5470525" y="4306888"/>
          <p14:tracePt t="121361" x="5462588" y="4306888"/>
          <p14:tracePt t="121368" x="5446713" y="4306888"/>
          <p14:tracePt t="121378" x="5438775" y="4306888"/>
          <p14:tracePt t="121384" x="5422900" y="4314825"/>
          <p14:tracePt t="121395" x="5414963" y="4314825"/>
          <p14:tracePt t="121400" x="5407025" y="4314825"/>
          <p14:tracePt t="121411" x="5389563" y="4314825"/>
          <p14:tracePt t="121423" x="5381625" y="4314825"/>
          <p14:tracePt t="121431" x="5365750" y="4314825"/>
          <p14:tracePt t="121439" x="5349875" y="4322763"/>
          <p14:tracePt t="121447" x="5334000" y="4322763"/>
          <p14:tracePt t="121455" x="5326063" y="4338638"/>
          <p14:tracePt t="121463" x="5302250" y="4338638"/>
          <p14:tracePt t="121471" x="5286375" y="4346575"/>
          <p14:tracePt t="121480" x="5278438" y="4354513"/>
          <p14:tracePt t="121488" x="5262563" y="4362450"/>
          <p14:tracePt t="121496" x="5246688" y="4370388"/>
          <p14:tracePt t="121504" x="5230813" y="4378325"/>
          <p14:tracePt t="121512" x="5214938" y="4386263"/>
          <p14:tracePt t="121520" x="5199063" y="4402138"/>
          <p14:tracePt t="121529" x="5183188" y="4402138"/>
          <p14:tracePt t="121536" x="5175250" y="4418013"/>
          <p14:tracePt t="121546" x="5159375" y="4425950"/>
          <p14:tracePt t="121552" x="5143500" y="4441825"/>
          <p14:tracePt t="121563" x="5135563" y="4457700"/>
          <p14:tracePt t="121567" x="5119688" y="4465638"/>
          <p14:tracePt t="121577" x="5119688" y="4473575"/>
          <p14:tracePt t="121583" x="5103813" y="4481513"/>
          <p14:tracePt t="121591" x="5095875" y="4497388"/>
          <p14:tracePt t="121599" x="5095875" y="4505325"/>
          <p14:tracePt t="121607" x="5087938" y="4513263"/>
          <p14:tracePt t="121615" x="5080000" y="4529138"/>
          <p14:tracePt t="121623" x="5080000" y="4537075"/>
          <p14:tracePt t="121631" x="5080000" y="4552950"/>
          <p14:tracePt t="121639" x="5072063" y="4560888"/>
          <p14:tracePt t="121647" x="5072063" y="4568825"/>
          <p14:tracePt t="121655" x="5072063" y="4576763"/>
          <p14:tracePt t="121663" x="5072063" y="4584700"/>
          <p14:tracePt t="121671" x="5072063" y="4600575"/>
          <p14:tracePt t="121679" x="5072063" y="4608513"/>
          <p14:tracePt t="121687" x="5072063" y="4624388"/>
          <p14:tracePt t="121695" x="5072063" y="4641850"/>
          <p14:tracePt t="121703" x="5072063" y="4649788"/>
          <p14:tracePt t="121711" x="5072063" y="4665663"/>
          <p14:tracePt t="121719" x="5080000" y="4681538"/>
          <p14:tracePt t="121727" x="5087938" y="4689475"/>
          <p14:tracePt t="121735" x="5095875" y="4705350"/>
          <p14:tracePt t="121744" x="5111750" y="4721225"/>
          <p14:tracePt t="121751" x="5119688" y="4729163"/>
          <p14:tracePt t="121761" x="5135563" y="4745038"/>
          <p14:tracePt t="121767" x="5143500" y="4752975"/>
          <p14:tracePt t="121776" x="5151438" y="4760913"/>
          <p14:tracePt t="121784" x="5167313" y="4776788"/>
          <p14:tracePt t="121792" x="5175250" y="4784725"/>
          <p14:tracePt t="121800" x="5191125" y="4792663"/>
          <p14:tracePt t="121808" x="5199063" y="4800600"/>
          <p14:tracePt t="121816" x="5207000" y="4800600"/>
          <p14:tracePt t="121824" x="5222875" y="4808538"/>
          <p14:tracePt t="121832" x="5230813" y="4816475"/>
          <p14:tracePt t="121840" x="5238750" y="4816475"/>
          <p14:tracePt t="121847" x="5246688" y="4824413"/>
          <p14:tracePt t="121856" x="5262563" y="4832350"/>
          <p14:tracePt t="121863" x="5270500" y="4832350"/>
          <p14:tracePt t="121871" x="5302250" y="4840288"/>
          <p14:tracePt t="121879" x="5318125" y="4848225"/>
          <p14:tracePt t="121887" x="5341938" y="4856163"/>
          <p14:tracePt t="121895" x="5373688" y="4856163"/>
          <p14:tracePt t="121903" x="5397500" y="4856163"/>
          <p14:tracePt t="121911" x="5430838" y="4856163"/>
          <p14:tracePt t="121919" x="5454650" y="4864100"/>
          <p14:tracePt t="121928" x="5478463" y="4864100"/>
          <p14:tracePt t="121935" x="5502275" y="4872038"/>
          <p14:tracePt t="121945" x="5518150" y="4872038"/>
          <p14:tracePt t="121951" x="5534025" y="4872038"/>
          <p14:tracePt t="121959" x="5549900" y="4872038"/>
          <p14:tracePt t="121967" x="5557838" y="4872038"/>
          <p14:tracePt t="121975" x="5565775" y="4872038"/>
          <p14:tracePt t="121983" x="5589588" y="4872038"/>
          <p14:tracePt t="121991" x="5597525" y="4872038"/>
          <p14:tracePt t="122011" x="5621338" y="4872038"/>
          <p14:tracePt t="122015" x="5637213" y="4856163"/>
          <p14:tracePt t="122023" x="5645150" y="4848225"/>
          <p14:tracePt t="122031" x="5668963" y="4832350"/>
          <p14:tracePt t="122039" x="5684838" y="4824413"/>
          <p14:tracePt t="122048" x="5700713" y="4800600"/>
          <p14:tracePt t="122055" x="5716588" y="4784725"/>
          <p14:tracePt t="122063" x="5732463" y="4768850"/>
          <p14:tracePt t="122071" x="5757863" y="4745038"/>
          <p14:tracePt t="122079" x="5773738" y="4729163"/>
          <p14:tracePt t="122087" x="5789613" y="4721225"/>
          <p14:tracePt t="122095" x="5805488" y="4697413"/>
          <p14:tracePt t="122103" x="5813425" y="4689475"/>
          <p14:tracePt t="122113" x="5821363" y="4673600"/>
          <p14:tracePt t="122119" x="5837238" y="4665663"/>
          <p14:tracePt t="122127" x="5845175" y="4657725"/>
          <p14:tracePt t="122135" x="5845175" y="4641850"/>
          <p14:tracePt t="122143" x="5861050" y="4624388"/>
          <p14:tracePt t="122151" x="5861050" y="4616450"/>
          <p14:tracePt t="122159" x="5868988" y="4600575"/>
          <p14:tracePt t="122167" x="5876925" y="4584700"/>
          <p14:tracePt t="122175" x="5884863" y="4568825"/>
          <p14:tracePt t="122183" x="5884863" y="4560888"/>
          <p14:tracePt t="122191" x="5884863" y="4537075"/>
          <p14:tracePt t="122200" x="5892800" y="4513263"/>
          <p14:tracePt t="122208" x="5892800" y="4505325"/>
          <p14:tracePt t="122215" x="5892800" y="4489450"/>
          <p14:tracePt t="122224" x="5892800" y="4473575"/>
          <p14:tracePt t="122232" x="5892800" y="4465638"/>
          <p14:tracePt t="122240" x="5892800" y="4441825"/>
          <p14:tracePt t="122249" x="5892800" y="4433888"/>
          <p14:tracePt t="122256" x="5892800" y="4425950"/>
          <p14:tracePt t="122265" x="5892800" y="4418013"/>
          <p14:tracePt t="122272" x="5892800" y="4410075"/>
          <p14:tracePt t="122283" x="5884863" y="4402138"/>
          <p14:tracePt t="122288" x="5876925" y="4386263"/>
          <p14:tracePt t="122299" x="5876925" y="4378325"/>
          <p14:tracePt t="122305" x="5868988" y="4370388"/>
          <p14:tracePt t="122320" x="5861050" y="4362450"/>
          <p14:tracePt t="122327" x="5853113" y="4362450"/>
          <p14:tracePt t="122336" x="5853113" y="4354513"/>
          <p14:tracePt t="122344" x="5845175" y="4346575"/>
          <p14:tracePt t="122352" x="5837238" y="4346575"/>
          <p14:tracePt t="122360" x="5829300" y="4338638"/>
          <p14:tracePt t="122368" x="5813425" y="4330700"/>
          <p14:tracePt t="122376" x="5805488" y="4330700"/>
          <p14:tracePt t="122384" x="5781675" y="4322763"/>
          <p14:tracePt t="122392" x="5765800" y="4314825"/>
          <p14:tracePt t="122399" x="5740400" y="4314825"/>
          <p14:tracePt t="122408" x="5716588" y="4306888"/>
          <p14:tracePt t="122416" x="5684838" y="4298950"/>
          <p14:tracePt t="122424" x="5653088" y="4298950"/>
          <p14:tracePt t="122433" x="5629275" y="4291013"/>
          <p14:tracePt t="122440" x="5605463" y="4281488"/>
          <p14:tracePt t="122450" x="5581650" y="4281488"/>
          <p14:tracePt t="122456" x="5565775" y="4281488"/>
          <p14:tracePt t="122467" x="5541963" y="4281488"/>
          <p14:tracePt t="122472" x="5526088" y="4281488"/>
          <p14:tracePt t="122483" x="5510213" y="4281488"/>
          <p14:tracePt t="122488" x="5494338" y="4281488"/>
          <p14:tracePt t="122496" x="5478463" y="4281488"/>
          <p14:tracePt t="122504" x="5470525" y="4281488"/>
          <p14:tracePt t="122512" x="5462588" y="4281488"/>
          <p14:tracePt t="122520" x="5446713" y="4281488"/>
          <p14:tracePt t="122528" x="5438775" y="4281488"/>
          <p14:tracePt t="122536" x="5430838" y="4281488"/>
          <p14:tracePt t="122544" x="5414963" y="4281488"/>
          <p14:tracePt t="122552" x="5397500" y="4281488"/>
          <p14:tracePt t="122560" x="5389563" y="4281488"/>
          <p14:tracePt t="122568" x="5381625" y="4281488"/>
          <p14:tracePt t="122576" x="5365750" y="4281488"/>
          <p14:tracePt t="122584" x="5349875" y="4281488"/>
          <p14:tracePt t="122592" x="5341938" y="4281488"/>
          <p14:tracePt t="122601" x="5326063" y="4281488"/>
          <p14:tracePt t="122608" x="5318125" y="4281488"/>
          <p14:tracePt t="122618" x="5294313" y="4291013"/>
          <p14:tracePt t="122624" x="5278438" y="4291013"/>
          <p14:tracePt t="122635" x="5270500" y="4298950"/>
          <p14:tracePt t="122641" x="5262563" y="4298950"/>
          <p14:tracePt t="122649" x="5246688" y="4298950"/>
          <p14:tracePt t="122655" x="5246688" y="4306888"/>
          <p14:tracePt t="122666" x="5230813" y="4314825"/>
          <p14:tracePt t="122671" x="5222875" y="4322763"/>
          <p14:tracePt t="122679" x="5214938" y="4330700"/>
          <p14:tracePt t="122687" x="5207000" y="4346575"/>
          <p14:tracePt t="122695" x="5199063" y="4354513"/>
          <p14:tracePt t="122703" x="5191125" y="4362450"/>
          <p14:tracePt t="122711" x="5183188" y="4370388"/>
          <p14:tracePt t="122727" x="5175250" y="4378325"/>
          <p14:tracePt t="122735" x="5175250" y="4386263"/>
          <p14:tracePt t="122743" x="5175250" y="4394200"/>
          <p14:tracePt t="122751" x="5167313" y="4402138"/>
          <p14:tracePt t="122759" x="5167313" y="4410075"/>
          <p14:tracePt t="122768" x="5159375" y="4418013"/>
          <p14:tracePt t="122775" x="5159375" y="4425950"/>
          <p14:tracePt t="122783" x="5159375" y="4433888"/>
          <p14:tracePt t="122791" x="5159375" y="4457700"/>
          <p14:tracePt t="122799" x="5151438" y="4465638"/>
          <p14:tracePt t="122807" x="5151438" y="4473575"/>
          <p14:tracePt t="122816" x="5151438" y="4489450"/>
          <p14:tracePt t="122823" x="5151438" y="4505325"/>
          <p14:tracePt t="122832" x="5151438" y="4521200"/>
          <p14:tracePt t="122839" x="5151438" y="4529138"/>
          <p14:tracePt t="122847" x="5151438" y="4545013"/>
          <p14:tracePt t="122855" x="5151438" y="4552950"/>
          <p14:tracePt t="122863" x="5151438" y="4568825"/>
          <p14:tracePt t="122871" x="5151438" y="4584700"/>
          <p14:tracePt t="122879" x="5151438" y="4592638"/>
          <p14:tracePt t="122887" x="5151438" y="4608513"/>
          <p14:tracePt t="122895" x="5159375" y="4624388"/>
          <p14:tracePt t="122903" x="5159375" y="4633913"/>
          <p14:tracePt t="122911" x="5167313" y="4641850"/>
          <p14:tracePt t="122919" x="5175250" y="4657725"/>
          <p14:tracePt t="122927" x="5175250" y="4665663"/>
          <p14:tracePt t="122935" x="5183188" y="4681538"/>
          <p14:tracePt t="122943" x="5191125" y="4689475"/>
          <p14:tracePt t="122959" x="5191125" y="4705350"/>
          <p14:tracePt t="122967" x="5199063" y="4705350"/>
          <p14:tracePt t="122975" x="5199063" y="4713288"/>
          <p14:tracePt t="122984" x="5207000" y="4713288"/>
          <p14:tracePt t="123000" x="5207000" y="4721225"/>
          <p14:tracePt t="123007" x="5214938" y="4721225"/>
          <p14:tracePt t="123017" x="5222875" y="4721225"/>
          <p14:tracePt t="123023" x="5222875" y="4729163"/>
          <p14:tracePt t="123031" x="5230813" y="4737100"/>
          <p14:tracePt t="123039" x="5238750" y="4737100"/>
          <p14:tracePt t="123047" x="5246688" y="4745038"/>
          <p14:tracePt t="123055" x="5262563" y="4752975"/>
          <p14:tracePt t="123063" x="5270500" y="4752975"/>
          <p14:tracePt t="123071" x="5278438" y="4760913"/>
          <p14:tracePt t="123079" x="5294313" y="4768850"/>
          <p14:tracePt t="123087" x="5302250" y="4768850"/>
          <p14:tracePt t="123095" x="5318125" y="4776788"/>
          <p14:tracePt t="123103" x="5334000" y="4784725"/>
          <p14:tracePt t="123111" x="5349875" y="4792663"/>
          <p14:tracePt t="123119" x="5357813" y="4808538"/>
          <p14:tracePt t="123127" x="5381625" y="4808538"/>
          <p14:tracePt t="123135" x="5407025" y="4816475"/>
          <p14:tracePt t="123143" x="5430838" y="4824413"/>
          <p14:tracePt t="123151" x="5446713" y="4832350"/>
          <p14:tracePt t="123159" x="5470525" y="4832350"/>
          <p14:tracePt t="123167" x="5494338" y="4840288"/>
          <p14:tracePt t="123175" x="5518150" y="4848225"/>
          <p14:tracePt t="123185" x="5534025" y="4848225"/>
          <p14:tracePt t="123192" x="5541963" y="4848225"/>
          <p14:tracePt t="123205" x="5565775" y="4848225"/>
          <p14:tracePt t="123208" x="5573713" y="4848225"/>
          <p14:tracePt t="123216" x="5581650" y="4848225"/>
          <p14:tracePt t="123224" x="5589588" y="4848225"/>
          <p14:tracePt t="123240" x="5597525" y="4848225"/>
          <p14:tracePt t="123256" x="5605463" y="4848225"/>
          <p14:tracePt t="123273" x="5613400" y="4848225"/>
          <p14:tracePt t="123289" x="5621338" y="4848225"/>
          <p14:tracePt t="123304" x="5629275" y="4840288"/>
          <p14:tracePt t="123312" x="5645150" y="4832350"/>
          <p14:tracePt t="123322" x="5653088" y="4832350"/>
          <p14:tracePt t="123328" x="5668963" y="4816475"/>
          <p14:tracePt t="123339" x="5676900" y="4816475"/>
          <p14:tracePt t="123345" x="5684838" y="4808538"/>
          <p14:tracePt t="123356" x="5708650" y="4800600"/>
          <p14:tracePt t="123360" x="5716588" y="4800600"/>
          <p14:tracePt t="123368" x="5724525" y="4784725"/>
          <p14:tracePt t="123375" x="5732463" y="4776788"/>
          <p14:tracePt t="123383" x="5740400" y="4768850"/>
          <p14:tracePt t="123391" x="5757863" y="4760913"/>
          <p14:tracePt t="123399" x="5757863" y="4752975"/>
          <p14:tracePt t="123407" x="5773738" y="4745038"/>
          <p14:tracePt t="123423" x="5781675" y="4737100"/>
          <p14:tracePt t="123431" x="5789613" y="4737100"/>
          <p14:tracePt t="123439" x="5789613" y="4729163"/>
          <p14:tracePt t="123455" x="5797550" y="4729163"/>
          <p14:tracePt t="123463" x="5797550" y="4713288"/>
          <p14:tracePt t="123471" x="5805488" y="4713288"/>
          <p14:tracePt t="123479" x="5805488" y="4705350"/>
          <p14:tracePt t="123495" x="5813425" y="4697413"/>
          <p14:tracePt t="123503" x="5821363" y="4689475"/>
          <p14:tracePt t="123511" x="5821363" y="4681538"/>
          <p14:tracePt t="123520" x="5829300" y="4681538"/>
          <p14:tracePt t="123527" x="5829300" y="4665663"/>
          <p14:tracePt t="123543" x="5837238" y="4657725"/>
          <p14:tracePt t="123554" x="5845175" y="4657725"/>
          <p14:tracePt t="123559" x="5845175" y="4649788"/>
          <p14:tracePt t="123568" x="5845175" y="4641850"/>
          <p14:tracePt t="123575" x="5845175" y="4633913"/>
          <p14:tracePt t="123583" x="5853113" y="4633913"/>
          <p14:tracePt t="123591" x="5853113" y="4624388"/>
          <p14:tracePt t="123607" x="5861050" y="4616450"/>
          <p14:tracePt t="123616" x="5861050" y="4608513"/>
          <p14:tracePt t="123624" x="5861050" y="4600575"/>
          <p14:tracePt t="123631" x="5861050" y="4592638"/>
          <p14:tracePt t="123640" x="5861050" y="4584700"/>
          <p14:tracePt t="123655" x="5868988" y="4576763"/>
          <p14:tracePt t="123671" x="5868988" y="4568825"/>
          <p14:tracePt t="123695" x="5868988" y="4560888"/>
          <p14:tracePt t="123705" x="5868988" y="4552950"/>
          <p14:tracePt t="123727" x="5868988" y="4545013"/>
          <p14:tracePt t="123751" x="5868988" y="4537075"/>
          <p14:tracePt t="123759" x="5861050" y="4537075"/>
          <p14:tracePt t="123767" x="5861050" y="4529138"/>
          <p14:tracePt t="123775" x="5861050" y="4521200"/>
          <p14:tracePt t="123791" x="5853113" y="4513263"/>
          <p14:tracePt t="124745" x="5868988" y="4513263"/>
          <p14:tracePt t="124753" x="5884863" y="4513263"/>
          <p14:tracePt t="124765" x="5892800" y="4513263"/>
          <p14:tracePt t="124769" x="5916613" y="4513263"/>
          <p14:tracePt t="124776" x="5940425" y="4513263"/>
          <p14:tracePt t="124784" x="5964238" y="4513263"/>
          <p14:tracePt t="124794" x="6003925" y="4513263"/>
          <p14:tracePt t="124799" x="6043613" y="4513263"/>
          <p14:tracePt t="124809" x="6091238" y="4513263"/>
          <p14:tracePt t="124815" x="6148388" y="4513263"/>
          <p14:tracePt t="124823" x="6188075" y="4513263"/>
          <p14:tracePt t="124831" x="6235700" y="4521200"/>
          <p14:tracePt t="124839" x="6275388" y="4521200"/>
          <p14:tracePt t="124847" x="6323013" y="4529138"/>
          <p14:tracePt t="124855" x="6362700" y="4529138"/>
          <p14:tracePt t="124863" x="6402388" y="4537075"/>
          <p14:tracePt t="124871" x="6434138" y="4537075"/>
          <p14:tracePt t="124879" x="6467475" y="4537075"/>
          <p14:tracePt t="124887" x="6491288" y="4537075"/>
          <p14:tracePt t="124895" x="6523038" y="4537075"/>
          <p14:tracePt t="124903" x="6538913" y="4537075"/>
          <p14:tracePt t="124911" x="6562725" y="4537075"/>
          <p14:tracePt t="124919" x="6578600" y="4537075"/>
          <p14:tracePt t="124927" x="6594475" y="4537075"/>
          <p14:tracePt t="124935" x="6610350" y="4537075"/>
          <p14:tracePt t="124943" x="6634163" y="4537075"/>
          <p14:tracePt t="124951" x="6650038" y="4537075"/>
          <p14:tracePt t="124960" x="6665913" y="4537075"/>
          <p14:tracePt t="124967" x="6681788" y="4537075"/>
          <p14:tracePt t="124976" x="6697663" y="4537075"/>
          <p14:tracePt t="124983" x="6713538" y="4537075"/>
          <p14:tracePt t="124993" x="6729413" y="4537075"/>
          <p14:tracePt t="124999" x="6745288" y="4537075"/>
          <p14:tracePt t="125007" x="6761163" y="4537075"/>
          <p14:tracePt t="125015" x="6777038" y="4537075"/>
          <p14:tracePt t="125023" x="6802438" y="4537075"/>
          <p14:tracePt t="125031" x="6826250" y="4537075"/>
          <p14:tracePt t="125039" x="6850063" y="4537075"/>
          <p14:tracePt t="125047" x="6873875" y="4537075"/>
          <p14:tracePt t="125055" x="6897688" y="4537075"/>
          <p14:tracePt t="125063" x="6929438" y="4545013"/>
          <p14:tracePt t="125071" x="6953250" y="4545013"/>
          <p14:tracePt t="125079" x="6977063" y="4545013"/>
          <p14:tracePt t="125087" x="6992938" y="4545013"/>
          <p14:tracePt t="125095" x="7000875" y="4545013"/>
          <p14:tracePt t="125103" x="7008813" y="4545013"/>
          <p14:tracePt t="125111" x="7008813" y="4552950"/>
          <p14:tracePt t="125281" x="7016750" y="4552950"/>
          <p14:tracePt t="125297" x="7032625" y="4552950"/>
          <p14:tracePt t="125305" x="7040563" y="4560888"/>
          <p14:tracePt t="125316" x="7048500" y="4560888"/>
          <p14:tracePt t="125320" x="7064375" y="4568825"/>
          <p14:tracePt t="125330" x="7072313" y="4568825"/>
          <p14:tracePt t="125347" x="7088188" y="4568825"/>
          <p14:tracePt t="125363" x="7104063" y="4568825"/>
          <p14:tracePt t="125375" x="7112000" y="4568825"/>
          <p14:tracePt t="125415" x="7119938" y="4568825"/>
          <p14:tracePt t="126066" x="7119938" y="4576763"/>
          <p14:tracePt t="126073" x="7104063" y="4576763"/>
          <p14:tracePt t="126085" x="7064375" y="4584700"/>
          <p14:tracePt t="126089" x="7016750" y="4600575"/>
          <p14:tracePt t="126095" x="6977063" y="4616450"/>
          <p14:tracePt t="126104" x="6921500" y="4641850"/>
          <p14:tracePt t="126112" x="6865938" y="4649788"/>
          <p14:tracePt t="126119" x="6810375" y="4665663"/>
          <p14:tracePt t="126127" x="6737350" y="4681538"/>
          <p14:tracePt t="126135" x="6657975" y="4697413"/>
          <p14:tracePt t="126144" x="6578600" y="4721225"/>
          <p14:tracePt t="126152" x="6491288" y="4729163"/>
          <p14:tracePt t="126159" x="6402388" y="4745038"/>
          <p14:tracePt t="126167" x="6299200" y="4752975"/>
          <p14:tracePt t="126175" x="6196013" y="4760913"/>
          <p14:tracePt t="126183" x="6075363" y="4768850"/>
          <p14:tracePt t="126191" x="5964238" y="4768850"/>
          <p14:tracePt t="126200" x="5829300" y="4768850"/>
          <p14:tracePt t="126208" x="5676900" y="4776788"/>
          <p14:tracePt t="126216" x="5534025" y="4792663"/>
          <p14:tracePt t="126223" x="5357813" y="4792663"/>
          <p14:tracePt t="126233" x="5207000" y="4800600"/>
          <p14:tracePt t="126239" x="5022850" y="4808538"/>
          <p14:tracePt t="126250" x="4848225" y="4808538"/>
          <p14:tracePt t="126255" x="4672013" y="4824413"/>
          <p14:tracePt t="126264" x="4489450" y="4832350"/>
          <p14:tracePt t="126271" x="4313238" y="4848225"/>
          <p14:tracePt t="126279" x="4106863" y="4872038"/>
          <p14:tracePt t="126288" x="3954463" y="4872038"/>
          <p14:tracePt t="126295" x="3795713" y="4879975"/>
          <p14:tracePt t="126304" x="3676650" y="4879975"/>
          <p14:tracePt t="126311" x="3548063" y="4879975"/>
          <p14:tracePt t="126320" x="3413125" y="4887913"/>
          <p14:tracePt t="126327" x="3292475" y="4887913"/>
          <p14:tracePt t="126336" x="3165475" y="4887913"/>
          <p14:tracePt t="126344" x="3062288" y="4895850"/>
          <p14:tracePt t="126351" x="2957513" y="4895850"/>
          <p14:tracePt t="126359" x="2870200" y="4895850"/>
          <p14:tracePt t="126367" x="2774950" y="4895850"/>
          <p14:tracePt t="126375" x="2703513" y="4895850"/>
          <p14:tracePt t="126383" x="2647950" y="4895850"/>
          <p14:tracePt t="126391" x="2590800" y="4895850"/>
          <p14:tracePt t="126399" x="2559050" y="4895850"/>
          <p14:tracePt t="126407" x="2543175" y="4895850"/>
          <p14:tracePt t="126416" x="2535238" y="4895850"/>
          <p14:tracePt t="126632" x="2527300" y="4895850"/>
          <p14:tracePt t="126649" x="2519363" y="4895850"/>
          <p14:tracePt t="126656" x="2503488" y="4895850"/>
          <p14:tracePt t="126666" x="2495550" y="4903788"/>
          <p14:tracePt t="126674" x="2479675" y="4903788"/>
          <p14:tracePt t="126679" x="2463800" y="4911725"/>
          <p14:tracePt t="126695" x="2455863" y="4911725"/>
          <p14:tracePt t="126711" x="2447925" y="4911725"/>
          <p14:tracePt t="126727" x="2439988" y="4911725"/>
          <p14:tracePt t="126744" x="2432050" y="4895850"/>
          <p14:tracePt t="126759" x="2424113" y="4879975"/>
          <p14:tracePt t="126775" x="2416175" y="4872038"/>
          <p14:tracePt t="126786" x="2408238" y="4872038"/>
          <p14:tracePt t="126791" x="2408238" y="4864100"/>
          <p14:tracePt t="126807" x="2408238" y="4856163"/>
          <p14:tracePt t="126815" x="2400300" y="4848225"/>
          <p14:tracePt t="126823" x="2400300" y="4840288"/>
          <p14:tracePt t="126831" x="2392363" y="4840288"/>
          <p14:tracePt t="126840" x="2384425" y="4832350"/>
          <p14:tracePt t="126847" x="2376488" y="4824413"/>
          <p14:tracePt t="126863" x="2368550" y="4824413"/>
          <p14:tracePt t="126871" x="2368550" y="4816475"/>
          <p14:tracePt t="126887" x="2360613" y="4808538"/>
          <p14:tracePt t="126895" x="2352675" y="4808538"/>
          <p14:tracePt t="126904" x="2352675" y="4800600"/>
          <p14:tracePt t="126911" x="2344738" y="4792663"/>
          <p14:tracePt t="126920" x="2336800" y="4784725"/>
          <p14:tracePt t="126928" x="2328863" y="4776788"/>
          <p14:tracePt t="126937" x="2328863" y="4768850"/>
          <p14:tracePt t="126944" x="2320925" y="4752975"/>
          <p14:tracePt t="126954" x="2312988" y="4737100"/>
          <p14:tracePt t="126961" x="2305050" y="4729163"/>
          <p14:tracePt t="126969" x="2297113" y="4705350"/>
          <p14:tracePt t="126975" x="2289175" y="4689475"/>
          <p14:tracePt t="126983" x="2281238" y="4673600"/>
          <p14:tracePt t="126991" x="2273300" y="4657725"/>
          <p14:tracePt t="126999" x="2265363" y="4641850"/>
          <p14:tracePt t="127007" x="2255838" y="4633913"/>
          <p14:tracePt t="127015" x="2247900" y="4624388"/>
          <p14:tracePt t="127023" x="2247900" y="4608513"/>
          <p14:tracePt t="127039" x="2239963" y="4600575"/>
          <p14:tracePt t="127055" x="2239963" y="4592638"/>
          <p14:tracePt t="127063" x="2239963" y="4584700"/>
          <p14:tracePt t="127071" x="2232025" y="4584700"/>
          <p14:tracePt t="127088" x="2224088" y="4576763"/>
          <p14:tracePt t="127105" x="2224088" y="4568825"/>
          <p14:tracePt t="127112" x="2216150" y="4560888"/>
          <p14:tracePt t="127121" x="2216150" y="4552950"/>
          <p14:tracePt t="127138" x="2208213" y="4545013"/>
          <p14:tracePt t="127144" x="2200275" y="4537075"/>
          <p14:tracePt t="127155" x="2184400" y="4521200"/>
          <p14:tracePt t="127160" x="2168525" y="4505325"/>
          <p14:tracePt t="127168" x="2152650" y="4497388"/>
          <p14:tracePt t="127176" x="2144713" y="4481513"/>
          <p14:tracePt t="127184" x="2136775" y="4473575"/>
          <p14:tracePt t="127192" x="2120900" y="4465638"/>
          <p14:tracePt t="127200" x="2112963" y="4465638"/>
          <p14:tracePt t="127207" x="2105025" y="4457700"/>
          <p14:tracePt t="127215" x="2089150" y="4449763"/>
          <p14:tracePt t="127223" x="2081213" y="4449763"/>
          <p14:tracePt t="127231" x="2065338" y="4433888"/>
          <p14:tracePt t="127241" x="2041525" y="4425950"/>
          <p14:tracePt t="127248" x="2009775" y="4410075"/>
          <p14:tracePt t="127256" x="1978025" y="4394200"/>
          <p14:tracePt t="127263" x="1930400" y="4378325"/>
          <p14:tracePt t="127271" x="1889125" y="4362450"/>
          <p14:tracePt t="127279" x="1849438" y="4346575"/>
          <p14:tracePt t="127288" x="1801813" y="4338638"/>
          <p14:tracePt t="127295" x="1754188" y="4330700"/>
          <p14:tracePt t="127304" x="1714500" y="4314825"/>
          <p14:tracePt t="127311" x="1674813" y="4298950"/>
          <p14:tracePt t="127321" x="1627188" y="4291013"/>
          <p14:tracePt t="127327" x="1587500" y="4273550"/>
          <p14:tracePt t="127338" x="1546225" y="4265613"/>
          <p14:tracePt t="127343" x="1514475" y="4249738"/>
          <p14:tracePt t="127351" x="1466850" y="4241800"/>
          <p14:tracePt t="127359" x="1435100" y="4233863"/>
          <p14:tracePt t="127367" x="1379538" y="4225925"/>
          <p14:tracePt t="127375" x="1331913" y="4217988"/>
          <p14:tracePt t="127383" x="1292225" y="4217988"/>
          <p14:tracePt t="127391" x="1244600" y="4210050"/>
          <p14:tracePt t="127399" x="1211263" y="4210050"/>
          <p14:tracePt t="127408" x="1171575" y="4210050"/>
          <p14:tracePt t="127415" x="1131888" y="4210050"/>
          <p14:tracePt t="127423" x="1100138" y="4210050"/>
          <p14:tracePt t="127431" x="1060450" y="4210050"/>
          <p14:tracePt t="127439" x="1028700" y="4210050"/>
          <p14:tracePt t="127447" x="981075" y="4210050"/>
          <p14:tracePt t="127455" x="941388" y="4210050"/>
          <p14:tracePt t="127463" x="893763" y="4217988"/>
          <p14:tracePt t="127472" x="844550" y="4225925"/>
          <p14:tracePt t="127479" x="812800" y="4225925"/>
          <p14:tracePt t="127488" x="765175" y="4241800"/>
          <p14:tracePt t="127495" x="725488" y="4249738"/>
          <p14:tracePt t="127506" x="701675" y="4257675"/>
          <p14:tracePt t="127511" x="654050" y="4265613"/>
          <p14:tracePt t="127520" x="630238" y="4281488"/>
          <p14:tracePt t="127528" x="582613" y="4298950"/>
          <p14:tracePt t="127536" x="550863" y="4298950"/>
          <p14:tracePt t="127543" x="517525" y="4314825"/>
          <p14:tracePt t="127551" x="485775" y="4330700"/>
          <p14:tracePt t="127559" x="461963" y="4338638"/>
          <p14:tracePt t="127567" x="438150" y="4354513"/>
          <p14:tracePt t="127576" x="422275" y="4362450"/>
          <p14:tracePt t="127583" x="406400" y="4378325"/>
          <p14:tracePt t="127591" x="390525" y="4394200"/>
          <p14:tracePt t="127599" x="382588" y="4410075"/>
          <p14:tracePt t="127607" x="374650" y="4418013"/>
          <p14:tracePt t="127615" x="374650" y="4425950"/>
          <p14:tracePt t="127623" x="366713" y="4441825"/>
          <p14:tracePt t="127631" x="366713" y="4449763"/>
          <p14:tracePt t="127639" x="366713" y="4465638"/>
          <p14:tracePt t="127647" x="358775" y="4481513"/>
          <p14:tracePt t="127656" x="358775" y="4497388"/>
          <p14:tracePt t="127663" x="358775" y="4513263"/>
          <p14:tracePt t="127672" x="358775" y="4529138"/>
          <p14:tracePt t="127679" x="358775" y="4537075"/>
          <p14:tracePt t="127690" x="366713" y="4552950"/>
          <p14:tracePt t="127695" x="366713" y="4568825"/>
          <p14:tracePt t="127703" x="374650" y="4576763"/>
          <p14:tracePt t="127711" x="382588" y="4592638"/>
          <p14:tracePt t="127719" x="382588" y="4600575"/>
          <p14:tracePt t="127727" x="390525" y="4600575"/>
          <p14:tracePt t="127735" x="398463" y="4616450"/>
          <p14:tracePt t="127744" x="398463" y="4624388"/>
          <p14:tracePt t="127751" x="406400" y="4633913"/>
          <p14:tracePt t="127767" x="414338" y="4641850"/>
          <p14:tracePt t="127775" x="422275" y="4649788"/>
          <p14:tracePt t="127783" x="430213" y="4665663"/>
          <p14:tracePt t="127791" x="446088" y="4673600"/>
          <p14:tracePt t="127799" x="454025" y="4681538"/>
          <p14:tracePt t="127807" x="461963" y="4697413"/>
          <p14:tracePt t="127815" x="477838" y="4705350"/>
          <p14:tracePt t="127824" x="485775" y="4721225"/>
          <p14:tracePt t="127831" x="501650" y="4721225"/>
          <p14:tracePt t="127841" x="517525" y="4737100"/>
          <p14:tracePt t="127847" x="534988" y="4745038"/>
          <p14:tracePt t="127857" x="550863" y="4760913"/>
          <p14:tracePt t="127863" x="574675" y="4768850"/>
          <p14:tracePt t="127874" x="606425" y="4776788"/>
          <p14:tracePt t="127879" x="630238" y="4792663"/>
          <p14:tracePt t="127887" x="654050" y="4808538"/>
          <p14:tracePt t="127895" x="693738" y="4808538"/>
          <p14:tracePt t="127903" x="725488" y="4816475"/>
          <p14:tracePt t="127911" x="749300" y="4824413"/>
          <p14:tracePt t="127919" x="781050" y="4832350"/>
          <p14:tracePt t="127927" x="828675" y="4840288"/>
          <p14:tracePt t="127935" x="860425" y="4840288"/>
          <p14:tracePt t="127956" x="949325" y="4856163"/>
          <p14:tracePt t="127960" x="989013" y="4864100"/>
          <p14:tracePt t="127967" x="1020763" y="4864100"/>
          <p14:tracePt t="127975" x="1044575" y="4864100"/>
          <p14:tracePt t="127983" x="1068388" y="4872038"/>
          <p14:tracePt t="127991" x="1084263" y="4879975"/>
          <p14:tracePt t="127999" x="1100138" y="4879975"/>
          <p14:tracePt t="128007" x="1116013" y="4879975"/>
          <p14:tracePt t="128015" x="1131888" y="4879975"/>
          <p14:tracePt t="128032" x="1147763" y="4879975"/>
          <p14:tracePt t="128042" x="1163638" y="4879975"/>
          <p14:tracePt t="128047" x="1171575" y="4879975"/>
          <p14:tracePt t="128057" x="1187450" y="4879975"/>
          <p14:tracePt t="128063" x="1211263" y="4887913"/>
          <p14:tracePt t="128071" x="1236663" y="4887913"/>
          <p14:tracePt t="128079" x="1252538" y="4887913"/>
          <p14:tracePt t="128087" x="1276350" y="4895850"/>
          <p14:tracePt t="128095" x="1300163" y="4895850"/>
          <p14:tracePt t="128103" x="1323975" y="4895850"/>
          <p14:tracePt t="128111" x="1339850" y="4895850"/>
          <p14:tracePt t="128119" x="1363663" y="4895850"/>
          <p14:tracePt t="128127" x="1387475" y="4895850"/>
          <p14:tracePt t="128135" x="1403350" y="4895850"/>
          <p14:tracePt t="128143" x="1427163" y="4895850"/>
          <p14:tracePt t="128151" x="1443038" y="4895850"/>
          <p14:tracePt t="128159" x="1458913" y="4895850"/>
          <p14:tracePt t="128167" x="1474788" y="4895850"/>
          <p14:tracePt t="128175" x="1490663" y="4895850"/>
          <p14:tracePt t="128183" x="1506538" y="4887913"/>
          <p14:tracePt t="128191" x="1530350" y="4887913"/>
          <p14:tracePt t="128199" x="1554163" y="4879975"/>
          <p14:tracePt t="128208" x="1579563" y="4879975"/>
          <p14:tracePt t="128215" x="1595438" y="4872038"/>
          <p14:tracePt t="128226" x="1619250" y="4864100"/>
          <p14:tracePt t="128232" x="1627188" y="4864100"/>
          <p14:tracePt t="128240" x="1643063" y="4856163"/>
          <p14:tracePt t="128248" x="1666875" y="4848225"/>
          <p14:tracePt t="128256" x="1682750" y="4848225"/>
          <p14:tracePt t="128264" x="1690688" y="4840288"/>
          <p14:tracePt t="128272" x="1706563" y="4824413"/>
          <p14:tracePt t="128280" x="1730375" y="4824413"/>
          <p14:tracePt t="128288" x="1754188" y="4808538"/>
          <p14:tracePt t="128296" x="1770063" y="4800600"/>
          <p14:tracePt t="128304" x="1785938" y="4800600"/>
          <p14:tracePt t="128312" x="1801813" y="4784725"/>
          <p14:tracePt t="128320" x="1833563" y="4776788"/>
          <p14:tracePt t="128328" x="1857375" y="4768850"/>
          <p14:tracePt t="128336" x="1873250" y="4760913"/>
          <p14:tracePt t="128345" x="1897063" y="4745038"/>
          <p14:tracePt t="128352" x="1912938" y="4745038"/>
          <p14:tracePt t="128361" x="1930400" y="4737100"/>
          <p14:tracePt t="128368" x="1946275" y="4729163"/>
          <p14:tracePt t="128379" x="1954213" y="4721225"/>
          <p14:tracePt t="128384" x="1962150" y="4713288"/>
          <p14:tracePt t="128394" x="1970088" y="4713288"/>
          <p14:tracePt t="128400" x="1970088" y="4705350"/>
          <p14:tracePt t="128412" x="1978025" y="4697413"/>
          <p14:tracePt t="128416" x="1978025" y="4681538"/>
          <p14:tracePt t="128432" x="1978025" y="4665663"/>
          <p14:tracePt t="128440" x="1978025" y="4657725"/>
          <p14:tracePt t="128448" x="1978025" y="4641850"/>
          <p14:tracePt t="128456" x="1978025" y="4633913"/>
          <p14:tracePt t="128464" x="1978025" y="4624388"/>
          <p14:tracePt t="128472" x="1978025" y="4616450"/>
          <p14:tracePt t="128480" x="1978025" y="4600575"/>
          <p14:tracePt t="128488" x="1978025" y="4592638"/>
          <p14:tracePt t="128497" x="1970088" y="4576763"/>
          <p14:tracePt t="128504" x="1962150" y="4568825"/>
          <p14:tracePt t="128512" x="1954213" y="4560888"/>
          <p14:tracePt t="128520" x="1938338" y="4537075"/>
          <p14:tracePt t="128528" x="1930400" y="4529138"/>
          <p14:tracePt t="128536" x="1912938" y="4521200"/>
          <p14:tracePt t="128546" x="1905000" y="4497388"/>
          <p14:tracePt t="128552" x="1889125" y="4489450"/>
          <p14:tracePt t="128560" x="1873250" y="4473575"/>
          <p14:tracePt t="128567" x="1865313" y="4465638"/>
          <p14:tracePt t="128576" x="1841500" y="4449763"/>
          <p14:tracePt t="128583" x="1833563" y="4441825"/>
          <p14:tracePt t="128593" x="1825625" y="4433888"/>
          <p14:tracePt t="128599" x="1809750" y="4425950"/>
          <p14:tracePt t="128607" x="1801813" y="4418013"/>
          <p14:tracePt t="128615" x="1785938" y="4418013"/>
          <p14:tracePt t="128623" x="1770063" y="4410075"/>
          <p14:tracePt t="128631" x="1762125" y="4402138"/>
          <p14:tracePt t="128639" x="1754188" y="4394200"/>
          <p14:tracePt t="128647" x="1730375" y="4394200"/>
          <p14:tracePt t="128655" x="1722438" y="4394200"/>
          <p14:tracePt t="128663" x="1714500" y="4394200"/>
          <p14:tracePt t="128671" x="1706563" y="4394200"/>
          <p14:tracePt t="128679" x="1698625" y="4394200"/>
          <p14:tracePt t="128687" x="1690688" y="4394200"/>
          <p14:tracePt t="128695" x="1682750" y="4394200"/>
          <p14:tracePt t="128703" x="1674813" y="4394200"/>
          <p14:tracePt t="128711" x="1666875" y="4394200"/>
          <p14:tracePt t="128719" x="1658938" y="4394200"/>
          <p14:tracePt t="128727" x="1658938" y="4386263"/>
          <p14:tracePt t="128735" x="1643063" y="4386263"/>
          <p14:tracePt t="128744" x="1635125" y="4386263"/>
          <p14:tracePt t="128751" x="1627188" y="4386263"/>
          <p14:tracePt t="128760" x="1611313" y="4378325"/>
          <p14:tracePt t="128767" x="1595438" y="4378325"/>
          <p14:tracePt t="128775" x="1579563" y="4378325"/>
          <p14:tracePt t="128783" x="1554163" y="4378325"/>
          <p14:tracePt t="128791" x="1530350" y="4370388"/>
          <p14:tracePt t="128799" x="1498600" y="4370388"/>
          <p14:tracePt t="128807" x="1466850" y="4362450"/>
          <p14:tracePt t="128815" x="1427163" y="4354513"/>
          <p14:tracePt t="128823" x="1395413" y="4354513"/>
          <p14:tracePt t="128831" x="1347788" y="4346575"/>
          <p14:tracePt t="128839" x="1316038" y="4346575"/>
          <p14:tracePt t="128847" x="1276350" y="4338638"/>
          <p14:tracePt t="128855" x="1244600" y="4338638"/>
          <p14:tracePt t="128863" x="1220788" y="4338638"/>
          <p14:tracePt t="128871" x="1195388" y="4338638"/>
          <p14:tracePt t="128879" x="1179513" y="4338638"/>
          <p14:tracePt t="128887" x="1171575" y="4338638"/>
          <p14:tracePt t="128895" x="1163638" y="4338638"/>
          <p14:tracePt t="128962" x="1155700" y="4338638"/>
          <p14:tracePt t="128977" x="1147763" y="4338638"/>
          <p14:tracePt t="128993" x="1131888" y="4346575"/>
          <p14:tracePt t="129001" x="1123950" y="4354513"/>
          <p14:tracePt t="129008" x="1108075" y="4362450"/>
          <p14:tracePt t="129015" x="1092200" y="4370388"/>
          <p14:tracePt t="129024" x="1076325" y="4378325"/>
          <p14:tracePt t="129032" x="1060450" y="4378325"/>
          <p14:tracePt t="129039" x="1052513" y="4386263"/>
          <p14:tracePt t="129047" x="1028700" y="4394200"/>
          <p14:tracePt t="129055" x="1020763" y="4394200"/>
          <p14:tracePt t="129071" x="1012825" y="4394200"/>
          <p14:tracePt t="129080" x="1004888" y="4394200"/>
          <p14:tracePt t="129087" x="1004888" y="4402138"/>
          <p14:tracePt t="129103" x="996950" y="4402138"/>
          <p14:tracePt t="129135" x="989013" y="4402138"/>
          <p14:tracePt t="129143" x="981075" y="4402138"/>
          <p14:tracePt t="129151" x="973138" y="4410075"/>
          <p14:tracePt t="129159" x="965200" y="4410075"/>
          <p14:tracePt t="129167" x="957263" y="4410075"/>
          <p14:tracePt t="129175" x="949325" y="4418013"/>
          <p14:tracePt t="129183" x="933450" y="4418013"/>
          <p14:tracePt t="129191" x="925513" y="4418013"/>
          <p14:tracePt t="129199" x="917575" y="4418013"/>
          <p14:tracePt t="129215" x="909638" y="4418013"/>
          <p14:tracePt t="129289" x="909638" y="4425950"/>
          <p14:tracePt t="129305" x="909638" y="4433888"/>
          <p14:tracePt t="129315" x="909638" y="4441825"/>
          <p14:tracePt t="129326" x="909638" y="4449763"/>
          <p14:tracePt t="129337" x="909638" y="4465638"/>
          <p14:tracePt t="129352" x="909638" y="4473575"/>
          <p14:tracePt t="129359" x="917575" y="4473575"/>
          <p14:tracePt t="129367" x="925513" y="4473575"/>
          <p14:tracePt t="129375" x="925513" y="4481513"/>
          <p14:tracePt t="129384" x="933450" y="4481513"/>
          <p14:tracePt t="129399" x="941388" y="4481513"/>
          <p14:tracePt t="129423" x="949325" y="4481513"/>
          <p14:tracePt t="129455" x="957263" y="4481513"/>
          <p14:tracePt t="129744" x="965200" y="4489450"/>
          <p14:tracePt t="129752" x="981075" y="4497388"/>
          <p14:tracePt t="129766" x="996950" y="4497388"/>
          <p14:tracePt t="129769" x="1012825" y="4497388"/>
          <p14:tracePt t="129777" x="1028700" y="4497388"/>
          <p14:tracePt t="129784" x="1044575" y="4505325"/>
          <p14:tracePt t="129795" x="1060450" y="4505325"/>
          <p14:tracePt t="129800" x="1084263" y="4505325"/>
          <p14:tracePt t="129808" x="1092200" y="4513263"/>
          <p14:tracePt t="129815" x="1100138" y="4513263"/>
          <p14:tracePt t="129823" x="1116013" y="4513263"/>
          <p14:tracePt t="129839" x="1123950" y="4513263"/>
          <p14:tracePt t="137368" x="1123950" y="4521200"/>
          <p14:tracePt t="137377" x="1123950" y="4537075"/>
          <p14:tracePt t="137386" x="1123950" y="4568825"/>
          <p14:tracePt t="137396" x="1139825" y="4616450"/>
          <p14:tracePt t="137404" x="1179513" y="4657725"/>
          <p14:tracePt t="137408" x="1228725" y="4705350"/>
          <p14:tracePt t="137416" x="1292225" y="4752975"/>
          <p14:tracePt t="137423" x="1339850" y="4792663"/>
          <p14:tracePt t="137431" x="1395413" y="4824413"/>
          <p14:tracePt t="137440" x="1443038" y="4848225"/>
          <p14:tracePt t="137447" x="1498600" y="4872038"/>
          <p14:tracePt t="137455" x="1571625" y="4903788"/>
          <p14:tracePt t="137463" x="1635125" y="4927600"/>
          <p14:tracePt t="137471" x="1698625" y="4951413"/>
          <p14:tracePt t="137479" x="1778000" y="4976813"/>
          <p14:tracePt t="137487" x="1841500" y="5000625"/>
          <p14:tracePt t="137495" x="1922463" y="5040313"/>
          <p14:tracePt t="137504" x="1985963" y="5056188"/>
          <p14:tracePt t="137511" x="2065338" y="5080000"/>
          <p14:tracePt t="137520" x="2128838" y="5095875"/>
          <p14:tracePt t="137527" x="2184400" y="5103813"/>
          <p14:tracePt t="137537" x="2232025" y="5111750"/>
          <p14:tracePt t="137543" x="2273300" y="5119688"/>
          <p14:tracePt t="137553" x="2297113" y="5119688"/>
          <p14:tracePt t="137560" x="2305050" y="5119688"/>
          <p14:tracePt t="137570" x="2312988" y="5119688"/>
          <p14:tracePt t="137600" x="2312988" y="5127625"/>
          <p14:tracePt t="137608" x="2312988" y="5135563"/>
          <p14:tracePt t="137616" x="2320925" y="5143500"/>
          <p14:tracePt t="137624" x="2320925" y="5159375"/>
          <p14:tracePt t="137631" x="2336800" y="5167313"/>
          <p14:tracePt t="137640" x="2352675" y="5199063"/>
          <p14:tracePt t="137648" x="2368550" y="5214938"/>
          <p14:tracePt t="137655" x="2408238" y="5246688"/>
          <p14:tracePt t="137663" x="2463800" y="5270500"/>
          <p14:tracePt t="137671" x="2527300" y="5294313"/>
          <p14:tracePt t="137679" x="2624138" y="5310188"/>
          <p14:tracePt t="137687" x="2735263" y="5310188"/>
          <p14:tracePt t="137695" x="2878138" y="5319713"/>
          <p14:tracePt t="137703" x="3014663" y="5335588"/>
          <p14:tracePt t="137711" x="3173413" y="5327650"/>
          <p14:tracePt t="137720" x="3421063" y="5302250"/>
          <p14:tracePt t="137727" x="3700463" y="5246688"/>
          <p14:tracePt t="137737" x="3994150" y="5191125"/>
          <p14:tracePt t="137743" x="4289425" y="5135563"/>
          <p14:tracePt t="137753" x="4584700" y="5080000"/>
          <p14:tracePt t="137759" x="4864100" y="5024438"/>
          <p14:tracePt t="137767" x="5072063" y="4984750"/>
          <p14:tracePt t="137775" x="5278438" y="4951413"/>
          <p14:tracePt t="137783" x="5470525" y="4903788"/>
          <p14:tracePt t="137791" x="5621338" y="4872038"/>
          <p14:tracePt t="137799" x="5732463" y="4832350"/>
          <p14:tracePt t="137807" x="5845175" y="4808538"/>
          <p14:tracePt t="137815" x="5932488" y="4776788"/>
          <p14:tracePt t="137823" x="6003925" y="4768850"/>
          <p14:tracePt t="137831" x="6059488" y="4760913"/>
          <p14:tracePt t="137839" x="6100763" y="4752975"/>
          <p14:tracePt t="137847" x="6124575" y="4752975"/>
          <p14:tracePt t="137863" x="6108700" y="4752975"/>
          <p14:tracePt t="137871" x="6059488" y="4752975"/>
          <p14:tracePt t="137879" x="6051550" y="4760913"/>
          <p14:tracePt t="138080" x="6051550" y="4752975"/>
          <p14:tracePt t="138091" x="6091238" y="4681538"/>
          <p14:tracePt t="138096" x="6140450" y="4633913"/>
          <p14:tracePt t="138106" x="6188075" y="4592638"/>
          <p14:tracePt t="138112" x="6251575" y="4545013"/>
          <p14:tracePt t="138123" x="6299200" y="4513263"/>
          <p14:tracePt t="138128" x="6354763" y="4481513"/>
          <p14:tracePt t="138136" x="6418263" y="4457700"/>
          <p14:tracePt t="138144" x="6507163" y="4433888"/>
          <p14:tracePt t="138152" x="6594475" y="4418013"/>
          <p14:tracePt t="138160" x="6697663" y="4410075"/>
          <p14:tracePt t="138168" x="6810375" y="4410075"/>
          <p14:tracePt t="138176" x="6905625" y="4410075"/>
          <p14:tracePt t="138184" x="6992938" y="4410075"/>
          <p14:tracePt t="138192" x="7048500" y="4410075"/>
          <p14:tracePt t="138200" x="7080250" y="4410075"/>
          <p14:tracePt t="138208" x="7096125" y="4410075"/>
          <p14:tracePt t="138504" x="7104063" y="4410075"/>
          <p14:tracePt t="138513" x="7135813" y="4386263"/>
          <p14:tracePt t="138523" x="7216775" y="4346575"/>
          <p14:tracePt t="138529" x="7327900" y="4298950"/>
          <p14:tracePt t="138539" x="7454900" y="4233863"/>
          <p14:tracePt t="138544" x="7607300" y="4178300"/>
          <p14:tracePt t="138552" x="7742238" y="4138613"/>
          <p14:tracePt t="138559" x="7934325" y="4090988"/>
          <p14:tracePt t="138567" x="8069263" y="4051300"/>
          <p14:tracePt t="138575" x="8237538" y="4019550"/>
          <p14:tracePt t="138583" x="8451850" y="3963988"/>
          <p14:tracePt t="138592" x="8620125" y="3930650"/>
          <p14:tracePt t="138599" x="8802688" y="3906838"/>
          <p14:tracePt t="138608" x="8947150" y="3890963"/>
          <p14:tracePt t="138615" x="9129713" y="3867150"/>
          <p14:tracePt t="138625" x="9250363" y="3859213"/>
          <p14:tracePt t="138631" x="9377363" y="3843338"/>
          <p14:tracePt t="138642" x="9472613" y="3835400"/>
          <p14:tracePt t="138647" x="9585325" y="3827463"/>
          <p14:tracePt t="138659" x="9656763" y="3819525"/>
          <p14:tracePt t="138664" x="9744075" y="3819525"/>
          <p14:tracePt t="138671" x="9815513" y="3811588"/>
          <p14:tracePt t="138680" x="9863138" y="3811588"/>
          <p14:tracePt t="138687" x="9902825" y="3803650"/>
          <p14:tracePt t="138695" x="9918700" y="3803650"/>
          <p14:tracePt t="138703" x="9936163" y="3803650"/>
          <p14:tracePt t="138719" x="9944100" y="3803650"/>
          <p14:tracePt t="138735" x="9952038" y="3803650"/>
          <p14:tracePt t="138752" x="9959975" y="3803650"/>
          <p14:tracePt t="138760" x="9967913" y="3803650"/>
          <p14:tracePt t="138776" x="9975850" y="3811588"/>
          <p14:tracePt t="138792" x="9975850" y="3819525"/>
          <p14:tracePt t="138799" x="9983788" y="3819525"/>
          <p14:tracePt t="138808" x="9983788" y="3827463"/>
          <p14:tracePt t="138831" x="9983788" y="3835400"/>
          <p14:tracePt t="138839" x="9983788" y="3843338"/>
          <p14:tracePt t="138847" x="9983788" y="3851275"/>
          <p14:tracePt t="138855" x="9983788" y="3859213"/>
          <p14:tracePt t="138863" x="9983788" y="3875088"/>
          <p14:tracePt t="138871" x="9983788" y="3883025"/>
          <p14:tracePt t="138879" x="9983788" y="3898900"/>
          <p14:tracePt t="138887" x="9983788" y="3914775"/>
          <p14:tracePt t="138895" x="9983788" y="3930650"/>
          <p14:tracePt t="138903" x="9975850" y="3938588"/>
          <p14:tracePt t="138911" x="9967913" y="3956050"/>
          <p14:tracePt t="138919" x="9952038" y="3963988"/>
          <p14:tracePt t="138927" x="9936163" y="3979863"/>
          <p14:tracePt t="138935" x="9918700" y="3995738"/>
          <p14:tracePt t="138943" x="9902825" y="4003675"/>
          <p14:tracePt t="138951" x="9863138" y="4027488"/>
          <p14:tracePt t="138959" x="9839325" y="4043363"/>
          <p14:tracePt t="138967" x="9799638" y="4059238"/>
          <p14:tracePt t="138975" x="9775825" y="4075113"/>
          <p14:tracePt t="138983" x="9752013" y="4083050"/>
          <p14:tracePt t="138992" x="9736138" y="4090988"/>
          <p14:tracePt t="138999" x="9720263" y="4090988"/>
          <p14:tracePt t="139008" x="9696450" y="4098925"/>
          <p14:tracePt t="139023" x="9688513" y="4106863"/>
          <p14:tracePt t="139272" x="9704388" y="4106863"/>
          <p14:tracePt t="139280" x="9728200" y="4106863"/>
          <p14:tracePt t="139292" x="9752013" y="4106863"/>
          <p14:tracePt t="139297" x="9783763" y="4106863"/>
          <p14:tracePt t="139308" x="9815513" y="4106863"/>
          <p14:tracePt t="139313" x="9847263" y="4106863"/>
          <p14:tracePt t="139324" x="9871075" y="4106863"/>
          <p14:tracePt t="139328" x="9886950" y="4098925"/>
          <p14:tracePt t="139336" x="9902825" y="4098925"/>
          <p14:tracePt t="139346" x="9910763" y="4098925"/>
          <p14:tracePt t="139351" x="9918700" y="4090988"/>
          <p14:tracePt t="139857" x="9902825" y="4090988"/>
          <p14:tracePt t="139864" x="9879013" y="4098925"/>
          <p14:tracePt t="139871" x="9839325" y="4114800"/>
          <p14:tracePt t="139880" x="9807575" y="4130675"/>
          <p14:tracePt t="139887" x="9752013" y="4146550"/>
          <p14:tracePt t="139897" x="9704388" y="4154488"/>
          <p14:tracePt t="139903" x="9648825" y="4170363"/>
          <p14:tracePt t="139913" x="9593263" y="4186238"/>
          <p14:tracePt t="139919" x="9551988" y="4194175"/>
          <p14:tracePt t="139927" x="9504363" y="4202113"/>
          <p14:tracePt t="139935" x="9472613" y="4210050"/>
          <p14:tracePt t="139943" x="9440863" y="4210050"/>
          <p14:tracePt t="139962" x="9409113" y="4217988"/>
          <p14:tracePt t="139967" x="9401175" y="4217988"/>
          <p14:tracePt t="139975" x="9393238" y="4217988"/>
          <p14:tracePt t="140633" x="9393238" y="4210050"/>
          <p14:tracePt t="140649" x="9401175" y="4202113"/>
          <p14:tracePt t="140657" x="9409113" y="4202113"/>
          <p14:tracePt t="140665" x="9409113" y="4194175"/>
          <p14:tracePt t="140673" x="9409113" y="4186238"/>
          <p14:tracePt t="140679" x="9417050" y="4186238"/>
          <p14:tracePt t="140688" x="9417050" y="4178300"/>
          <p14:tracePt t="140704" x="9424988" y="4178300"/>
          <p14:tracePt t="141160" x="9417050" y="4178300"/>
          <p14:tracePt t="141177" x="9401175" y="4178300"/>
          <p14:tracePt t="141184" x="9385300" y="4178300"/>
          <p14:tracePt t="141192" x="9369425" y="4178300"/>
          <p14:tracePt t="141200" x="9361488" y="4170363"/>
          <p14:tracePt t="141208" x="9345613" y="4170363"/>
          <p14:tracePt t="141215" x="9329738" y="4162425"/>
          <p14:tracePt t="141224" x="9313863" y="4162425"/>
          <p14:tracePt t="141231" x="9305925" y="4162425"/>
          <p14:tracePt t="141240" x="9290050" y="4154488"/>
          <p14:tracePt t="141247" x="9282113" y="4146550"/>
          <p14:tracePt t="141256" x="9274175" y="4146550"/>
          <p14:tracePt t="141521" x="9266238" y="4146550"/>
          <p14:tracePt t="141528" x="9266238" y="4138613"/>
          <p14:tracePt t="141540" x="9258300" y="4138613"/>
          <p14:tracePt t="141556" x="9234488" y="4138613"/>
          <p14:tracePt t="141560" x="9217025" y="4138613"/>
          <p14:tracePt t="141570" x="9193213" y="4138613"/>
          <p14:tracePt t="141575" x="9177338" y="4138613"/>
          <p14:tracePt t="141584" x="9161463" y="4138613"/>
          <p14:tracePt t="141591" x="9137650" y="4138613"/>
          <p14:tracePt t="141599" x="9113838" y="4138613"/>
          <p14:tracePt t="141608" x="9090025" y="4138613"/>
          <p14:tracePt t="141615" x="9074150" y="4138613"/>
          <p14:tracePt t="141624" x="9058275" y="4138613"/>
          <p14:tracePt t="141632" x="9050338" y="4138613"/>
          <p14:tracePt t="141639" x="9042400" y="4138613"/>
          <p14:tracePt t="141647" x="9034463" y="4138613"/>
          <p14:tracePt t="141655" x="9026525" y="4138613"/>
          <p14:tracePt t="141928" x="9018588" y="4138613"/>
          <p14:tracePt t="141937" x="9010650" y="4138613"/>
          <p14:tracePt t="141948" x="9002713" y="4154488"/>
          <p14:tracePt t="141956" x="8986838" y="4154488"/>
          <p14:tracePt t="141961" x="8978900" y="4154488"/>
          <p14:tracePt t="141967" x="8970963" y="4162425"/>
          <p14:tracePt t="141975" x="8947150" y="4170363"/>
          <p14:tracePt t="141983" x="8923338" y="4178300"/>
          <p14:tracePt t="141991" x="8907463" y="4178300"/>
          <p14:tracePt t="141999" x="8891588" y="4178300"/>
          <p14:tracePt t="142008" x="8874125" y="4178300"/>
          <p14:tracePt t="142015" x="8866188" y="4178300"/>
          <p14:tracePt t="142024" x="8850313" y="4178300"/>
          <p14:tracePt t="142031" x="8842375" y="4186238"/>
          <p14:tracePt t="142040" x="8834438" y="4186238"/>
          <p14:tracePt t="142057" x="8826500" y="4186238"/>
          <p14:tracePt t="142071" x="8818563" y="4186238"/>
          <p14:tracePt t="142095" x="8810625" y="4186238"/>
          <p14:tracePt t="142111" x="8802688" y="4186238"/>
          <p14:tracePt t="142119" x="8794750" y="4186238"/>
          <p14:tracePt t="142135" x="8786813" y="4186238"/>
          <p14:tracePt t="142143" x="8778875" y="4186238"/>
          <p14:tracePt t="142152" x="8770938" y="4186238"/>
          <p14:tracePt t="142176" x="8763000" y="4186238"/>
          <p14:tracePt t="142200" x="8755063" y="4186238"/>
          <p14:tracePt t="142215" x="8739188" y="4186238"/>
          <p14:tracePt t="142224" x="8715375" y="4186238"/>
          <p14:tracePt t="142232" x="8699500" y="4186238"/>
          <p14:tracePt t="142243" x="8675688" y="4186238"/>
          <p14:tracePt t="142248" x="8651875" y="4178300"/>
          <p14:tracePt t="142256" x="8628063" y="4170363"/>
          <p14:tracePt t="142264" x="8604250" y="4170363"/>
          <p14:tracePt t="142272" x="8572500" y="4170363"/>
          <p14:tracePt t="142280" x="8540750" y="4162425"/>
          <p14:tracePt t="142288" x="8507413" y="4154488"/>
          <p14:tracePt t="142296" x="8459788" y="4154488"/>
          <p14:tracePt t="142304" x="8420100" y="4154488"/>
          <p14:tracePt t="142312" x="8372475" y="4154488"/>
          <p14:tracePt t="142320" x="8332788" y="4146550"/>
          <p14:tracePt t="142328" x="8301038" y="4146550"/>
          <p14:tracePt t="142336" x="8277225" y="4146550"/>
          <p14:tracePt t="142344" x="8253413" y="4146550"/>
          <p14:tracePt t="142359" x="8245475" y="4146550"/>
          <p14:tracePt t="142367" x="8245475" y="4154488"/>
          <p14:tracePt t="142383" x="8245475" y="4162425"/>
          <p14:tracePt t="142416" x="8253413" y="4170363"/>
          <p14:tracePt t="142432" x="8261350" y="4178300"/>
          <p14:tracePt t="142441" x="8261350" y="4186238"/>
          <p14:tracePt t="142696" x="8253413" y="4178300"/>
          <p14:tracePt t="142704" x="8237538" y="4170363"/>
          <p14:tracePt t="142715" x="8229600" y="4162425"/>
          <p14:tracePt t="142720" x="8221663" y="4162425"/>
          <p14:tracePt t="142733" x="8205788" y="4162425"/>
          <p14:tracePt t="142736" x="8197850" y="4162425"/>
          <p14:tracePt t="142746" x="8180388" y="4162425"/>
          <p14:tracePt t="142751" x="8172450" y="4162425"/>
          <p14:tracePt t="142762" x="8148638" y="4162425"/>
          <p14:tracePt t="142767" x="8132763" y="4162425"/>
          <p14:tracePt t="142778" x="8116888" y="4162425"/>
          <p14:tracePt t="142783" x="8108950" y="4178300"/>
          <p14:tracePt t="142795" x="8093075" y="4178300"/>
          <p14:tracePt t="142799" x="8085138" y="4186238"/>
          <p14:tracePt t="142808" x="8077200" y="4194175"/>
          <p14:tracePt t="142816" x="8061325" y="4202113"/>
          <p14:tracePt t="142823" x="8053388" y="4210050"/>
          <p14:tracePt t="142832" x="8053388" y="4225925"/>
          <p14:tracePt t="142839" x="8045450" y="4233863"/>
          <p14:tracePt t="142848" x="8037513" y="4249738"/>
          <p14:tracePt t="142855" x="8037513" y="4257675"/>
          <p14:tracePt t="142863" x="8037513" y="4265613"/>
          <p14:tracePt t="142871" x="8037513" y="4273550"/>
          <p14:tracePt t="142879" x="8037513" y="4291013"/>
          <p14:tracePt t="142887" x="8037513" y="4298950"/>
          <p14:tracePt t="142896" x="8037513" y="4306888"/>
          <p14:tracePt t="142903" x="8037513" y="4314825"/>
          <p14:tracePt t="142913" x="8037513" y="4322763"/>
          <p14:tracePt t="142919" x="8053388" y="4338638"/>
          <p14:tracePt t="142929" x="8061325" y="4354513"/>
          <p14:tracePt t="142935" x="8077200" y="4362450"/>
          <p14:tracePt t="142946" x="8108950" y="4386263"/>
          <p14:tracePt t="142951" x="8140700" y="4410075"/>
          <p14:tracePt t="142965" x="8180388" y="4425950"/>
          <p14:tracePt t="142967" x="8213725" y="4441825"/>
          <p14:tracePt t="142976" x="8269288" y="4457700"/>
          <p14:tracePt t="142983" x="8316913" y="4473575"/>
          <p14:tracePt t="142991" x="8372475" y="4489450"/>
          <p14:tracePt t="142999" x="8420100" y="4497388"/>
          <p14:tracePt t="143007" x="8475663" y="4497388"/>
          <p14:tracePt t="143015" x="8515350" y="4497388"/>
          <p14:tracePt t="143023" x="8556625" y="4497388"/>
          <p14:tracePt t="143031" x="8580438" y="4497388"/>
          <p14:tracePt t="143039" x="8620125" y="4489450"/>
          <p14:tracePt t="143048" x="8643938" y="4481513"/>
          <p14:tracePt t="143055" x="8659813" y="4457700"/>
          <p14:tracePt t="143064" x="8683625" y="4441825"/>
          <p14:tracePt t="143072" x="8699500" y="4418013"/>
          <p14:tracePt t="143081" x="8707438" y="4394200"/>
          <p14:tracePt t="143089" x="8715375" y="4370388"/>
          <p14:tracePt t="143098" x="8731250" y="4362450"/>
          <p14:tracePt t="143104" x="8739188" y="4346575"/>
          <p14:tracePt t="143112" x="8739188" y="4322763"/>
          <p14:tracePt t="143119" x="8739188" y="4314825"/>
          <p14:tracePt t="143128" x="8747125" y="4314825"/>
          <p14:tracePt t="143361" x="8739188" y="4314825"/>
          <p14:tracePt t="143369" x="8715375" y="4314825"/>
          <p14:tracePt t="143377" x="8699500" y="4322763"/>
          <p14:tracePt t="143384" x="8683625" y="4322763"/>
          <p14:tracePt t="143391" x="8651875" y="4322763"/>
          <p14:tracePt t="143400" x="8612188" y="4338638"/>
          <p14:tracePt t="143407" x="8580438" y="4338638"/>
          <p14:tracePt t="143415" x="8548688" y="4346575"/>
          <p14:tracePt t="143423" x="8515350" y="4346575"/>
          <p14:tracePt t="143432" x="8499475" y="4354513"/>
          <p14:tracePt t="143440" x="8491538" y="4354513"/>
          <p14:tracePt t="143479" x="8499475" y="4354513"/>
          <p14:tracePt t="143487" x="8515350" y="4330700"/>
          <p14:tracePt t="143496" x="8531225" y="4322763"/>
          <p14:tracePt t="143503" x="8556625" y="4306888"/>
          <p14:tracePt t="143511" x="8564563" y="4298950"/>
          <p14:tracePt t="143519" x="8580438" y="4281488"/>
          <p14:tracePt t="143527" x="8596313" y="4273550"/>
          <p14:tracePt t="143536" x="8596313" y="4265613"/>
          <p14:tracePt t="143543" x="8604250" y="4265613"/>
          <p14:tracePt t="143624" x="8596313" y="4265613"/>
          <p14:tracePt t="143633" x="8596313" y="4273550"/>
          <p14:tracePt t="143644" x="8580438" y="4281488"/>
          <p14:tracePt t="143658" x="8572500" y="4291013"/>
          <p14:tracePt t="143666" x="8572500" y="4298950"/>
          <p14:tracePt t="143674" x="8564563" y="4306888"/>
          <p14:tracePt t="143682" x="8556625" y="4306888"/>
          <p14:tracePt t="143695" x="8556625" y="4314825"/>
          <p14:tracePt t="143704" x="8548688" y="4314825"/>
          <p14:tracePt t="143711" x="8540750" y="4322763"/>
          <p14:tracePt t="143719" x="8523288" y="4330700"/>
          <p14:tracePt t="143727" x="8491538" y="4338638"/>
          <p14:tracePt t="143736" x="8435975" y="4338638"/>
          <p14:tracePt t="143743" x="8364538" y="4346575"/>
          <p14:tracePt t="143752" x="8269288" y="4346575"/>
          <p14:tracePt t="143759" x="8148638" y="4354513"/>
          <p14:tracePt t="143768" x="8005763" y="4354513"/>
          <p14:tracePt t="143776" x="7805738" y="4362450"/>
          <p14:tracePt t="143783" x="7559675" y="4378325"/>
          <p14:tracePt t="143791" x="7280275" y="4378325"/>
          <p14:tracePt t="143800" x="6953250" y="4394200"/>
          <p14:tracePt t="143807" x="6586538" y="4394200"/>
          <p14:tracePt t="143817" x="6148388" y="4410075"/>
          <p14:tracePt t="143823" x="5676900" y="4410075"/>
          <p14:tracePt t="143834" x="5159375" y="4410075"/>
          <p14:tracePt t="143840" x="4832350" y="4410075"/>
          <p14:tracePt t="143851" x="4895850" y="4370388"/>
          <p14:tracePt t="143855" x="4975225" y="4298950"/>
          <p14:tracePt t="143865" x="5103813" y="4241800"/>
          <p14:tracePt t="143871" x="5254625" y="4162425"/>
          <p14:tracePt t="143879" x="5381625" y="4075113"/>
          <p14:tracePt t="143887" x="5621338" y="3922713"/>
          <p14:tracePt t="143895" x="5724525" y="3922713"/>
          <p14:tracePt t="143903" x="5732463" y="4162425"/>
          <p14:tracePt t="143911" x="5732463" y="4465638"/>
          <p14:tracePt t="143919" x="5805488" y="4768850"/>
          <p14:tracePt t="143927" x="5964238" y="5119688"/>
          <p14:tracePt t="143935" x="6116638" y="5478463"/>
          <p14:tracePt t="143950" x="6330950" y="5821363"/>
          <p14:tracePt t="143951" x="6530975" y="6140450"/>
          <p14:tracePt t="143959" x="6794500" y="6530975"/>
          <p14:tracePt t="144541" x="5175250" y="6850063"/>
          <p14:tracePt t="144545" x="5541963" y="6850063"/>
          <p14:tracePt t="144557" x="5565775" y="6850063"/>
          <p14:tracePt t="144781" x="5573713" y="6691313"/>
          <p14:tracePt t="144785" x="5414963" y="6515100"/>
          <p14:tracePt t="144798" x="5262563" y="6330950"/>
          <p14:tracePt t="144801" x="5095875" y="6164263"/>
          <p14:tracePt t="144809" x="4911725" y="5988050"/>
          <p14:tracePt t="144815" x="4729163" y="5853113"/>
          <p14:tracePt t="144823" x="4592638" y="5718175"/>
          <p14:tracePt t="144831" x="4449763" y="5589588"/>
          <p14:tracePt t="144839" x="4313238" y="5494338"/>
          <p14:tracePt t="144847" x="4217988" y="5414963"/>
          <p14:tracePt t="144855" x="4138613" y="5359400"/>
          <p14:tracePt t="144863" x="4075113" y="5319713"/>
          <p14:tracePt t="144871" x="4011613" y="5286375"/>
          <p14:tracePt t="144879" x="3978275" y="5270500"/>
          <p14:tracePt t="144887" x="3954463" y="5262563"/>
          <p14:tracePt t="144895" x="3938588" y="5262563"/>
          <p14:tracePt t="144904" x="3930650" y="5262563"/>
          <p14:tracePt t="144911" x="3922713" y="5254625"/>
          <p14:tracePt t="144921" x="3922713" y="5246688"/>
          <p14:tracePt t="144927" x="3922713" y="5238750"/>
          <p14:tracePt t="144937" x="3914775" y="5238750"/>
          <p14:tracePt t="144943" x="3914775" y="5222875"/>
          <p14:tracePt t="144951" x="3906838" y="5214938"/>
          <p14:tracePt t="144960" x="3890963" y="5199063"/>
          <p14:tracePt t="144967" x="3883025" y="5183188"/>
          <p14:tracePt t="144975" x="3875088" y="5183188"/>
          <p14:tracePt t="144983" x="3867150" y="5167313"/>
          <p14:tracePt t="144991" x="3851275" y="5159375"/>
          <p14:tracePt t="144999" x="3827463" y="5151438"/>
          <p14:tracePt t="145007" x="3803650" y="5135563"/>
          <p14:tracePt t="145015" x="3732213" y="5119688"/>
          <p14:tracePt t="145023" x="3660775" y="5087938"/>
          <p14:tracePt t="145031" x="3571875" y="5056188"/>
          <p14:tracePt t="145039" x="3460750" y="5016500"/>
          <p14:tracePt t="145047" x="3341688" y="4967288"/>
          <p14:tracePt t="145055" x="3205163" y="4919663"/>
          <p14:tracePt t="145063" x="3054350" y="4872038"/>
          <p14:tracePt t="145072" x="2894013" y="4816475"/>
          <p14:tracePt t="145079" x="2727325" y="4784725"/>
          <p14:tracePt t="145088" x="2574925" y="4752975"/>
          <p14:tracePt t="145095" x="2447925" y="4721225"/>
          <p14:tracePt t="145105" x="2344738" y="4697413"/>
          <p14:tracePt t="145111" x="2216150" y="4665663"/>
          <p14:tracePt t="145121" x="2105025" y="4633913"/>
          <p14:tracePt t="145127" x="2017713" y="4600575"/>
          <p14:tracePt t="145135" x="1930400" y="4568825"/>
          <p14:tracePt t="145143" x="1865313" y="4545013"/>
          <p14:tracePt t="145151" x="1809750" y="4529138"/>
          <p14:tracePt t="145159" x="1762125" y="4513263"/>
          <p14:tracePt t="145167" x="1730375" y="4497388"/>
          <p14:tracePt t="145176" x="1698625" y="4489450"/>
          <p14:tracePt t="145183" x="1674813" y="4481513"/>
          <p14:tracePt t="145191" x="1658938" y="4481513"/>
          <p14:tracePt t="145199" x="1643063" y="4473575"/>
          <p14:tracePt t="145207" x="1635125" y="4465638"/>
          <p14:tracePt t="145215" x="1611313" y="4457700"/>
          <p14:tracePt t="145223" x="1595438" y="4449763"/>
          <p14:tracePt t="145231" x="1579563" y="4441825"/>
          <p14:tracePt t="145239" x="1546225" y="4425950"/>
          <p14:tracePt t="145247" x="1506538" y="4418013"/>
          <p14:tracePt t="145256" x="1450975" y="4402138"/>
          <p14:tracePt t="145263" x="1395413" y="4386263"/>
          <p14:tracePt t="145272" x="1355725" y="4370388"/>
          <p14:tracePt t="145279" x="1284288" y="4354513"/>
          <p14:tracePt t="145288" x="1244600" y="4346575"/>
          <p14:tracePt t="145295" x="1195388" y="4330700"/>
          <p14:tracePt t="145305" x="1163638" y="4322763"/>
          <p14:tracePt t="145311" x="1131888" y="4314825"/>
          <p14:tracePt t="145319" x="1108075" y="4314825"/>
          <p14:tracePt t="145327" x="1076325" y="4306888"/>
          <p14:tracePt t="145335" x="1052513" y="4306888"/>
          <p14:tracePt t="145343" x="1020763" y="4306888"/>
          <p14:tracePt t="145351" x="996950" y="4306888"/>
          <p14:tracePt t="145359" x="973138" y="4306888"/>
          <p14:tracePt t="145367" x="949325" y="4306888"/>
          <p14:tracePt t="145375" x="925513" y="4306888"/>
          <p14:tracePt t="145383" x="909638" y="4306888"/>
          <p14:tracePt t="145391" x="885825" y="4306888"/>
          <p14:tracePt t="145399" x="868363" y="4314825"/>
          <p14:tracePt t="145407" x="844550" y="4322763"/>
          <p14:tracePt t="145415" x="828675" y="4330700"/>
          <p14:tracePt t="145423" x="812800" y="4330700"/>
          <p14:tracePt t="145431" x="804863" y="4346575"/>
          <p14:tracePt t="145439" x="788988" y="4346575"/>
          <p14:tracePt t="145447" x="781050" y="4362450"/>
          <p14:tracePt t="145456" x="773113" y="4362450"/>
          <p14:tracePt t="145463" x="765175" y="4378325"/>
          <p14:tracePt t="145472" x="757238" y="4386263"/>
          <p14:tracePt t="145479" x="749300" y="4402138"/>
          <p14:tracePt t="145487" x="741363" y="4418013"/>
          <p14:tracePt t="145495" x="733425" y="4433888"/>
          <p14:tracePt t="145503" x="733425" y="4449763"/>
          <p14:tracePt t="145511" x="725488" y="4473575"/>
          <p14:tracePt t="145519" x="717550" y="4497388"/>
          <p14:tracePt t="145527" x="709613" y="4513263"/>
          <p14:tracePt t="145535" x="709613" y="4537075"/>
          <p14:tracePt t="145543" x="701675" y="4576763"/>
          <p14:tracePt t="145551" x="693738" y="4600575"/>
          <p14:tracePt t="145559" x="693738" y="4624388"/>
          <p14:tracePt t="145567" x="693738" y="4649788"/>
          <p14:tracePt t="145575" x="693738" y="4681538"/>
          <p14:tracePt t="145583" x="693738" y="4705350"/>
          <p14:tracePt t="145591" x="693738" y="4721225"/>
          <p14:tracePt t="145599" x="693738" y="4745038"/>
          <p14:tracePt t="145607" x="709613" y="4760913"/>
          <p14:tracePt t="145615" x="717550" y="4784725"/>
          <p14:tracePt t="145623" x="733425" y="4800600"/>
          <p14:tracePt t="145631" x="749300" y="4824413"/>
          <p14:tracePt t="145642" x="765175" y="4840288"/>
          <p14:tracePt t="145648" x="788988" y="4856163"/>
          <p14:tracePt t="145659" x="812800" y="4872038"/>
          <p14:tracePt t="145664" x="836613" y="4879975"/>
          <p14:tracePt t="145672" x="860425" y="4887913"/>
          <p14:tracePt t="145679" x="885825" y="4903788"/>
          <p14:tracePt t="145688" x="909638" y="4903788"/>
          <p14:tracePt t="145695" x="933450" y="4903788"/>
          <p14:tracePt t="145703" x="973138" y="4911725"/>
          <p14:tracePt t="145712" x="1004888" y="4911725"/>
          <p14:tracePt t="145719" x="1052513" y="4911725"/>
          <p14:tracePt t="145728" x="1092200" y="4911725"/>
          <p14:tracePt t="145735" x="1139825" y="4903788"/>
          <p14:tracePt t="145744" x="1187450" y="4879975"/>
          <p14:tracePt t="145751" x="1236663" y="4864100"/>
          <p14:tracePt t="145760" x="1292225" y="4832350"/>
          <p14:tracePt t="145768" x="1347788" y="4808538"/>
          <p14:tracePt t="145776" x="1403350" y="4784725"/>
          <p14:tracePt t="145783" x="1466850" y="4752975"/>
          <p14:tracePt t="145793" x="1506538" y="4729163"/>
          <p14:tracePt t="145800" x="1554163" y="4697413"/>
          <p14:tracePt t="145810" x="1595438" y="4665663"/>
          <p14:tracePt t="145815" x="1627188" y="4657725"/>
          <p14:tracePt t="145826" x="1643063" y="4633913"/>
          <p14:tracePt t="145831" x="1658938" y="4608513"/>
          <p14:tracePt t="145844" x="1666875" y="4592638"/>
          <p14:tracePt t="145848" x="1682750" y="4576763"/>
          <p14:tracePt t="145856" x="1682750" y="4560888"/>
          <p14:tracePt t="145863" x="1682750" y="4537075"/>
          <p14:tracePt t="145871" x="1682750" y="4513263"/>
          <p14:tracePt t="145879" x="1682750" y="4497388"/>
          <p14:tracePt t="145887" x="1666875" y="4473575"/>
          <p14:tracePt t="145895" x="1658938" y="4449763"/>
          <p14:tracePt t="145903" x="1643063" y="4425950"/>
          <p14:tracePt t="145911" x="1635125" y="4410075"/>
          <p14:tracePt t="145919" x="1611313" y="4394200"/>
          <p14:tracePt t="145927" x="1595438" y="4378325"/>
          <p14:tracePt t="145935" x="1579563" y="4370388"/>
          <p14:tracePt t="145943" x="1562100" y="4362450"/>
          <p14:tracePt t="145951" x="1538288" y="4354513"/>
          <p14:tracePt t="145959" x="1522413" y="4346575"/>
          <p14:tracePt t="145967" x="1498600" y="4346575"/>
          <p14:tracePt t="145975" x="1482725" y="4346575"/>
          <p14:tracePt t="145983" x="1466850" y="4346575"/>
          <p14:tracePt t="145991" x="1450975" y="4346575"/>
          <p14:tracePt t="145999" x="1435100" y="4346575"/>
          <p14:tracePt t="146008" x="1419225" y="4346575"/>
          <p14:tracePt t="146015" x="1395413" y="4346575"/>
          <p14:tracePt t="146025" x="1379538" y="4346575"/>
          <p14:tracePt t="146031" x="1371600" y="4346575"/>
          <p14:tracePt t="146039" x="1363663" y="4354513"/>
          <p14:tracePt t="146048" x="1355725" y="4354513"/>
          <p14:tracePt t="146055" x="1347788" y="4354513"/>
          <p14:tracePt t="146063" x="1339850" y="4354513"/>
          <p14:tracePt t="146720" x="1339850" y="4362450"/>
          <p14:tracePt t="146731" x="1363663" y="4378325"/>
          <p14:tracePt t="146737" x="1411288" y="4402138"/>
          <p14:tracePt t="146747" x="1458913" y="4418013"/>
          <p14:tracePt t="146753" x="1522413" y="4425950"/>
          <p14:tracePt t="146762" x="1603375" y="4449763"/>
          <p14:tracePt t="146768" x="1698625" y="4465638"/>
          <p14:tracePt t="146775" x="1793875" y="4473575"/>
          <p14:tracePt t="146783" x="1897063" y="4489450"/>
          <p14:tracePt t="146791" x="2017713" y="4513263"/>
          <p14:tracePt t="146799" x="2144713" y="4529138"/>
          <p14:tracePt t="146807" x="2281238" y="4537075"/>
          <p14:tracePt t="146816" x="2439988" y="4560888"/>
          <p14:tracePt t="146823" x="2671763" y="4584700"/>
          <p14:tracePt t="146832" x="2909888" y="4600575"/>
          <p14:tracePt t="146839" x="3157538" y="4624388"/>
          <p14:tracePt t="146848" x="3421063" y="4641850"/>
          <p14:tracePt t="146855" x="3708400" y="4649788"/>
          <p14:tracePt t="146863" x="3970338" y="4665663"/>
          <p14:tracePt t="146871" x="4233863" y="4681538"/>
          <p14:tracePt t="146879" x="4521200" y="4681538"/>
          <p14:tracePt t="146887" x="4745038" y="4689475"/>
          <p14:tracePt t="146896" x="4983163" y="4705350"/>
          <p14:tracePt t="146903" x="5183188" y="4713288"/>
          <p14:tracePt t="146912" x="5365750" y="4737100"/>
          <p14:tracePt t="146919" x="5597525" y="4760913"/>
          <p14:tracePt t="146927" x="5724525" y="4760913"/>
          <p14:tracePt t="146935" x="5884863" y="4776788"/>
          <p14:tracePt t="146943" x="6083300" y="4784725"/>
          <p14:tracePt t="146951" x="6227763" y="4808538"/>
          <p14:tracePt t="146959" x="6394450" y="4824413"/>
          <p14:tracePt t="146967" x="6546850" y="4840288"/>
          <p14:tracePt t="146980" x="6657975" y="4856163"/>
          <p14:tracePt t="146983" x="6777038" y="4872038"/>
          <p14:tracePt t="146991" x="6881813" y="4895850"/>
          <p14:tracePt t="146999" x="6961188" y="4911725"/>
          <p14:tracePt t="147007" x="7024688" y="4927600"/>
          <p14:tracePt t="147015" x="7088188" y="4943475"/>
          <p14:tracePt t="147023" x="7145338" y="4959350"/>
          <p14:tracePt t="147031" x="7200900" y="4976813"/>
          <p14:tracePt t="147039" x="7272338" y="5000625"/>
          <p14:tracePt t="147047" x="7327900" y="5008563"/>
          <p14:tracePt t="147055" x="7375525" y="5024438"/>
          <p14:tracePt t="147063" x="7407275" y="5032375"/>
          <p14:tracePt t="147071" x="7439025" y="5048250"/>
          <p14:tracePt t="147080" x="7462838" y="5048250"/>
          <p14:tracePt t="147087" x="7478713" y="5056188"/>
          <p14:tracePt t="147097" x="7496175" y="5064125"/>
          <p14:tracePt t="147103" x="7504113" y="5064125"/>
          <p14:tracePt t="147119" x="7512050" y="5064125"/>
          <p14:tracePt t="147176" x="7519988" y="5064125"/>
          <p14:tracePt t="147192" x="7535863" y="5064125"/>
          <p14:tracePt t="147200" x="7559675" y="5064125"/>
          <p14:tracePt t="147208" x="7575550" y="5048250"/>
          <p14:tracePt t="147217" x="7607300" y="5032375"/>
          <p14:tracePt t="147224" x="7646988" y="5000625"/>
          <p14:tracePt t="147234" x="7702550" y="4951413"/>
          <p14:tracePt t="147240" x="7750175" y="4903788"/>
          <p14:tracePt t="147249" x="7813675" y="4864100"/>
          <p14:tracePt t="147255" x="7854950" y="4840288"/>
          <p14:tracePt t="147265" x="7894638" y="4824413"/>
          <p14:tracePt t="147271" x="7942263" y="4816475"/>
          <p14:tracePt t="147282" x="7989888" y="4808538"/>
          <p14:tracePt t="147287" x="8029575" y="4792663"/>
          <p14:tracePt t="147295" x="8069263" y="4776788"/>
          <p14:tracePt t="147304" x="8116888" y="4760913"/>
          <p14:tracePt t="147311" x="8156575" y="4745038"/>
          <p14:tracePt t="147319" x="8205788" y="4729163"/>
          <p14:tracePt t="147327" x="8245475" y="4713288"/>
          <p14:tracePt t="147336" x="8269288" y="4705350"/>
          <p14:tracePt t="147343" x="8293100" y="4705350"/>
          <p14:tracePt t="147351" x="8308975" y="4705350"/>
          <p14:tracePt t="147359" x="8316913" y="4705350"/>
          <p14:tracePt t="147503" x="8324850" y="4705350"/>
          <p14:tracePt t="147511" x="8332788" y="4705350"/>
          <p14:tracePt t="147519" x="8372475" y="4697413"/>
          <p14:tracePt t="147527" x="8451850" y="4689475"/>
          <p14:tracePt t="147535" x="8548688" y="4657725"/>
          <p14:tracePt t="147543" x="8620125" y="4633913"/>
          <p14:tracePt t="147551" x="8707438" y="4600575"/>
          <p14:tracePt t="147559" x="8770938" y="4568825"/>
          <p14:tracePt t="147567" x="8818563" y="4537075"/>
          <p14:tracePt t="147575" x="8842375" y="4505325"/>
          <p14:tracePt t="147583" x="8874125" y="4473575"/>
          <p14:tracePt t="147591" x="8891588" y="4441825"/>
          <p14:tracePt t="147599" x="8899525" y="4425950"/>
          <p14:tracePt t="147607" x="8915400" y="4402138"/>
          <p14:tracePt t="147616" x="8923338" y="4378325"/>
          <p14:tracePt t="147623" x="8931275" y="4362450"/>
          <p14:tracePt t="147633" x="8947150" y="4354513"/>
          <p14:tracePt t="147639" x="8947150" y="4330700"/>
          <p14:tracePt t="147647" x="8955088" y="4330700"/>
          <p14:tracePt t="147655" x="8963025" y="4322763"/>
          <p14:tracePt t="147663" x="8970963" y="4314825"/>
          <p14:tracePt t="147671" x="8970963" y="4306888"/>
          <p14:tracePt t="147687" x="8970963" y="4298950"/>
          <p14:tracePt t="147703" x="8970963" y="4291013"/>
          <p14:tracePt t="147728" x="8970963" y="4281488"/>
          <p14:tracePt t="147736" x="8970963" y="4273550"/>
          <p14:tracePt t="147753" x="8970963" y="4265613"/>
          <p14:tracePt t="147760" x="8963025" y="4249738"/>
          <p14:tracePt t="147769" x="8963025" y="4241800"/>
          <p14:tracePt t="147775" x="8947150" y="4225925"/>
          <p14:tracePt t="147786" x="8939213" y="4217988"/>
          <p14:tracePt t="147792" x="8915400" y="4210050"/>
          <p14:tracePt t="147802" x="8907463" y="4194175"/>
          <p14:tracePt t="147808" x="8891588" y="4186238"/>
          <p14:tracePt t="147819" x="8874125" y="4178300"/>
          <p14:tracePt t="147824" x="8850313" y="4170363"/>
          <p14:tracePt t="147832" x="8826500" y="4162425"/>
          <p14:tracePt t="147840" x="8802688" y="4162425"/>
          <p14:tracePt t="147847" x="8778875" y="4154488"/>
          <p14:tracePt t="147855" x="8763000" y="4154488"/>
          <p14:tracePt t="147863" x="8747125" y="4154488"/>
          <p14:tracePt t="147871" x="8739188" y="4154488"/>
          <p14:tracePt t="147879" x="8723313" y="4154488"/>
          <p14:tracePt t="147895" x="8715375" y="4154488"/>
          <p14:tracePt t="147903" x="8707438" y="4154488"/>
          <p14:tracePt t="147911" x="8699500" y="4154488"/>
          <p14:tracePt t="147919" x="8691563" y="4162425"/>
          <p14:tracePt t="147927" x="8683625" y="4170363"/>
          <p14:tracePt t="147935" x="8667750" y="4178300"/>
          <p14:tracePt t="147943" x="8667750" y="4186238"/>
          <p14:tracePt t="147951" x="8651875" y="4202113"/>
          <p14:tracePt t="147968" x="8643938" y="4210050"/>
          <p14:tracePt t="147975" x="8643938" y="4225925"/>
          <p14:tracePt t="147984" x="8636000" y="4225925"/>
          <p14:tracePt t="147991" x="8636000" y="4233863"/>
          <p14:tracePt t="148039" x="8636000" y="4241800"/>
          <p14:tracePt t="148465" x="8636000" y="4249738"/>
          <p14:tracePt t="148474" x="8628063" y="4257675"/>
          <p14:tracePt t="148648" x="8628063" y="4265613"/>
          <p14:tracePt t="148657" x="8620125" y="4273550"/>
          <p14:tracePt t="148664" x="8620125" y="4281488"/>
          <p14:tracePt t="148680" x="8620125" y="4291013"/>
          <p14:tracePt t="148689" x="8612188" y="4291013"/>
          <p14:tracePt t="148871" x="8604250" y="4291013"/>
          <p14:tracePt t="148879" x="8604250" y="4298950"/>
          <p14:tracePt t="148888" x="8596313" y="4298950"/>
          <p14:tracePt t="148896" x="8596313" y="4306888"/>
          <p14:tracePt t="148904" x="8588375" y="4314825"/>
          <p14:tracePt t="148920" x="8580438" y="4322763"/>
          <p14:tracePt t="148928" x="8572500" y="4322763"/>
          <p14:tracePt t="149048" x="8572500" y="4330700"/>
          <p14:tracePt t="149059" x="8580438" y="4330700"/>
          <p14:tracePt t="149065" x="8588375" y="4330700"/>
          <p14:tracePt t="149075" x="8612188" y="4330700"/>
          <p14:tracePt t="149082" x="8620125" y="4330700"/>
          <p14:tracePt t="149088" x="8643938" y="4330700"/>
          <p14:tracePt t="149096" x="8659813" y="4330700"/>
          <p14:tracePt t="149103" x="8683625" y="4330700"/>
          <p14:tracePt t="149111" x="8707438" y="4330700"/>
          <p14:tracePt t="149119" x="8739188" y="4330700"/>
          <p14:tracePt t="149128" x="8770938" y="4330700"/>
          <p14:tracePt t="149135" x="8818563" y="4330700"/>
          <p14:tracePt t="149144" x="8866188" y="4322763"/>
          <p14:tracePt t="149151" x="8915400" y="4322763"/>
          <p14:tracePt t="149159" x="8970963" y="4322763"/>
          <p14:tracePt t="149167" x="9034463" y="4322763"/>
          <p14:tracePt t="149176" x="9090025" y="4314825"/>
          <p14:tracePt t="149183" x="9153525" y="4314825"/>
          <p14:tracePt t="149192" x="9201150" y="4314825"/>
          <p14:tracePt t="149200" x="9250363" y="4314825"/>
          <p14:tracePt t="149208" x="9297988" y="4314825"/>
          <p14:tracePt t="149215" x="9337675" y="4314825"/>
          <p14:tracePt t="149226" x="9369425" y="4314825"/>
          <p14:tracePt t="149231" x="9401175" y="4314825"/>
          <p14:tracePt t="149242" x="9424988" y="4314825"/>
          <p14:tracePt t="149247" x="9440863" y="4314825"/>
          <p14:tracePt t="149260" x="9464675" y="4314825"/>
          <p14:tracePt t="149264" x="9472613" y="4314825"/>
          <p14:tracePt t="149272" x="9488488" y="4314825"/>
          <p14:tracePt t="149279" x="9504363" y="4314825"/>
          <p14:tracePt t="149287" x="9512300" y="4314825"/>
          <p14:tracePt t="149304" x="9528175" y="4314825"/>
          <p14:tracePt t="149319" x="9536113" y="4314825"/>
          <p14:tracePt t="149991" x="9536113" y="4322763"/>
          <p14:tracePt t="150000" x="9528175" y="4322763"/>
          <p14:tracePt t="150007" x="9520238" y="4322763"/>
          <p14:tracePt t="150015" x="9504363" y="4330700"/>
          <p14:tracePt t="150023" x="9496425" y="4338638"/>
          <p14:tracePt t="150031" x="9488488" y="4346575"/>
          <p14:tracePt t="150039" x="9464675" y="4354513"/>
          <p14:tracePt t="150047" x="9448800" y="4362450"/>
          <p14:tracePt t="150055" x="9432925" y="4362450"/>
          <p14:tracePt t="150063" x="9417050" y="4378325"/>
          <p14:tracePt t="150071" x="9401175" y="4386263"/>
          <p14:tracePt t="150080" x="9385300" y="4386263"/>
          <p14:tracePt t="150087" x="9369425" y="4394200"/>
          <p14:tracePt t="150096" x="9361488" y="4402138"/>
          <p14:tracePt t="150103" x="9353550" y="4402138"/>
          <p14:tracePt t="150119" x="9345613" y="4410075"/>
          <p14:tracePt t="150129" x="9337675" y="4410075"/>
          <p14:tracePt t="150146" x="9329738" y="4418013"/>
          <p14:tracePt t="150151" x="9321800" y="4425950"/>
          <p14:tracePt t="150160" x="9313863" y="4425950"/>
          <p14:tracePt t="150168" x="9305925" y="4425950"/>
          <p14:tracePt t="150176" x="9305925" y="4433888"/>
          <p14:tracePt t="150184" x="9297988" y="4433888"/>
          <p14:tracePt t="150200" x="9290050" y="4441825"/>
          <p14:tracePt t="150207" x="9282113" y="4449763"/>
          <p14:tracePt t="150215" x="9274175" y="4449763"/>
          <p14:tracePt t="150231" x="9266238" y="4457700"/>
          <p14:tracePt t="150239" x="9258300" y="4457700"/>
          <p14:tracePt t="150247" x="9250363" y="4465638"/>
          <p14:tracePt t="150255" x="9242425" y="4465638"/>
          <p14:tracePt t="150264" x="9234488" y="4473575"/>
          <p14:tracePt t="150271" x="9234488" y="4481513"/>
          <p14:tracePt t="150281" x="9224963" y="4481513"/>
          <p14:tracePt t="150287" x="9209088" y="4489450"/>
          <p14:tracePt t="150297" x="9201150" y="4489450"/>
          <p14:tracePt t="150303" x="9193213" y="4497388"/>
          <p14:tracePt t="150313" x="9177338" y="4497388"/>
          <p14:tracePt t="150320" x="9169400" y="4505325"/>
          <p14:tracePt t="150330" x="9161463" y="4513263"/>
          <p14:tracePt t="150336" x="9153525" y="4513263"/>
          <p14:tracePt t="150352" x="9137650" y="4513263"/>
          <p14:tracePt t="150360" x="9137650" y="4521200"/>
          <p14:tracePt t="150367" x="9121775" y="4521200"/>
          <p14:tracePt t="150375" x="9113838" y="4521200"/>
          <p14:tracePt t="150383" x="9105900" y="4529138"/>
          <p14:tracePt t="150391" x="9097963" y="4537075"/>
          <p14:tracePt t="150400" x="9090025" y="4537075"/>
          <p14:tracePt t="150407" x="9082088" y="4537075"/>
          <p14:tracePt t="150415" x="9074150" y="4545013"/>
          <p14:tracePt t="150431" x="9066213" y="4545013"/>
          <p14:tracePt t="150439" x="9058275" y="4552950"/>
          <p14:tracePt t="150448" x="9058275" y="4560888"/>
          <p14:tracePt t="150455" x="9050338" y="4560888"/>
          <p14:tracePt t="150480" x="9042400" y="4560888"/>
          <p14:tracePt t="150487" x="9042400" y="4568825"/>
          <p14:tracePt t="150498" x="9034463" y="4568825"/>
          <p14:tracePt t="150503" x="9026525" y="4576763"/>
          <p14:tracePt t="150519" x="9018588" y="4584700"/>
          <p14:tracePt t="150527" x="8994775" y="4600575"/>
          <p14:tracePt t="150536" x="8986838" y="4600575"/>
          <p14:tracePt t="150543" x="8978900" y="4608513"/>
          <p14:tracePt t="150551" x="8963025" y="4616450"/>
          <p14:tracePt t="150559" x="8955088" y="4616450"/>
          <p14:tracePt t="150567" x="8947150" y="4616450"/>
          <p14:tracePt t="150575" x="8947150" y="4624388"/>
          <p14:tracePt t="150583" x="8931275" y="4624388"/>
          <p14:tracePt t="150591" x="8923338" y="4633913"/>
          <p14:tracePt t="150608" x="8915400" y="4641850"/>
          <p14:tracePt t="150623" x="8907463" y="4641850"/>
          <p14:tracePt t="150633" x="8899525" y="4649788"/>
          <p14:tracePt t="150647" x="8891588" y="4649788"/>
          <p14:tracePt t="150655" x="8883650" y="4649788"/>
          <p14:tracePt t="150671" x="8874125" y="4649788"/>
          <p14:tracePt t="150680" x="8866188" y="4649788"/>
          <p14:tracePt t="150687" x="8858250" y="4657725"/>
          <p14:tracePt t="150697" x="8850313" y="4657725"/>
          <p14:tracePt t="150703" x="8834438" y="4665663"/>
          <p14:tracePt t="150719" x="8826500" y="4665663"/>
          <p14:tracePt t="150727" x="8818563" y="4665663"/>
          <p14:tracePt t="150944" x="8826500" y="4665663"/>
          <p14:tracePt t="150952" x="8842375" y="4665663"/>
          <p14:tracePt t="150966" x="8858250" y="4665663"/>
          <p14:tracePt t="150968" x="8883650" y="4665663"/>
          <p14:tracePt t="150976" x="8907463" y="4665663"/>
          <p14:tracePt t="150984" x="8931275" y="4665663"/>
          <p14:tracePt t="150991" x="8955088" y="4665663"/>
          <p14:tracePt t="151001" x="8986838" y="4665663"/>
          <p14:tracePt t="151007" x="9018588" y="4665663"/>
          <p14:tracePt t="151018" x="9050338" y="4673600"/>
          <p14:tracePt t="151024" x="9090025" y="4673600"/>
          <p14:tracePt t="151034" x="9129713" y="4673600"/>
          <p14:tracePt t="151039" x="9153525" y="4681538"/>
          <p14:tracePt t="151051" x="9177338" y="4681538"/>
          <p14:tracePt t="151056" x="9201150" y="4681538"/>
          <p14:tracePt t="151064" x="9209088" y="4689475"/>
          <p14:tracePt t="151072" x="9224963" y="4689475"/>
          <p14:tracePt t="151385" x="9234488" y="4689475"/>
          <p14:tracePt t="151402" x="9242425" y="4689475"/>
          <p14:tracePt t="151409" x="9258300" y="4689475"/>
          <p14:tracePt t="151419" x="9266238" y="4689475"/>
          <p14:tracePt t="151423" x="9290050" y="4689475"/>
          <p14:tracePt t="151431" x="9305925" y="4689475"/>
          <p14:tracePt t="151439" x="9321800" y="4689475"/>
          <p14:tracePt t="151447" x="9345613" y="4689475"/>
          <p14:tracePt t="151456" x="9369425" y="4689475"/>
          <p14:tracePt t="151463" x="9393238" y="4689475"/>
          <p14:tracePt t="151472" x="9417050" y="4689475"/>
          <p14:tracePt t="151479" x="9448800" y="4689475"/>
          <p14:tracePt t="151487" x="9472613" y="4689475"/>
          <p14:tracePt t="151495" x="9496425" y="4689475"/>
          <p14:tracePt t="151504" x="9512300" y="4689475"/>
          <p14:tracePt t="151511" x="9528175" y="4689475"/>
          <p14:tracePt t="151527" x="9536113" y="4689475"/>
          <p14:tracePt t="151543" x="9536113" y="4681538"/>
          <p14:tracePt t="151641" x="9544050" y="4681538"/>
          <p14:tracePt t="151664" x="9551988" y="4681538"/>
          <p14:tracePt t="151681" x="9559925" y="4673600"/>
          <p14:tracePt t="151690" x="9567863" y="4673600"/>
          <p14:tracePt t="151697" x="9575800" y="4673600"/>
          <p14:tracePt t="151708" x="9585325" y="4673600"/>
          <p14:tracePt t="151713" x="9593263" y="4673600"/>
          <p14:tracePt t="151719" x="9601200" y="4673600"/>
          <p14:tracePt t="151727" x="9625013" y="4673600"/>
          <p14:tracePt t="151735" x="9632950" y="4673600"/>
          <p14:tracePt t="151743" x="9640888" y="4673600"/>
          <p14:tracePt t="151752" x="9648825" y="4673600"/>
          <p14:tracePt t="151759" x="9656763" y="4673600"/>
          <p14:tracePt t="151985" x="9648825" y="4681538"/>
          <p14:tracePt t="151993" x="9625013" y="4689475"/>
          <p14:tracePt t="152000" x="9585325" y="4705350"/>
          <p14:tracePt t="152010" x="9551988" y="4713288"/>
          <p14:tracePt t="152015" x="9496425" y="4745038"/>
          <p14:tracePt t="152024" x="9440863" y="4760913"/>
          <p14:tracePt t="152031" x="9361488" y="4776788"/>
          <p14:tracePt t="152039" x="9290050" y="4792663"/>
          <p14:tracePt t="152047" x="9201150" y="4800600"/>
          <p14:tracePt t="152055" x="9121775" y="4816475"/>
          <p14:tracePt t="152063" x="9050338" y="4824413"/>
          <p14:tracePt t="152071" x="8986838" y="4824413"/>
          <p14:tracePt t="152079" x="8923338" y="4824413"/>
          <p14:tracePt t="152087" x="8866188" y="4832350"/>
          <p14:tracePt t="152095" x="8818563" y="4832350"/>
          <p14:tracePt t="152104" x="8786813" y="4832350"/>
          <p14:tracePt t="152111" x="8763000" y="4832350"/>
          <p14:tracePt t="152121" x="8739188" y="4840288"/>
          <p14:tracePt t="152127" x="8723313" y="4840288"/>
          <p14:tracePt t="152135" x="8707438" y="4840288"/>
          <p14:tracePt t="152143" x="8691563" y="4840288"/>
          <p14:tracePt t="152151" x="8667750" y="4848225"/>
          <p14:tracePt t="152159" x="8651875" y="4856163"/>
          <p14:tracePt t="152167" x="8620125" y="4864100"/>
          <p14:tracePt t="152175" x="8604250" y="4864100"/>
          <p14:tracePt t="152183" x="8580438" y="4879975"/>
          <p14:tracePt t="152191" x="8564563" y="4887913"/>
          <p14:tracePt t="152199" x="8548688" y="4887913"/>
          <p14:tracePt t="152207" x="8531225" y="4895850"/>
          <p14:tracePt t="152215" x="8523288" y="4895850"/>
          <p14:tracePt t="152223" x="8515350" y="4895850"/>
          <p14:tracePt t="152441" x="8515350" y="4903788"/>
          <p14:tracePt t="153065" x="8507413" y="4903788"/>
          <p14:tracePt t="153080" x="8491538" y="4903788"/>
          <p14:tracePt t="153088" x="8483600" y="4903788"/>
          <p14:tracePt t="153097" x="8467725" y="4903788"/>
          <p14:tracePt t="153103" x="8459788" y="4895850"/>
          <p14:tracePt t="153111" x="8443913" y="4895850"/>
          <p14:tracePt t="153127" x="8435975" y="4895850"/>
          <p14:tracePt t="176049" x="8428038" y="4895850"/>
          <p14:tracePt t="176057" x="8412163" y="4895850"/>
          <p14:tracePt t="176065" x="8388350" y="4895850"/>
          <p14:tracePt t="176073" x="8364538" y="4895850"/>
          <p14:tracePt t="176079" x="8348663" y="4895850"/>
          <p14:tracePt t="176087" x="8340725" y="4895850"/>
          <p14:tracePt t="176095" x="8332788" y="4895850"/>
          <p14:tracePt t="176208" x="8340725" y="4895850"/>
          <p14:tracePt t="176224" x="8356600" y="4895850"/>
          <p14:tracePt t="176231" x="8372475" y="4895850"/>
          <p14:tracePt t="176239" x="8396288" y="4887913"/>
          <p14:tracePt t="176247" x="8420100" y="4879975"/>
          <p14:tracePt t="176255" x="8443913" y="4879975"/>
          <p14:tracePt t="176263" x="8467725" y="4872038"/>
          <p14:tracePt t="176271" x="8499475" y="4864100"/>
          <p14:tracePt t="176279" x="8531225" y="4848225"/>
          <p14:tracePt t="176287" x="8580438" y="4832350"/>
          <p14:tracePt t="176295" x="8636000" y="4816475"/>
          <p14:tracePt t="176303" x="8691563" y="4808538"/>
          <p14:tracePt t="176311" x="8747125" y="4800600"/>
          <p14:tracePt t="176319" x="8802688" y="4792663"/>
          <p14:tracePt t="176327" x="8866188" y="4784725"/>
          <p14:tracePt t="176337" x="8923338" y="4784725"/>
          <p14:tracePt t="176343" x="8986838" y="4776788"/>
          <p14:tracePt t="176352" x="9058275" y="4768850"/>
          <p14:tracePt t="176359" x="9137650" y="4752975"/>
          <p14:tracePt t="176369" x="9242425" y="4745038"/>
          <p14:tracePt t="176375" x="9329738" y="4721225"/>
          <p14:tracePt t="176386" x="9464675" y="4697413"/>
          <p14:tracePt t="176392" x="9551988" y="4673600"/>
          <p14:tracePt t="176399" x="9680575" y="4633913"/>
          <p14:tracePt t="176408" x="9767888" y="4608513"/>
          <p14:tracePt t="176415" x="9894888" y="4568825"/>
          <p14:tracePt t="176423" x="10023475" y="4529138"/>
          <p14:tracePt t="176431" x="10118725" y="4489450"/>
          <p14:tracePt t="176439" x="10261600" y="4441825"/>
          <p14:tracePt t="176447" x="10429875" y="4410075"/>
          <p14:tracePt t="176455" x="10556875" y="4386263"/>
          <p14:tracePt t="176463" x="10669588" y="4378325"/>
          <p14:tracePt t="176471" x="10804525" y="4378325"/>
          <p14:tracePt t="176479" x="10899775" y="4378325"/>
          <p14:tracePt t="176487" x="10963275" y="4378325"/>
          <p14:tracePt t="176495" x="11020425" y="4386263"/>
          <p14:tracePt t="176504" x="11052175" y="4394200"/>
          <p14:tracePt t="176511" x="11068050" y="4394200"/>
          <p14:tracePt t="176521" x="11083925" y="4394200"/>
          <p14:tracePt t="176527" x="11091863" y="4394200"/>
          <p14:tracePt t="176574" x="11075988" y="4394200"/>
          <p14:tracePt t="176582" x="11068050" y="4394200"/>
          <p14:tracePt t="176598" x="11060113" y="4394200"/>
          <p14:tracePt t="176631" x="11068050" y="4394200"/>
          <p14:tracePt t="176639" x="11123613" y="4370388"/>
          <p14:tracePt t="176647" x="11218863" y="4330700"/>
          <p14:tracePt t="176655" x="11306175" y="4291013"/>
          <p14:tracePt t="176663" x="11410950" y="4241800"/>
          <p14:tracePt t="176670" x="11498263" y="4202113"/>
          <p14:tracePt t="176678" x="11561763" y="4162425"/>
          <p14:tracePt t="176686" x="11625263" y="4130675"/>
          <p14:tracePt t="176694" x="11674475" y="4090988"/>
          <p14:tracePt t="176702" x="11722100" y="4059238"/>
          <p14:tracePt t="176710" x="11745913" y="4027488"/>
          <p14:tracePt t="176719" x="11785600" y="4011613"/>
          <p14:tracePt t="176726" x="11809413" y="3987800"/>
          <p14:tracePt t="176738" x="11841163" y="3971925"/>
          <p14:tracePt t="176744" x="11872913" y="3971925"/>
          <p14:tracePt t="176754" x="11896725" y="3956050"/>
          <p14:tracePt t="176760" x="11920538" y="3948113"/>
          <p14:tracePt t="176768" x="11936413" y="3938588"/>
          <p14:tracePt t="176775" x="11944350" y="3938588"/>
          <p14:tracePt t="176783" x="11952288" y="3938588"/>
          <p14:tracePt t="176799" x="11952288" y="3930650"/>
          <p14:tracePt t="176831" x="11952288" y="3922713"/>
          <p14:tracePt t="176840" x="11960225" y="3922713"/>
          <p14:tracePt t="176855" x="11960225" y="3914775"/>
          <p14:tracePt t="176864" x="11960225" y="3906838"/>
          <p14:tracePt t="176879" x="11960225" y="3898900"/>
          <p14:tracePt t="176889" x="11944350" y="3898900"/>
          <p14:tracePt t="176895" x="11936413" y="3883025"/>
          <p14:tracePt t="176906" x="11920538" y="3875088"/>
          <p14:tracePt t="176912" x="11896725" y="3859213"/>
          <p14:tracePt t="176923" x="11864975" y="3851275"/>
          <p14:tracePt t="176927" x="11817350" y="3835400"/>
          <p14:tracePt t="176935" x="11793538" y="3827463"/>
          <p14:tracePt t="176943" x="11753850" y="3819525"/>
          <p14:tracePt t="176958" x="11706225" y="3811588"/>
          <p14:tracePt t="176960" x="11649075" y="3803650"/>
          <p14:tracePt t="176967" x="11609388" y="3803650"/>
          <p14:tracePt t="176975" x="11553825" y="3803650"/>
          <p14:tracePt t="176982" x="11498263" y="3803650"/>
          <p14:tracePt t="176991" x="11450638" y="3803650"/>
          <p14:tracePt t="176998" x="11395075" y="3811588"/>
          <p14:tracePt t="177006" x="11323638" y="3827463"/>
          <p14:tracePt t="177014" x="11266488" y="3843338"/>
          <p14:tracePt t="177023" x="11226800" y="3851275"/>
          <p14:tracePt t="177030" x="11179175" y="3867150"/>
          <p14:tracePt t="177038" x="11139488" y="3883025"/>
          <p14:tracePt t="177046" x="11099800" y="3890963"/>
          <p14:tracePt t="177054" x="11060113" y="3890963"/>
          <p14:tracePt t="177063" x="11028363" y="3898900"/>
          <p14:tracePt t="177071" x="11004550" y="3906838"/>
          <p14:tracePt t="177078" x="10971213" y="3914775"/>
          <p14:tracePt t="177088" x="10923588" y="3922713"/>
          <p14:tracePt t="177094" x="10891838" y="3922713"/>
          <p14:tracePt t="177105" x="10860088" y="3930650"/>
          <p14:tracePt t="177111" x="10828338" y="3930650"/>
          <p14:tracePt t="177119" x="10788650" y="3938588"/>
          <p14:tracePt t="177127" x="10756900" y="3938588"/>
          <p14:tracePt t="177135" x="10733088" y="3938588"/>
          <p14:tracePt t="177144" x="10709275" y="3938588"/>
          <p14:tracePt t="177151" x="10693400" y="3938588"/>
          <p14:tracePt t="177159" x="10685463" y="3938588"/>
          <p14:tracePt t="177167" x="10661650" y="3938588"/>
          <p14:tracePt t="177175" x="10653713" y="3938588"/>
          <p14:tracePt t="177183" x="10645775" y="3938588"/>
          <p14:tracePt t="177191" x="10629900" y="3938588"/>
          <p14:tracePt t="177199" x="10612438" y="3948113"/>
          <p14:tracePt t="177215" x="10604500" y="3956050"/>
          <p14:tracePt t="177225" x="10596563" y="3956050"/>
          <p14:tracePt t="177231" x="10588625" y="3956050"/>
          <p14:tracePt t="177241" x="10580688" y="3956050"/>
          <p14:tracePt t="177247" x="10580688" y="3963988"/>
          <p14:tracePt t="177272" x="10572750" y="3963988"/>
          <p14:tracePt t="177279" x="10572750" y="3971925"/>
          <p14:tracePt t="177291" x="10564813" y="3971925"/>
          <p14:tracePt t="177295" x="10564813" y="3979863"/>
          <p14:tracePt t="177303" x="10556875" y="3979863"/>
          <p14:tracePt t="177311" x="10556875" y="3987800"/>
          <p14:tracePt t="177319" x="10548938" y="3987800"/>
          <p14:tracePt t="177327" x="10533063" y="3995738"/>
          <p14:tracePt t="177335" x="10533063" y="4003675"/>
          <p14:tracePt t="177344" x="10525125" y="4003675"/>
          <p14:tracePt t="177351" x="10517188" y="4011613"/>
          <p14:tracePt t="177359" x="10509250" y="4011613"/>
          <p14:tracePt t="177367" x="10501313" y="4019550"/>
          <p14:tracePt t="177375" x="10493375" y="4027488"/>
          <p14:tracePt t="177391" x="10485438" y="4035425"/>
          <p14:tracePt t="177407" x="10477500" y="4043363"/>
          <p14:tracePt t="177431" x="10469563" y="4043363"/>
          <p14:tracePt t="178735" x="10477500" y="4043363"/>
          <p14:tracePt t="178750" x="10485438" y="4043363"/>
          <p14:tracePt t="178758" x="10493375" y="4043363"/>
          <p14:tracePt t="178766" x="10501313" y="4043363"/>
          <p14:tracePt t="178774" x="10509250" y="4043363"/>
          <p14:tracePt t="178782" x="10517188" y="4043363"/>
          <p14:tracePt t="178790" x="10533063" y="4043363"/>
          <p14:tracePt t="178799" x="10548938" y="4043363"/>
          <p14:tracePt t="178806" x="10564813" y="4051300"/>
          <p14:tracePt t="178814" x="10588625" y="4051300"/>
          <p14:tracePt t="178822" x="10612438" y="4051300"/>
          <p14:tracePt t="178831" x="10637838" y="4059238"/>
          <p14:tracePt t="178839" x="10661650" y="4059238"/>
          <p14:tracePt t="178846" x="10685463" y="4059238"/>
          <p14:tracePt t="178855" x="10717213" y="4067175"/>
          <p14:tracePt t="178863" x="10741025" y="4067175"/>
          <p14:tracePt t="178870" x="10772775" y="4075113"/>
          <p14:tracePt t="178879" x="10796588" y="4075113"/>
          <p14:tracePt t="178886" x="10836275" y="4075113"/>
          <p14:tracePt t="178896" x="10868025" y="4075113"/>
          <p14:tracePt t="178902" x="10915650" y="4075113"/>
          <p14:tracePt t="178910" x="10947400" y="4075113"/>
          <p14:tracePt t="178918" x="10980738" y="4075113"/>
          <p14:tracePt t="178927" x="11012488" y="4075113"/>
          <p14:tracePt t="178936" x="11044238" y="4075113"/>
          <p14:tracePt t="178943" x="11075988" y="4075113"/>
          <p14:tracePt t="178952" x="11099800" y="4075113"/>
          <p14:tracePt t="178959" x="11115675" y="4075113"/>
          <p14:tracePt t="178967" x="11139488" y="4075113"/>
          <p14:tracePt t="178975" x="11163300" y="4075113"/>
          <p14:tracePt t="178983" x="11179175" y="4083050"/>
          <p14:tracePt t="178991" x="11202988" y="4083050"/>
          <p14:tracePt t="178999" x="11226800" y="4083050"/>
          <p14:tracePt t="179007" x="11250613" y="4083050"/>
          <p14:tracePt t="179017" x="11266488" y="4083050"/>
          <p14:tracePt t="179024" x="11274425" y="4083050"/>
          <p14:tracePt t="179033" x="11290300" y="4083050"/>
          <p14:tracePt t="179039" x="11306175" y="4083050"/>
          <p14:tracePt t="179047" x="11323638" y="4083050"/>
          <p14:tracePt t="179054" x="11347450" y="4090988"/>
          <p14:tracePt t="179063" x="11355388" y="4090988"/>
          <p14:tracePt t="179070" x="11371263" y="4090988"/>
          <p14:tracePt t="179080" x="11379200" y="4090988"/>
          <p14:tracePt t="179086" x="11395075" y="4090988"/>
          <p14:tracePt t="179094" x="11403013" y="4090988"/>
          <p14:tracePt t="179110" x="11410950" y="4090988"/>
          <p14:tracePt t="179118" x="11418888" y="4090988"/>
          <p14:tracePt t="179232" x="11426825" y="4090988"/>
          <p14:tracePt t="179249" x="11442700" y="4090988"/>
          <p14:tracePt t="179266" x="11450638" y="4090988"/>
          <p14:tracePt t="179280" x="11458575" y="4090988"/>
          <p14:tracePt t="179295" x="11466513" y="4090988"/>
          <p14:tracePt t="180040" x="11474450" y="4090988"/>
          <p14:tracePt t="180048" x="11482388" y="4090988"/>
          <p14:tracePt t="180060" x="11490325" y="4098925"/>
          <p14:tracePt t="180065" x="11514138" y="4106863"/>
          <p14:tracePt t="180076" x="11537950" y="4106863"/>
          <p14:tracePt t="180080" x="11569700" y="4114800"/>
          <p14:tracePt t="180093" x="11601450" y="4122738"/>
          <p14:tracePt t="180095" x="11641138" y="4122738"/>
          <p14:tracePt t="180103" x="11674475" y="4122738"/>
          <p14:tracePt t="180111" x="11722100" y="4122738"/>
          <p14:tracePt t="180120" x="11769725" y="4122738"/>
          <p14:tracePt t="180127" x="11809413" y="4122738"/>
          <p14:tracePt t="180137" x="11864975" y="4122738"/>
          <p14:tracePt t="180143" x="11904663" y="4106863"/>
          <p14:tracePt t="180154" x="11936413" y="4098925"/>
          <p14:tracePt t="180159" x="11960225" y="4083050"/>
          <p14:tracePt t="180170" x="11984038" y="4075113"/>
          <p14:tracePt t="180175" x="11999913" y="4059238"/>
          <p14:tracePt t="180183" x="12015788" y="4059238"/>
          <p14:tracePt t="180192" x="12025313" y="4043363"/>
          <p14:tracePt t="180199" x="12033250" y="4043363"/>
          <p14:tracePt t="180207" x="12041188" y="4043363"/>
          <p14:tracePt t="180215" x="12041188" y="4035425"/>
          <p14:tracePt t="180231" x="12041188" y="4027488"/>
          <p14:tracePt t="180247" x="12041188" y="4019550"/>
          <p14:tracePt t="180255" x="12049125" y="4019550"/>
          <p14:tracePt t="180295" x="12049125" y="4011613"/>
          <p14:tracePt t="180383" x="12041188" y="4011613"/>
          <p14:tracePt t="180391" x="12033250" y="4011613"/>
          <p14:tracePt t="180399" x="12015788" y="4011613"/>
          <p14:tracePt t="180407" x="11991975" y="4011613"/>
          <p14:tracePt t="180415" x="11960225" y="4027488"/>
          <p14:tracePt t="180423" x="11936413" y="4027488"/>
          <p14:tracePt t="180431" x="11912600" y="4035425"/>
          <p14:tracePt t="180439" x="11880850" y="4043363"/>
          <p14:tracePt t="180447" x="11857038" y="4051300"/>
          <p14:tracePt t="180455" x="11833225" y="4051300"/>
          <p14:tracePt t="180463" x="11801475" y="4051300"/>
          <p14:tracePt t="180471" x="11777663" y="4051300"/>
          <p14:tracePt t="180479" x="11753850" y="4051300"/>
          <p14:tracePt t="180488" x="11722100" y="4051300"/>
          <p14:tracePt t="180495" x="11674475" y="4051300"/>
          <p14:tracePt t="180504" x="11641138" y="4051300"/>
          <p14:tracePt t="180511" x="11601450" y="4051300"/>
          <p14:tracePt t="180522" x="11545888" y="4051300"/>
          <p14:tracePt t="180527" x="11506200" y="4051300"/>
          <p14:tracePt t="180535" x="11458575" y="4051300"/>
          <p14:tracePt t="180543" x="11403013" y="4051300"/>
          <p14:tracePt t="180550" x="11363325" y="4051300"/>
          <p14:tracePt t="180559" x="11306175" y="4051300"/>
          <p14:tracePt t="180567" x="11258550" y="4051300"/>
          <p14:tracePt t="180575" x="11202988" y="4051300"/>
          <p14:tracePt t="180583" x="11147425" y="4051300"/>
          <p14:tracePt t="180591" x="11107738" y="4051300"/>
          <p14:tracePt t="180599" x="11052175" y="4051300"/>
          <p14:tracePt t="180607" x="10996613" y="4059238"/>
          <p14:tracePt t="180615" x="10939463" y="4059238"/>
          <p14:tracePt t="180623" x="10899775" y="4059238"/>
          <p14:tracePt t="180631" x="10868025" y="4059238"/>
          <p14:tracePt t="180640" x="10836275" y="4059238"/>
          <p14:tracePt t="180647" x="10804525" y="4059238"/>
          <p14:tracePt t="180655" x="10764838" y="4059238"/>
          <p14:tracePt t="180663" x="10733088" y="4059238"/>
          <p14:tracePt t="180672" x="10709275" y="4059238"/>
          <p14:tracePt t="180679" x="10677525" y="4059238"/>
          <p14:tracePt t="180689" x="10645775" y="4067175"/>
          <p14:tracePt t="180695" x="10620375" y="4067175"/>
          <p14:tracePt t="180706" x="10596563" y="4067175"/>
          <p14:tracePt t="180711" x="10572750" y="4067175"/>
          <p14:tracePt t="180719" x="10548938" y="4067175"/>
          <p14:tracePt t="180727" x="10533063" y="4067175"/>
          <p14:tracePt t="180735" x="10517188" y="4075113"/>
          <p14:tracePt t="180743" x="10493375" y="4075113"/>
          <p14:tracePt t="180751" x="10469563" y="4075113"/>
          <p14:tracePt t="180759" x="10445750" y="4083050"/>
          <p14:tracePt t="180767" x="10421938" y="4090988"/>
          <p14:tracePt t="180775" x="10406063" y="4090988"/>
          <p14:tracePt t="180783" x="10382250" y="4090988"/>
          <p14:tracePt t="180791" x="10358438" y="4098925"/>
          <p14:tracePt t="180798" x="10334625" y="4106863"/>
          <p14:tracePt t="180806" x="10310813" y="4106863"/>
          <p14:tracePt t="180814" x="10287000" y="4114800"/>
          <p14:tracePt t="180822" x="10261600" y="4114800"/>
          <p14:tracePt t="180831" x="10245725" y="4114800"/>
          <p14:tracePt t="180839" x="10221913" y="4122738"/>
          <p14:tracePt t="180847" x="10213975" y="4130675"/>
          <p14:tracePt t="180856" x="10206038" y="4130675"/>
          <p14:tracePt t="180863" x="10190163" y="4138613"/>
          <p14:tracePt t="180872" x="10182225" y="4138613"/>
          <p14:tracePt t="180878" x="10174288" y="4138613"/>
          <p14:tracePt t="180886" x="10174288" y="4146550"/>
          <p14:tracePt t="180894" x="10166350" y="4154488"/>
          <p14:tracePt t="180902" x="10166350" y="4162425"/>
          <p14:tracePt t="180918" x="10166350" y="4170363"/>
          <p14:tracePt t="180927" x="10166350" y="4186238"/>
          <p14:tracePt t="180934" x="10166350" y="4202113"/>
          <p14:tracePt t="180942" x="10166350" y="4217988"/>
          <p14:tracePt t="180957" x="10166350" y="4233863"/>
          <p14:tracePt t="180958" x="10174288" y="4249738"/>
          <p14:tracePt t="180966" x="10182225" y="4265613"/>
          <p14:tracePt t="180975" x="10182225" y="4298950"/>
          <p14:tracePt t="180982" x="10190163" y="4314825"/>
          <p14:tracePt t="180990" x="10198100" y="4330700"/>
          <p14:tracePt t="180998" x="10206038" y="4346575"/>
          <p14:tracePt t="181006" x="10206038" y="4362450"/>
          <p14:tracePt t="181014" x="10221913" y="4386263"/>
          <p14:tracePt t="181023" x="10229850" y="4402138"/>
          <p14:tracePt t="181031" x="10245725" y="4418013"/>
          <p14:tracePt t="181039" x="10261600" y="4433888"/>
          <p14:tracePt t="181046" x="10279063" y="4449763"/>
          <p14:tracePt t="181059" x="10310813" y="4465638"/>
          <p14:tracePt t="181063" x="10334625" y="4473575"/>
          <p14:tracePt t="181072" x="10358438" y="4481513"/>
          <p14:tracePt t="181079" x="10382250" y="4489450"/>
          <p14:tracePt t="181087" x="10398125" y="4489450"/>
          <p14:tracePt t="181096" x="10421938" y="4489450"/>
          <p14:tracePt t="181103" x="10445750" y="4489450"/>
          <p14:tracePt t="181112" x="10469563" y="4497388"/>
          <p14:tracePt t="181119" x="10493375" y="4497388"/>
          <p14:tracePt t="181128" x="10517188" y="4497388"/>
          <p14:tracePt t="181135" x="10541000" y="4497388"/>
          <p14:tracePt t="181144" x="10564813" y="4497388"/>
          <p14:tracePt t="181151" x="10580688" y="4489450"/>
          <p14:tracePt t="181160" x="10588625" y="4481513"/>
          <p14:tracePt t="181167" x="10604500" y="4473575"/>
          <p14:tracePt t="181176" x="10620375" y="4457700"/>
          <p14:tracePt t="181183" x="10637838" y="4449763"/>
          <p14:tracePt t="181192" x="10645775" y="4433888"/>
          <p14:tracePt t="181199" x="10653713" y="4418013"/>
          <p14:tracePt t="181209" x="10661650" y="4410075"/>
          <p14:tracePt t="181215" x="10669588" y="4402138"/>
          <p14:tracePt t="181226" x="10669588" y="4394200"/>
          <p14:tracePt t="181232" x="10669588" y="4386263"/>
          <p14:tracePt t="181243" x="10669588" y="4378325"/>
          <p14:tracePt t="181255" x="10677525" y="4378325"/>
          <p14:tracePt t="186424" x="10677525" y="4394200"/>
          <p14:tracePt t="186434" x="10669588" y="4410075"/>
          <p14:tracePt t="186444" x="10669588" y="4425950"/>
          <p14:tracePt t="186451" x="10669588" y="4433888"/>
          <p14:tracePt t="186455" x="10661650" y="4441825"/>
          <p14:tracePt t="186463" x="10653713" y="4449763"/>
          <p14:tracePt t="186472" x="10653713" y="4457700"/>
          <p14:tracePt t="186479" x="10645775" y="4465638"/>
          <p14:tracePt t="186487" x="10645775" y="4473575"/>
          <p14:tracePt t="186495" x="10637838" y="4481513"/>
          <p14:tracePt t="186519" x="10637838" y="4489450"/>
          <p14:tracePt t="186616" x="10653713" y="4489450"/>
          <p14:tracePt t="186624" x="10677525" y="4473575"/>
          <p14:tracePt t="186636" x="10709275" y="4457700"/>
          <p14:tracePt t="186640" x="10725150" y="4433888"/>
          <p14:tracePt t="186651" x="10764838" y="4394200"/>
          <p14:tracePt t="186656" x="10796588" y="4346575"/>
          <p14:tracePt t="186665" x="10828338" y="4281488"/>
          <p14:tracePt t="186671" x="10875963" y="4225925"/>
          <p14:tracePt t="186679" x="10923588" y="4154488"/>
          <p14:tracePt t="186687" x="10963275" y="4098925"/>
          <p14:tracePt t="186694" x="11012488" y="4027488"/>
          <p14:tracePt t="186702" x="11044238" y="3963988"/>
          <p14:tracePt t="186710" x="11083925" y="3906838"/>
          <p14:tracePt t="186719" x="11107738" y="3843338"/>
          <p14:tracePt t="186726" x="11131550" y="3803650"/>
          <p14:tracePt t="186734" x="11147425" y="3756025"/>
          <p14:tracePt t="186742" x="11147425" y="3732213"/>
          <p14:tracePt t="186750" x="11147425" y="3708400"/>
          <p14:tracePt t="186758" x="11147425" y="3684588"/>
          <p14:tracePt t="186766" x="11147425" y="3668713"/>
          <p14:tracePt t="186774" x="11139488" y="3644900"/>
          <p14:tracePt t="186783" x="11123613" y="3629025"/>
          <p14:tracePt t="186790" x="11099800" y="3621088"/>
          <p14:tracePt t="186800" x="11083925" y="3613150"/>
          <p14:tracePt t="186806" x="11060113" y="3605213"/>
          <p14:tracePt t="186816" x="11028363" y="3595688"/>
          <p14:tracePt t="186822" x="10996613" y="3595688"/>
          <p14:tracePt t="186830" x="10947400" y="3595688"/>
          <p14:tracePt t="186838" x="10915650" y="3595688"/>
          <p14:tracePt t="186846" x="10883900" y="3595688"/>
          <p14:tracePt t="186855" x="10836275" y="3595688"/>
          <p14:tracePt t="186862" x="10804525" y="3605213"/>
          <p14:tracePt t="186871" x="10772775" y="3613150"/>
          <p14:tracePt t="186878" x="10748963" y="3629025"/>
          <p14:tracePt t="186886" x="10709275" y="3636963"/>
          <p14:tracePt t="186894" x="10685463" y="3644900"/>
          <p14:tracePt t="186902" x="10645775" y="3660775"/>
          <p14:tracePt t="186910" x="10620375" y="3684588"/>
          <p14:tracePt t="186919" x="10604500" y="3692525"/>
          <p14:tracePt t="186927" x="10572750" y="3708400"/>
          <p14:tracePt t="186934" x="10556875" y="3724275"/>
          <p14:tracePt t="186943" x="10548938" y="3732213"/>
          <p14:tracePt t="186952" x="10525125" y="3748088"/>
          <p14:tracePt t="186959" x="10509250" y="3771900"/>
          <p14:tracePt t="186967" x="10493375" y="3795713"/>
          <p14:tracePt t="186974" x="10477500" y="3827463"/>
          <p14:tracePt t="186984" x="10461625" y="3851275"/>
          <p14:tracePt t="186990" x="10445750" y="3898900"/>
          <p14:tracePt t="186998" x="10437813" y="3922713"/>
          <p14:tracePt t="187006" x="10421938" y="3971925"/>
          <p14:tracePt t="187014" x="10414000" y="4003675"/>
          <p14:tracePt t="187022" x="10406063" y="4043363"/>
          <p14:tracePt t="187030" x="10398125" y="4075113"/>
          <p14:tracePt t="187038" x="10398125" y="4106863"/>
          <p14:tracePt t="187046" x="10398125" y="4138613"/>
          <p14:tracePt t="187054" x="10398125" y="4162425"/>
          <p14:tracePt t="187062" x="10398125" y="4194175"/>
          <p14:tracePt t="187070" x="10398125" y="4217988"/>
          <p14:tracePt t="187078" x="10406063" y="4241800"/>
          <p14:tracePt t="187087" x="10421938" y="4265613"/>
          <p14:tracePt t="187094" x="10445750" y="4291013"/>
          <p14:tracePt t="187102" x="10461625" y="4314825"/>
          <p14:tracePt t="187110" x="10477500" y="4330700"/>
          <p14:tracePt t="187120" x="10517188" y="4354513"/>
          <p14:tracePt t="187127" x="10541000" y="4362450"/>
          <p14:tracePt t="187137" x="10580688" y="4378325"/>
          <p14:tracePt t="187143" x="10612438" y="4386263"/>
          <p14:tracePt t="187152" x="10645775" y="4394200"/>
          <p14:tracePt t="187159" x="10701338" y="4402138"/>
          <p14:tracePt t="187169" x="10764838" y="4402138"/>
          <p14:tracePt t="187175" x="10828338" y="4402138"/>
          <p14:tracePt t="187183" x="10907713" y="4402138"/>
          <p14:tracePt t="187191" x="10988675" y="4402138"/>
          <p14:tracePt t="187198" x="11068050" y="4386263"/>
          <p14:tracePt t="187207" x="11131550" y="4370388"/>
          <p14:tracePt t="187214" x="11210925" y="4346575"/>
          <p14:tracePt t="187223" x="11282363" y="4322763"/>
          <p14:tracePt t="187230" x="11355388" y="4298950"/>
          <p14:tracePt t="187239" x="11434763" y="4265613"/>
          <p14:tracePt t="187247" x="11498263" y="4233863"/>
          <p14:tracePt t="187255" x="11569700" y="4178300"/>
          <p14:tracePt t="187263" x="11625263" y="4138613"/>
          <p14:tracePt t="187271" x="11674475" y="4098925"/>
          <p14:tracePt t="187279" x="11714163" y="4059238"/>
          <p14:tracePt t="187287" x="11745913" y="4019550"/>
          <p14:tracePt t="187295" x="11769725" y="3987800"/>
          <p14:tracePt t="187303" x="11769725" y="3971925"/>
          <p14:tracePt t="187310" x="11785600" y="3956050"/>
          <p14:tracePt t="187319" x="11793538" y="3930650"/>
          <p14:tracePt t="187327" x="11793538" y="3906838"/>
          <p14:tracePt t="187336" x="11801475" y="3890963"/>
          <p14:tracePt t="187342" x="11801475" y="3867150"/>
          <p14:tracePt t="187352" x="11801475" y="3851275"/>
          <p14:tracePt t="187358" x="11801475" y="3827463"/>
          <p14:tracePt t="187366" x="11801475" y="3803650"/>
          <p14:tracePt t="187374" x="11793538" y="3787775"/>
          <p14:tracePt t="187382" x="11769725" y="3763963"/>
          <p14:tracePt t="187390" x="11753850" y="3732213"/>
          <p14:tracePt t="187398" x="11722100" y="3708400"/>
          <p14:tracePt t="187406" x="11682413" y="3676650"/>
          <p14:tracePt t="187414" x="11649075" y="3644900"/>
          <p14:tracePt t="187422" x="11601450" y="3621088"/>
          <p14:tracePt t="187430" x="11553825" y="3595688"/>
          <p14:tracePt t="187439" x="11498263" y="3571875"/>
          <p14:tracePt t="187446" x="11426825" y="3548063"/>
          <p14:tracePt t="187454" x="11355388" y="3532188"/>
          <p14:tracePt t="187462" x="11282363" y="3516313"/>
          <p14:tracePt t="187470" x="11210925" y="3508375"/>
          <p14:tracePt t="187478" x="11147425" y="3492500"/>
          <p14:tracePt t="187487" x="11083925" y="3492500"/>
          <p14:tracePt t="187494" x="11028363" y="3484563"/>
          <p14:tracePt t="187503" x="10971213" y="3484563"/>
          <p14:tracePt t="187511" x="10931525" y="3484563"/>
          <p14:tracePt t="187520" x="10891838" y="3484563"/>
          <p14:tracePt t="187526" x="10852150" y="3492500"/>
          <p14:tracePt t="187536" x="10820400" y="3500438"/>
          <p14:tracePt t="187542" x="10788650" y="3516313"/>
          <p14:tracePt t="187550" x="10748963" y="3532188"/>
          <p14:tracePt t="187558" x="10717213" y="3556000"/>
          <p14:tracePt t="187566" x="10693400" y="3563938"/>
          <p14:tracePt t="187574" x="10669588" y="3595688"/>
          <p14:tracePt t="187582" x="10653713" y="3605213"/>
          <p14:tracePt t="187590" x="10637838" y="3613150"/>
          <p14:tracePt t="187598" x="10620375" y="3636963"/>
          <p14:tracePt t="187606" x="10596563" y="3660775"/>
          <p14:tracePt t="187614" x="10580688" y="3692525"/>
          <p14:tracePt t="187623" x="10556875" y="3716338"/>
          <p14:tracePt t="187630" x="10548938" y="3740150"/>
          <p14:tracePt t="187638" x="10525125" y="3771900"/>
          <p14:tracePt t="187646" x="10517188" y="3819525"/>
          <p14:tracePt t="187654" x="10501313" y="3843338"/>
          <p14:tracePt t="187662" x="10493375" y="3875088"/>
          <p14:tracePt t="187670" x="10485438" y="3898900"/>
          <p14:tracePt t="187678" x="10477500" y="3938588"/>
          <p14:tracePt t="187691" x="10469563" y="3971925"/>
          <p14:tracePt t="187695" x="10461625" y="3995738"/>
          <p14:tracePt t="187707" x="10453688" y="4035425"/>
          <p14:tracePt t="187711" x="10453688" y="4067175"/>
          <p14:tracePt t="187719" x="10453688" y="4090988"/>
          <p14:tracePt t="187727" x="10453688" y="4114800"/>
          <p14:tracePt t="187736" x="10461625" y="4138613"/>
          <p14:tracePt t="187743" x="10469563" y="4162425"/>
          <p14:tracePt t="187751" x="10493375" y="4202113"/>
          <p14:tracePt t="187759" x="10509250" y="4225925"/>
          <p14:tracePt t="187767" x="10541000" y="4265613"/>
          <p14:tracePt t="187775" x="10572750" y="4291013"/>
          <p14:tracePt t="187783" x="10620375" y="4330700"/>
          <p14:tracePt t="187791" x="10669588" y="4362450"/>
          <p14:tracePt t="187799" x="10717213" y="4394200"/>
          <p14:tracePt t="187808" x="10772775" y="4418013"/>
          <p14:tracePt t="187815" x="10828338" y="4441825"/>
          <p14:tracePt t="187824" x="10875963" y="4465638"/>
          <p14:tracePt t="187831" x="10931525" y="4481513"/>
          <p14:tracePt t="187841" x="10988675" y="4497388"/>
          <p14:tracePt t="187848" x="11052175" y="4505325"/>
          <p14:tracePt t="187858" x="11115675" y="4513263"/>
          <p14:tracePt t="187863" x="11171238" y="4513263"/>
          <p14:tracePt t="187871" x="11234738" y="4513263"/>
          <p14:tracePt t="187878" x="11290300" y="4513263"/>
          <p14:tracePt t="187888" x="11347450" y="4513263"/>
          <p14:tracePt t="187894" x="11403013" y="4489450"/>
          <p14:tracePt t="187902" x="11458575" y="4465638"/>
          <p14:tracePt t="187910" x="11506200" y="4441825"/>
          <p14:tracePt t="187918" x="11553825" y="4410075"/>
          <p14:tracePt t="187926" x="11593513" y="4370388"/>
          <p14:tracePt t="187934" x="11625263" y="4322763"/>
          <p14:tracePt t="187942" x="11657013" y="4273550"/>
          <p14:tracePt t="187950" x="11682413" y="4225925"/>
          <p14:tracePt t="187958" x="11690350" y="4178300"/>
          <p14:tracePt t="187966" x="11698288" y="4138613"/>
          <p14:tracePt t="187975" x="11698288" y="4090988"/>
          <p14:tracePt t="187982" x="11698288" y="4059238"/>
          <p14:tracePt t="187990" x="11690350" y="4019550"/>
          <p14:tracePt t="187998" x="11674475" y="3995738"/>
          <p14:tracePt t="188006" x="11657013" y="3971925"/>
          <p14:tracePt t="188014" x="11641138" y="3938588"/>
          <p14:tracePt t="188022" x="11617325" y="3914775"/>
          <p14:tracePt t="188030" x="11593513" y="3890963"/>
          <p14:tracePt t="188039" x="11577638" y="3883025"/>
          <p14:tracePt t="188046" x="11553825" y="3867150"/>
          <p14:tracePt t="188055" x="11537950" y="3859213"/>
          <p14:tracePt t="188062" x="11522075" y="3851275"/>
          <p14:tracePt t="188072" x="11506200" y="3843338"/>
          <p14:tracePt t="188078" x="11498263" y="3843338"/>
          <p14:tracePt t="188094" x="11490325" y="3843338"/>
          <p14:tracePt t="188480" x="11482388" y="3843338"/>
          <p14:tracePt t="188488" x="11474450" y="3843338"/>
          <p14:tracePt t="188498" x="11458575" y="3843338"/>
          <p14:tracePt t="188504" x="11418888" y="3843338"/>
          <p14:tracePt t="188514" x="11371263" y="3843338"/>
          <p14:tracePt t="188520" x="11339513" y="3843338"/>
          <p14:tracePt t="188526" x="11306175" y="3843338"/>
          <p14:tracePt t="188535" x="11282363" y="3843338"/>
          <p14:tracePt t="188543" x="11250613" y="3843338"/>
          <p14:tracePt t="188551" x="11210925" y="3843338"/>
          <p14:tracePt t="188559" x="11171238" y="3843338"/>
          <p14:tracePt t="188567" x="11147425" y="3843338"/>
          <p14:tracePt t="188576" x="11115675" y="3843338"/>
          <p14:tracePt t="188583" x="11083925" y="3843338"/>
          <p14:tracePt t="188593" x="11052175" y="3843338"/>
          <p14:tracePt t="188599" x="11012488" y="3851275"/>
          <p14:tracePt t="188610" x="10971213" y="3859213"/>
          <p14:tracePt t="188615" x="10923588" y="3867150"/>
          <p14:tracePt t="188623" x="10868025" y="3883025"/>
          <p14:tracePt t="188631" x="10812463" y="3898900"/>
          <p14:tracePt t="188639" x="10756900" y="3906838"/>
          <p14:tracePt t="188647" x="10717213" y="3914775"/>
          <p14:tracePt t="188655" x="10661650" y="3922713"/>
          <p14:tracePt t="188663" x="10620375" y="3930650"/>
          <p14:tracePt t="188671" x="10580688" y="3948113"/>
          <p14:tracePt t="188679" x="10541000" y="3956050"/>
          <p14:tracePt t="188687" x="10485438" y="3963988"/>
          <p14:tracePt t="188695" x="10453688" y="3971925"/>
          <p14:tracePt t="188703" x="10398125" y="3987800"/>
          <p14:tracePt t="188711" x="10350500" y="3995738"/>
          <p14:tracePt t="188719" x="10287000" y="4019550"/>
          <p14:tracePt t="188727" x="10229850" y="4035425"/>
          <p14:tracePt t="188735" x="10150475" y="4051300"/>
          <p14:tracePt t="188744" x="10079038" y="4067175"/>
          <p14:tracePt t="188751" x="9991725" y="4083050"/>
          <p14:tracePt t="188761" x="9926638" y="4098925"/>
          <p14:tracePt t="188767" x="9839325" y="4106863"/>
          <p14:tracePt t="188777" x="9759950" y="4122738"/>
          <p14:tracePt t="188783" x="9688513" y="4138613"/>
          <p14:tracePt t="188793" x="9632950" y="4146550"/>
          <p14:tracePt t="188799" x="9551988" y="4162425"/>
          <p14:tracePt t="188807" x="9496425" y="4178300"/>
          <p14:tracePt t="188815" x="9448800" y="4186238"/>
          <p14:tracePt t="188823" x="9393238" y="4202113"/>
          <p14:tracePt t="188831" x="9337675" y="4217988"/>
          <p14:tracePt t="188839" x="9290050" y="4241800"/>
          <p14:tracePt t="188847" x="9242425" y="4265613"/>
          <p14:tracePt t="188855" x="9185275" y="4291013"/>
          <p14:tracePt t="188863" x="9137650" y="4322763"/>
          <p14:tracePt t="188871" x="9090025" y="4346575"/>
          <p14:tracePt t="188879" x="9026525" y="4386263"/>
          <p14:tracePt t="188887" x="8963025" y="4418013"/>
          <p14:tracePt t="188895" x="8907463" y="4433888"/>
          <p14:tracePt t="188903" x="8858250" y="4433888"/>
          <p14:tracePt t="188912" x="8826500" y="4433888"/>
          <p14:tracePt t="188919" x="8818563" y="4433888"/>
          <p14:tracePt t="189056" x="8826500" y="4433888"/>
          <p14:tracePt t="189072" x="8899525" y="4457700"/>
          <p14:tracePt t="189081" x="8994775" y="4473575"/>
          <p14:tracePt t="189088" x="9074150" y="4473575"/>
          <p14:tracePt t="189096" x="9129713" y="4473575"/>
          <p14:tracePt t="189104" x="9161463" y="4473575"/>
          <p14:tracePt t="189114" x="9185275" y="4473575"/>
          <p14:tracePt t="189119" x="9209088" y="4473575"/>
          <p14:tracePt t="189127" x="9209088" y="4481513"/>
          <p14:tracePt t="189144" x="9209088" y="4489450"/>
          <p14:tracePt t="189159" x="9201150" y="4497388"/>
          <p14:tracePt t="189167" x="9177338" y="4505325"/>
          <p14:tracePt t="189175" x="9161463" y="4513263"/>
          <p14:tracePt t="189183" x="9129713" y="4529138"/>
          <p14:tracePt t="189191" x="9105900" y="4537075"/>
          <p14:tracePt t="189199" x="9058275" y="4552950"/>
          <p14:tracePt t="189207" x="9034463" y="4552950"/>
          <p14:tracePt t="189215" x="8994775" y="4560888"/>
          <p14:tracePt t="189223" x="8955088" y="4568825"/>
          <p14:tracePt t="189231" x="8907463" y="4568825"/>
          <p14:tracePt t="189239" x="8874125" y="4576763"/>
          <p14:tracePt t="189247" x="8834438" y="4576763"/>
          <p14:tracePt t="189255" x="8794750" y="4584700"/>
          <p14:tracePt t="189264" x="8763000" y="4584700"/>
          <p14:tracePt t="189271" x="8739188" y="4584700"/>
          <p14:tracePt t="189281" x="8723313" y="4592638"/>
          <p14:tracePt t="189287" x="8715375" y="4592638"/>
          <p14:tracePt t="189298" x="8699500" y="4592638"/>
          <p14:tracePt t="189303" x="8683625" y="4592638"/>
          <p14:tracePt t="189318" x="8675688" y="4592638"/>
          <p14:tracePt t="192360" x="8659813" y="4592638"/>
          <p14:tracePt t="192367" x="8612188" y="4616450"/>
          <p14:tracePt t="192376" x="8515350" y="4633913"/>
          <p14:tracePt t="192383" x="8404225" y="4649788"/>
          <p14:tracePt t="192391" x="8293100" y="4665663"/>
          <p14:tracePt t="192399" x="8172450" y="4665663"/>
          <p14:tracePt t="192406" x="8053388" y="4681538"/>
          <p14:tracePt t="192415" x="7926388" y="4713288"/>
          <p14:tracePt t="192422" x="7829550" y="4737100"/>
          <p14:tracePt t="192431" x="7742238" y="4768850"/>
          <p14:tracePt t="192439" x="7631113" y="4816475"/>
          <p14:tracePt t="192447" x="7486650" y="4879975"/>
          <p14:tracePt t="192455" x="7399338" y="4919663"/>
          <p14:tracePt t="192463" x="7312025" y="4951413"/>
          <p14:tracePt t="192471" x="7216775" y="4984750"/>
          <p14:tracePt t="192479" x="7127875" y="5000625"/>
          <p14:tracePt t="192487" x="7056438" y="5008563"/>
          <p14:tracePt t="192495" x="6977063" y="5008563"/>
          <p14:tracePt t="192503" x="6913563" y="5016500"/>
          <p14:tracePt t="192511" x="6858000" y="5016500"/>
          <p14:tracePt t="192519" x="6810375" y="5016500"/>
          <p14:tracePt t="192528" x="6761163" y="5016500"/>
          <p14:tracePt t="192535" x="6697663" y="5016500"/>
          <p14:tracePt t="192545" x="6626225" y="5016500"/>
          <p14:tracePt t="192551" x="6562725" y="5016500"/>
          <p14:tracePt t="192561" x="6467475" y="5016500"/>
          <p14:tracePt t="192567" x="6402388" y="5016500"/>
          <p14:tracePt t="192575" x="6323013" y="5016500"/>
          <p14:tracePt t="192583" x="6275388" y="5016500"/>
          <p14:tracePt t="192590" x="6227763" y="5016500"/>
          <p14:tracePt t="192599" x="6180138" y="5016500"/>
          <p14:tracePt t="192606" x="6132513" y="5024438"/>
          <p14:tracePt t="192615" x="6083300" y="5032375"/>
          <p14:tracePt t="192622" x="6043613" y="5056188"/>
          <p14:tracePt t="192631" x="6027738" y="5064125"/>
          <p14:tracePt t="192639" x="6011863" y="5064125"/>
          <p14:tracePt t="192647" x="6003925" y="5064125"/>
          <p14:tracePt t="192655" x="5995988" y="5064125"/>
          <p14:tracePt t="192662" x="5995988" y="5072063"/>
          <p14:tracePt t="192760" x="5988050" y="5072063"/>
          <p14:tracePt t="192768" x="5964238" y="5048250"/>
          <p14:tracePt t="192781" x="5924550" y="5016500"/>
          <p14:tracePt t="192784" x="5876925" y="4984750"/>
          <p14:tracePt t="192791" x="5813425" y="4943475"/>
          <p14:tracePt t="192800" x="5732463" y="4879975"/>
          <p14:tracePt t="192807" x="5629275" y="4824413"/>
          <p14:tracePt t="192814" x="5502275" y="4737100"/>
          <p14:tracePt t="192822" x="5349875" y="4657725"/>
          <p14:tracePt t="192831" x="5207000" y="4584700"/>
          <p14:tracePt t="192838" x="5080000" y="4497388"/>
          <p14:tracePt t="192846" x="4951413" y="4433888"/>
          <p14:tracePt t="192854" x="4808538" y="4370388"/>
          <p14:tracePt t="192862" x="4713288" y="4322763"/>
          <p14:tracePt t="192870" x="4584700" y="4273550"/>
          <p14:tracePt t="192879" x="4457700" y="4241800"/>
          <p14:tracePt t="192886" x="4337050" y="4225925"/>
          <p14:tracePt t="192895" x="4241800" y="4210050"/>
          <p14:tracePt t="192902" x="4154488" y="4202113"/>
          <p14:tracePt t="192912" x="4090988" y="4202113"/>
          <p14:tracePt t="192918" x="4059238" y="4202113"/>
          <p14:tracePt t="192926" x="4035425" y="4194175"/>
          <p14:tracePt t="192934" x="4027488" y="4194175"/>
          <p14:tracePt t="193000" x="4035425" y="4194175"/>
          <p14:tracePt t="193008" x="4043363" y="4194175"/>
          <p14:tracePt t="193020" x="4051300" y="4194175"/>
          <p14:tracePt t="193078" x="4043363" y="4194175"/>
          <p14:tracePt t="193096" x="4027488" y="4194175"/>
          <p14:tracePt t="193103" x="4011613" y="4194175"/>
          <p14:tracePt t="193111" x="3994150" y="4194175"/>
          <p14:tracePt t="193119" x="3970338" y="4194175"/>
          <p14:tracePt t="193127" x="3946525" y="4194175"/>
          <p14:tracePt t="193135" x="3922713" y="4194175"/>
          <p14:tracePt t="193143" x="3890963" y="4194175"/>
          <p14:tracePt t="193151" x="3851275" y="4194175"/>
          <p14:tracePt t="193159" x="3803650" y="4186238"/>
          <p14:tracePt t="193167" x="3756025" y="4186238"/>
          <p14:tracePt t="193175" x="3716338" y="4186238"/>
          <p14:tracePt t="193183" x="3668713" y="4186238"/>
          <p14:tracePt t="193191" x="3627438" y="4186238"/>
          <p14:tracePt t="193199" x="3595688" y="4186238"/>
          <p14:tracePt t="193207" x="3540125" y="4186238"/>
          <p14:tracePt t="193216" x="3516313" y="4186238"/>
          <p14:tracePt t="193223" x="3484563" y="4194175"/>
          <p14:tracePt t="193232" x="3444875" y="4202113"/>
          <p14:tracePt t="193239" x="3421063" y="4217988"/>
          <p14:tracePt t="193249" x="3405188" y="4225925"/>
          <p14:tracePt t="193255" x="3381375" y="4233863"/>
          <p14:tracePt t="193266" x="3357563" y="4241800"/>
          <p14:tracePt t="193272" x="3349625" y="4257675"/>
          <p14:tracePt t="193283" x="3333750" y="4265613"/>
          <p14:tracePt t="193287" x="3317875" y="4281488"/>
          <p14:tracePt t="193295" x="3308350" y="4291013"/>
          <p14:tracePt t="193302" x="3292475" y="4306888"/>
          <p14:tracePt t="193310" x="3292475" y="4330700"/>
          <p14:tracePt t="193318" x="3276600" y="4346575"/>
          <p14:tracePt t="193326" x="3268663" y="4370388"/>
          <p14:tracePt t="193334" x="3260725" y="4394200"/>
          <p14:tracePt t="193342" x="3252788" y="4418013"/>
          <p14:tracePt t="193350" x="3252788" y="4441825"/>
          <p14:tracePt t="193358" x="3252788" y="4457700"/>
          <p14:tracePt t="193366" x="3252788" y="4481513"/>
          <p14:tracePt t="193374" x="3252788" y="4497388"/>
          <p14:tracePt t="193382" x="3252788" y="4521200"/>
          <p14:tracePt t="193390" x="3252788" y="4545013"/>
          <p14:tracePt t="193398" x="3252788" y="4568825"/>
          <p14:tracePt t="193406" x="3260725" y="4600575"/>
          <p14:tracePt t="193415" x="3276600" y="4624388"/>
          <p14:tracePt t="193422" x="3292475" y="4665663"/>
          <p14:tracePt t="193431" x="3308350" y="4689475"/>
          <p14:tracePt t="193438" x="3341688" y="4729163"/>
          <p14:tracePt t="193450" x="3373438" y="4752975"/>
          <p14:tracePt t="193455" x="3405188" y="4784725"/>
          <p14:tracePt t="193467" x="3436938" y="4808538"/>
          <p14:tracePt t="193472" x="3468688" y="4824413"/>
          <p14:tracePt t="193478" x="3500438" y="4840288"/>
          <p14:tracePt t="193487" x="3548063" y="4864100"/>
          <p14:tracePt t="193494" x="3587750" y="4887913"/>
          <p14:tracePt t="193503" x="3643313" y="4903788"/>
          <p14:tracePt t="193511" x="3692525" y="4919663"/>
          <p14:tracePt t="193519" x="3748088" y="4943475"/>
          <p14:tracePt t="193526" x="3787775" y="4959350"/>
          <p14:tracePt t="193535" x="3851275" y="4984750"/>
          <p14:tracePt t="193543" x="3890963" y="5000625"/>
          <p14:tracePt t="193551" x="3930650" y="5008563"/>
          <p14:tracePt t="193558" x="3962400" y="5024438"/>
          <p14:tracePt t="193567" x="3986213" y="5024438"/>
          <p14:tracePt t="193574" x="4027488" y="5032375"/>
          <p14:tracePt t="193583" x="4059238" y="5032375"/>
          <p14:tracePt t="193590" x="4083050" y="5032375"/>
          <p14:tracePt t="193599" x="4114800" y="5032375"/>
          <p14:tracePt t="193607" x="4146550" y="5032375"/>
          <p14:tracePt t="193616" x="4186238" y="5016500"/>
          <p14:tracePt t="193623" x="4225925" y="5008563"/>
          <p14:tracePt t="193633" x="4289425" y="4959350"/>
          <p14:tracePt t="193638" x="4337050" y="4927600"/>
          <p14:tracePt t="193646" x="4394200" y="4887913"/>
          <p14:tracePt t="193655" x="4441825" y="4848225"/>
          <p14:tracePt t="193662" x="4481513" y="4808538"/>
          <p14:tracePt t="193671" x="4521200" y="4760913"/>
          <p14:tracePt t="193679" x="4545013" y="4721225"/>
          <p14:tracePt t="193687" x="4576763" y="4681538"/>
          <p14:tracePt t="193694" x="4592638" y="4657725"/>
          <p14:tracePt t="193703" x="4616450" y="4616450"/>
          <p14:tracePt t="193711" x="4624388" y="4600575"/>
          <p14:tracePt t="193719" x="4632325" y="4584700"/>
          <p14:tracePt t="193727" x="4632325" y="4576763"/>
          <p14:tracePt t="193735" x="4632325" y="4568825"/>
          <p14:tracePt t="193743" x="4632325" y="4560888"/>
          <p14:tracePt t="193751" x="4632325" y="4552950"/>
          <p14:tracePt t="193766" x="4632325" y="4537075"/>
          <p14:tracePt t="193783" x="4632325" y="4529138"/>
          <p14:tracePt t="193790" x="4616450" y="4521200"/>
          <p14:tracePt t="193799" x="4600575" y="4513263"/>
          <p14:tracePt t="193806" x="4576763" y="4505325"/>
          <p14:tracePt t="193816" x="4537075" y="4489450"/>
          <p14:tracePt t="193822" x="4513263" y="4473575"/>
          <p14:tracePt t="193830" x="4465638" y="4465638"/>
          <p14:tracePt t="193838" x="4425950" y="4449763"/>
          <p14:tracePt t="193846" x="4370388" y="4433888"/>
          <p14:tracePt t="193854" x="4321175" y="4425950"/>
          <p14:tracePt t="193862" x="4265613" y="4418013"/>
          <p14:tracePt t="193870" x="4202113" y="4410075"/>
          <p14:tracePt t="193878" x="4146550" y="4402138"/>
          <p14:tracePt t="193886" x="4106863" y="4402138"/>
          <p14:tracePt t="193894" x="4051300" y="4402138"/>
          <p14:tracePt t="193902" x="4011613" y="4402138"/>
          <p14:tracePt t="193910" x="3962400" y="4402138"/>
          <p14:tracePt t="193918" x="3922713" y="4402138"/>
          <p14:tracePt t="193926" x="3890963" y="4402138"/>
          <p14:tracePt t="193934" x="3843338" y="4402138"/>
          <p14:tracePt t="193942" x="3803650" y="4402138"/>
          <p14:tracePt t="193950" x="3763963" y="4410075"/>
          <p14:tracePt t="193968" x="3684588" y="4425950"/>
          <p14:tracePt t="193974" x="3660775" y="4433888"/>
          <p14:tracePt t="193983" x="3627438" y="4441825"/>
          <p14:tracePt t="193990" x="3611563" y="4449763"/>
          <p14:tracePt t="194000" x="3587750" y="4457700"/>
          <p14:tracePt t="194006" x="3563938" y="4465638"/>
          <p14:tracePt t="194014" x="3556000" y="4465638"/>
          <p14:tracePt t="194022" x="3548063" y="4473575"/>
          <p14:tracePt t="194030" x="3540125" y="4473575"/>
          <p14:tracePt t="194046" x="3532188" y="4473575"/>
          <p14:tracePt t="194054" x="3532188" y="4481513"/>
          <p14:tracePt t="194062" x="3524250" y="4481513"/>
          <p14:tracePt t="194078" x="3524250" y="4489450"/>
          <p14:tracePt t="194086" x="3516313" y="4489450"/>
          <p14:tracePt t="194094" x="3516313" y="4497388"/>
          <p14:tracePt t="194102" x="3508375" y="4497388"/>
          <p14:tracePt t="194110" x="3508375" y="4505325"/>
          <p14:tracePt t="194118" x="3508375" y="4513263"/>
          <p14:tracePt t="194126" x="3500438" y="4521200"/>
          <p14:tracePt t="194134" x="3492500" y="4545013"/>
          <p14:tracePt t="194142" x="3484563" y="4552950"/>
          <p14:tracePt t="194151" x="3484563" y="4568825"/>
          <p14:tracePt t="194158" x="3476625" y="4584700"/>
          <p14:tracePt t="194168" x="3476625" y="4600575"/>
          <p14:tracePt t="194174" x="3476625" y="4608513"/>
          <p14:tracePt t="194184" x="3476625" y="4616450"/>
          <p14:tracePt t="194190" x="3476625" y="4633913"/>
          <p14:tracePt t="194198" x="3476625" y="4641850"/>
          <p14:tracePt t="194214" x="3476625" y="4657725"/>
          <p14:tracePt t="194222" x="3484563" y="4665663"/>
          <p14:tracePt t="194230" x="3492500" y="4673600"/>
          <p14:tracePt t="194238" x="3500438" y="4689475"/>
          <p14:tracePt t="194246" x="3508375" y="4697413"/>
          <p14:tracePt t="194254" x="3524250" y="4713288"/>
          <p14:tracePt t="194262" x="3532188" y="4721225"/>
          <p14:tracePt t="194270" x="3556000" y="4729163"/>
          <p14:tracePt t="194278" x="3563938" y="4737100"/>
          <p14:tracePt t="194286" x="3579813" y="4737100"/>
          <p14:tracePt t="194294" x="3595688" y="4752975"/>
          <p14:tracePt t="194302" x="3611563" y="4752975"/>
          <p14:tracePt t="194310" x="3627438" y="4752975"/>
          <p14:tracePt t="194318" x="3643313" y="4760913"/>
          <p14:tracePt t="194326" x="3668713" y="4760913"/>
          <p14:tracePt t="194335" x="3692525" y="4768850"/>
          <p14:tracePt t="194342" x="3716338" y="4768850"/>
          <p14:tracePt t="194352" x="3748088" y="4768850"/>
          <p14:tracePt t="194358" x="3771900" y="4768850"/>
          <p14:tracePt t="194366" x="3803650" y="4768850"/>
          <p14:tracePt t="194374" x="3827463" y="4776788"/>
          <p14:tracePt t="194382" x="3843338" y="4776788"/>
          <p14:tracePt t="194390" x="3859213" y="4776788"/>
          <p14:tracePt t="194398" x="3883025" y="4776788"/>
          <p14:tracePt t="194406" x="3890963" y="4776788"/>
          <p14:tracePt t="194414" x="3898900" y="4776788"/>
          <p14:tracePt t="194422" x="3906838" y="4776788"/>
          <p14:tracePt t="195112" x="3906838" y="4800600"/>
          <p14:tracePt t="195121" x="3898900" y="4856163"/>
          <p14:tracePt t="195127" x="3883025" y="4943475"/>
          <p14:tracePt t="195135" x="3859213" y="5040313"/>
          <p14:tracePt t="195143" x="3819525" y="5127625"/>
          <p14:tracePt t="195151" x="3779838" y="5214938"/>
          <p14:tracePt t="195159" x="3748088" y="5302250"/>
          <p14:tracePt t="195167" x="3708400" y="5383213"/>
          <p14:tracePt t="195175" x="3668713" y="5430838"/>
          <p14:tracePt t="195183" x="3627438" y="5478463"/>
          <p14:tracePt t="195190" x="3603625" y="5510213"/>
          <p14:tracePt t="195198" x="3587750" y="5534025"/>
          <p14:tracePt t="195208" x="3571875" y="5549900"/>
          <p14:tracePt t="195215" x="3563938" y="5557838"/>
          <p14:tracePt t="195224" x="3556000" y="5565775"/>
          <p14:tracePt t="195231" x="3548063" y="5565775"/>
          <p14:tracePt t="195296" x="3540125" y="5565775"/>
          <p14:tracePt t="195312" x="3532188" y="5565775"/>
          <p14:tracePt t="195320" x="3516313" y="5541963"/>
          <p14:tracePt t="195331" x="3492500" y="5534025"/>
          <p14:tracePt t="195335" x="3460750" y="5502275"/>
          <p14:tracePt t="195343" x="3436938" y="5494338"/>
          <p14:tracePt t="195351" x="3405188" y="5470525"/>
          <p14:tracePt t="195359" x="3373438" y="5446713"/>
          <p14:tracePt t="195366" x="3333750" y="5430838"/>
          <p14:tracePt t="195374" x="3284538" y="5407025"/>
          <p14:tracePt t="195382" x="3228975" y="5391150"/>
          <p14:tracePt t="195390" x="3197225" y="5383213"/>
          <p14:tracePt t="195398" x="3125788" y="5359400"/>
          <p14:tracePt t="195407" x="3094038" y="5359400"/>
          <p14:tracePt t="195414" x="3038475" y="5351463"/>
          <p14:tracePt t="195423" x="2990850" y="5335588"/>
          <p14:tracePt t="195430" x="2949575" y="5335588"/>
          <p14:tracePt t="195440" x="2917825" y="5327650"/>
          <p14:tracePt t="195446" x="2878138" y="5327650"/>
          <p14:tracePt t="195454" x="2846388" y="5327650"/>
          <p14:tracePt t="195462" x="2814638" y="5327650"/>
          <p14:tracePt t="195470" x="2782888" y="5335588"/>
          <p14:tracePt t="195478" x="2743200" y="5335588"/>
          <p14:tracePt t="195486" x="2711450" y="5343525"/>
          <p14:tracePt t="195494" x="2671763" y="5359400"/>
          <p14:tracePt t="195502" x="2647950" y="5367338"/>
          <p14:tracePt t="195510" x="2624138" y="5383213"/>
          <p14:tracePt t="195518" x="2598738" y="5399088"/>
          <p14:tracePt t="195526" x="2566988" y="5414963"/>
          <p14:tracePt t="195534" x="2543175" y="5430838"/>
          <p14:tracePt t="195542" x="2511425" y="5454650"/>
          <p14:tracePt t="195550" x="2495550" y="5478463"/>
          <p14:tracePt t="195558" x="2471738" y="5502275"/>
          <p14:tracePt t="195566" x="2455863" y="5526088"/>
          <p14:tracePt t="195576" x="2432050" y="5549900"/>
          <p14:tracePt t="195583" x="2424113" y="5573713"/>
          <p14:tracePt t="195593" x="2408238" y="5589588"/>
          <p14:tracePt t="195600" x="2408238" y="5605463"/>
          <p14:tracePt t="195612" x="2400300" y="5629275"/>
          <p14:tracePt t="195615" x="2384425" y="5653088"/>
          <p14:tracePt t="195627" x="2376488" y="5678488"/>
          <p14:tracePt t="195631" x="2368550" y="5702300"/>
          <p14:tracePt t="195638" x="2360613" y="5734050"/>
          <p14:tracePt t="195646" x="2360613" y="5781675"/>
          <p14:tracePt t="195654" x="2360613" y="5821363"/>
          <p14:tracePt t="195662" x="2360613" y="5876925"/>
          <p14:tracePt t="195670" x="2376488" y="5924550"/>
          <p14:tracePt t="195678" x="2392363" y="5972175"/>
          <p14:tracePt t="195686" x="2416175" y="6005513"/>
          <p14:tracePt t="195694" x="2424113" y="6037263"/>
          <p14:tracePt t="195702" x="2447925" y="6061075"/>
          <p14:tracePt t="195710" x="2463800" y="6092825"/>
          <p14:tracePt t="195718" x="2495550" y="6100763"/>
          <p14:tracePt t="195726" x="2511425" y="6124575"/>
          <p14:tracePt t="195734" x="2535238" y="6132513"/>
          <p14:tracePt t="195742" x="2566988" y="6148388"/>
          <p14:tracePt t="195750" x="2590800" y="6156325"/>
          <p14:tracePt t="195759" x="2624138" y="6164263"/>
          <p14:tracePt t="195766" x="2647950" y="6164263"/>
          <p14:tracePt t="195775" x="2671763" y="6164263"/>
          <p14:tracePt t="195782" x="2703513" y="6164263"/>
          <p14:tracePt t="195792" x="2735263" y="6164263"/>
          <p14:tracePt t="195798" x="2790825" y="6148388"/>
          <p14:tracePt t="195806" x="2838450" y="6124575"/>
          <p14:tracePt t="195815" x="2894013" y="6100763"/>
          <p14:tracePt t="195823" x="2941638" y="6076950"/>
          <p14:tracePt t="195831" x="2990850" y="6053138"/>
          <p14:tracePt t="195839" x="3030538" y="6029325"/>
          <p14:tracePt t="195847" x="3046413" y="6013450"/>
          <p14:tracePt t="195855" x="3062288" y="5988050"/>
          <p14:tracePt t="195863" x="3070225" y="5972175"/>
          <p14:tracePt t="195871" x="3078163" y="5964238"/>
          <p14:tracePt t="195879" x="3078163" y="5948363"/>
          <p14:tracePt t="195886" x="3078163" y="5940425"/>
          <p14:tracePt t="195895" x="3078163" y="5932488"/>
          <p14:tracePt t="195902" x="3078163" y="5924550"/>
          <p14:tracePt t="195918" x="3078163" y="5916613"/>
          <p14:tracePt t="195934" x="3078163" y="5908675"/>
          <p14:tracePt t="195942" x="3070225" y="5908675"/>
          <p14:tracePt t="195950" x="3070225" y="5900738"/>
          <p14:tracePt t="195959" x="3062288" y="5892800"/>
          <p14:tracePt t="195966" x="3054350" y="5892800"/>
          <p14:tracePt t="195976" x="3054350" y="5884863"/>
          <p14:tracePt t="195982" x="3046413" y="5884863"/>
          <p14:tracePt t="195990" x="3038475" y="5876925"/>
          <p14:tracePt t="195998" x="3030538" y="5868988"/>
          <p14:tracePt t="196006" x="3014663" y="5861050"/>
          <p14:tracePt t="196014" x="3006725" y="5853113"/>
          <p14:tracePt t="196022" x="2990850" y="5845175"/>
          <p14:tracePt t="196030" x="2990850" y="5837238"/>
          <p14:tracePt t="196038" x="2974975" y="5829300"/>
          <p14:tracePt t="196046" x="2967038" y="5829300"/>
          <p14:tracePt t="196055" x="2967038" y="5821363"/>
          <p14:tracePt t="196063" x="2949575" y="5813425"/>
          <p14:tracePt t="196384" x="2998788" y="5813425"/>
          <p14:tracePt t="196392" x="3030538" y="5813425"/>
          <p14:tracePt t="196404" x="3070225" y="5813425"/>
          <p14:tracePt t="196408" x="3117850" y="5813425"/>
          <p14:tracePt t="196416" x="3149600" y="5813425"/>
          <p14:tracePt t="196423" x="3165475" y="5813425"/>
          <p14:tracePt t="196431" x="3181350" y="5813425"/>
          <p14:tracePt t="196439" x="3197225" y="5813425"/>
          <p14:tracePt t="196448" x="3205163" y="5813425"/>
          <p14:tracePt t="196455" x="3213100" y="5813425"/>
          <p14:tracePt t="196471" x="3228975" y="5813425"/>
          <p14:tracePt t="196481" x="3228975" y="5821363"/>
          <p14:tracePt t="196487" x="3236913" y="5821363"/>
          <p14:tracePt t="196624" x="3244850" y="5821363"/>
          <p14:tracePt t="196633" x="3252788" y="5821363"/>
          <p14:tracePt t="196640" x="3260725" y="5821363"/>
          <p14:tracePt t="196657" x="3268663" y="5821363"/>
          <p14:tracePt t="196666" x="3276600" y="5821363"/>
          <p14:tracePt t="196671" x="3284538" y="5821363"/>
          <p14:tracePt t="196682" x="3292475" y="5821363"/>
          <p14:tracePt t="196687" x="3300413" y="5821363"/>
          <p14:tracePt t="196698" x="3317875" y="5821363"/>
          <p14:tracePt t="196703" x="3333750" y="5821363"/>
          <p14:tracePt t="196711" x="3341688" y="5821363"/>
          <p14:tracePt t="196719" x="3357563" y="5821363"/>
          <p14:tracePt t="196727" x="3381375" y="5813425"/>
          <p14:tracePt t="196735" x="3397250" y="5813425"/>
          <p14:tracePt t="196743" x="3421063" y="5813425"/>
          <p14:tracePt t="196751" x="3436938" y="5813425"/>
          <p14:tracePt t="196759" x="3460750" y="5805488"/>
          <p14:tracePt t="196768" x="3484563" y="5805488"/>
          <p14:tracePt t="196774" x="3508375" y="5805488"/>
          <p14:tracePt t="196782" x="3516313" y="5805488"/>
          <p14:tracePt t="196790" x="3532188" y="5805488"/>
          <p14:tracePt t="196798" x="3540125" y="5805488"/>
          <p14:tracePt t="196806" x="3556000" y="5805488"/>
          <p14:tracePt t="196814" x="3571875" y="5805488"/>
          <p14:tracePt t="196822" x="3579813" y="5805488"/>
          <p14:tracePt t="196830" x="3587750" y="5805488"/>
          <p14:tracePt t="196838" x="3603625" y="5805488"/>
          <p14:tracePt t="196847" x="3611563" y="5805488"/>
          <p14:tracePt t="196854" x="3619500" y="5805488"/>
          <p14:tracePt t="196865" x="3627438" y="5805488"/>
          <p14:tracePt t="196871" x="3651250" y="5805488"/>
          <p14:tracePt t="196882" x="3668713" y="5805488"/>
          <p14:tracePt t="196887" x="3684588" y="5805488"/>
          <p14:tracePt t="196895" x="3700463" y="5805488"/>
          <p14:tracePt t="196903" x="3716338" y="5805488"/>
          <p14:tracePt t="196911" x="3740150" y="5805488"/>
          <p14:tracePt t="196919" x="3763963" y="5805488"/>
          <p14:tracePt t="196927" x="3787775" y="5805488"/>
          <p14:tracePt t="196935" x="3811588" y="5805488"/>
          <p14:tracePt t="196943" x="3835400" y="5805488"/>
          <p14:tracePt t="196951" x="3867150" y="5805488"/>
          <p14:tracePt t="196958" x="3914775" y="5805488"/>
          <p14:tracePt t="196967" x="3954463" y="5805488"/>
          <p14:tracePt t="196974" x="3994150" y="5805488"/>
          <p14:tracePt t="196982" x="4043363" y="5805488"/>
          <p14:tracePt t="196990" x="4098925" y="5813425"/>
          <p14:tracePt t="196998" x="4146550" y="5813425"/>
          <p14:tracePt t="197006" x="4194175" y="5813425"/>
          <p14:tracePt t="197014" x="4249738" y="5813425"/>
          <p14:tracePt t="197022" x="4305300" y="5813425"/>
          <p14:tracePt t="197031" x="4344988" y="5813425"/>
          <p14:tracePt t="197038" x="4402138" y="5813425"/>
          <p14:tracePt t="197048" x="4441825" y="5813425"/>
          <p14:tracePt t="197054" x="4489450" y="5805488"/>
          <p14:tracePt t="197062" x="4513263" y="5805488"/>
          <p14:tracePt t="197070" x="4552950" y="5797550"/>
          <p14:tracePt t="197078" x="4568825" y="5797550"/>
          <p14:tracePt t="197086" x="4600575" y="5789613"/>
          <p14:tracePt t="197094" x="4624388" y="5789613"/>
          <p14:tracePt t="197102" x="4656138" y="5789613"/>
          <p14:tracePt t="197110" x="4679950" y="5789613"/>
          <p14:tracePt t="197118" x="4705350" y="5789613"/>
          <p14:tracePt t="197126" x="4729163" y="5789613"/>
          <p14:tracePt t="197134" x="4752975" y="5789613"/>
          <p14:tracePt t="197142" x="4776788" y="5789613"/>
          <p14:tracePt t="197150" x="4792663" y="5789613"/>
          <p14:tracePt t="197158" x="4816475" y="5781675"/>
          <p14:tracePt t="197166" x="4832350" y="5781675"/>
          <p14:tracePt t="197174" x="4848225" y="5781675"/>
          <p14:tracePt t="197182" x="4856163" y="5781675"/>
          <p14:tracePt t="197190" x="4864100" y="5781675"/>
          <p14:tracePt t="197199" x="4879975" y="5781675"/>
          <p14:tracePt t="197206" x="4887913" y="5781675"/>
          <p14:tracePt t="197215" x="4895850" y="5781675"/>
          <p14:tracePt t="197222" x="4903788" y="5781675"/>
          <p14:tracePt t="197232" x="4919663" y="5781675"/>
          <p14:tracePt t="197238" x="4935538" y="5781675"/>
          <p14:tracePt t="197246" x="4943475" y="5781675"/>
          <p14:tracePt t="197254" x="4959350" y="5781675"/>
          <p14:tracePt t="197262" x="4983163" y="5781675"/>
          <p14:tracePt t="197270" x="4999038" y="5789613"/>
          <p14:tracePt t="197278" x="5022850" y="5789613"/>
          <p14:tracePt t="197286" x="5056188" y="5797550"/>
          <p14:tracePt t="197294" x="5080000" y="5797550"/>
          <p14:tracePt t="197302" x="5111750" y="5805488"/>
          <p14:tracePt t="197310" x="5143500" y="5805488"/>
          <p14:tracePt t="197318" x="5175250" y="5805488"/>
          <p14:tracePt t="197326" x="5222875" y="5805488"/>
          <p14:tracePt t="197335" x="5254625" y="5805488"/>
          <p14:tracePt t="197342" x="5286375" y="5805488"/>
          <p14:tracePt t="197350" x="5318125" y="5813425"/>
          <p14:tracePt t="197358" x="5357813" y="5813425"/>
          <p14:tracePt t="197366" x="5389563" y="5813425"/>
          <p14:tracePt t="197374" x="5414963" y="5813425"/>
          <p14:tracePt t="197383" x="5446713" y="5813425"/>
          <p14:tracePt t="197390" x="5470525" y="5813425"/>
          <p14:tracePt t="197400" x="5494338" y="5813425"/>
          <p14:tracePt t="197406" x="5526088" y="5813425"/>
          <p14:tracePt t="197416" x="5549900" y="5813425"/>
          <p14:tracePt t="197422" x="5573713" y="5813425"/>
          <p14:tracePt t="197430" x="5597525" y="5813425"/>
          <p14:tracePt t="197439" x="5621338" y="5813425"/>
          <p14:tracePt t="197447" x="5637213" y="5813425"/>
          <p14:tracePt t="197455" x="5653088" y="5813425"/>
          <p14:tracePt t="197463" x="5668963" y="5813425"/>
          <p14:tracePt t="197471" x="5684838" y="5813425"/>
          <p14:tracePt t="197479" x="5708650" y="5813425"/>
          <p14:tracePt t="197487" x="5724525" y="5813425"/>
          <p14:tracePt t="197495" x="5740400" y="5813425"/>
          <p14:tracePt t="197503" x="5757863" y="5813425"/>
          <p14:tracePt t="197511" x="5773738" y="5813425"/>
          <p14:tracePt t="197519" x="5781675" y="5813425"/>
          <p14:tracePt t="197527" x="5789613" y="5813425"/>
          <p14:tracePt t="197536" x="5813425" y="5821363"/>
          <p14:tracePt t="197543" x="5821363" y="5821363"/>
          <p14:tracePt t="197552" x="5837238" y="5821363"/>
          <p14:tracePt t="197559" x="5853113" y="5821363"/>
          <p14:tracePt t="197569" x="5876925" y="5821363"/>
          <p14:tracePt t="197575" x="5892800" y="5821363"/>
          <p14:tracePt t="197586" x="5908675" y="5829300"/>
          <p14:tracePt t="197591" x="5932488" y="5829300"/>
          <p14:tracePt t="197603" x="5956300" y="5829300"/>
          <p14:tracePt t="197607" x="5980113" y="5829300"/>
          <p14:tracePt t="197615" x="6003925" y="5837238"/>
          <p14:tracePt t="197623" x="6027738" y="5837238"/>
          <p14:tracePt t="197631" x="6051550" y="5837238"/>
          <p14:tracePt t="197639" x="6075363" y="5837238"/>
          <p14:tracePt t="197646" x="6091238" y="5837238"/>
          <p14:tracePt t="197654" x="6116638" y="5837238"/>
          <p14:tracePt t="197662" x="6140450" y="5837238"/>
          <p14:tracePt t="197670" x="6156325" y="5837238"/>
          <p14:tracePt t="197679" x="6180138" y="5837238"/>
          <p14:tracePt t="197687" x="6211888" y="5837238"/>
          <p14:tracePt t="197695" x="6235700" y="5837238"/>
          <p14:tracePt t="197703" x="6275388" y="5845175"/>
          <p14:tracePt t="197711" x="6330950" y="5845175"/>
          <p14:tracePt t="197720" x="6370638" y="5845175"/>
          <p14:tracePt t="197727" x="6418263" y="5845175"/>
          <p14:tracePt t="197737" x="6459538" y="5853113"/>
          <p14:tracePt t="197743" x="6491288" y="5853113"/>
          <p14:tracePt t="197754" x="6523038" y="5853113"/>
          <p14:tracePt t="197759" x="6562725" y="5861050"/>
          <p14:tracePt t="197771" x="6586538" y="5861050"/>
          <p14:tracePt t="197776" x="6610350" y="5868988"/>
          <p14:tracePt t="197783" x="6634163" y="5868988"/>
          <p14:tracePt t="197791" x="6657975" y="5876925"/>
          <p14:tracePt t="197799" x="6681788" y="5876925"/>
          <p14:tracePt t="197807" x="6705600" y="5876925"/>
          <p14:tracePt t="197815" x="6721475" y="5876925"/>
          <p14:tracePt t="197823" x="6737350" y="5876925"/>
          <p14:tracePt t="197831" x="6753225" y="5884863"/>
          <p14:tracePt t="197839" x="6769100" y="5884863"/>
          <p14:tracePt t="197847" x="6777038" y="5884863"/>
          <p14:tracePt t="197854" x="6794500" y="5884863"/>
          <p14:tracePt t="197862" x="6802438" y="5884863"/>
          <p14:tracePt t="197870" x="6826250" y="5884863"/>
          <p14:tracePt t="197878" x="6834188" y="5884863"/>
          <p14:tracePt t="197886" x="6850063" y="5884863"/>
          <p14:tracePt t="197894" x="6858000" y="5884863"/>
          <p14:tracePt t="197902" x="6873875" y="5884863"/>
          <p14:tracePt t="197910" x="6881813" y="5884863"/>
          <p14:tracePt t="197919" x="6889750" y="5884863"/>
          <p14:tracePt t="197926" x="6897688" y="5884863"/>
          <p14:tracePt t="197936" x="6905625" y="5884863"/>
          <p14:tracePt t="197942" x="6913563" y="5884863"/>
          <p14:tracePt t="197953" x="6921500" y="5884863"/>
          <p14:tracePt t="197958" x="6921500" y="5876925"/>
          <p14:tracePt t="197966" x="6929438" y="5876925"/>
          <p14:tracePt t="197982" x="6937375" y="5876925"/>
          <p14:tracePt t="198038" x="6945313" y="5876925"/>
          <p14:tracePt t="198784" x="6945313" y="5868988"/>
          <p14:tracePt t="198792" x="6945313" y="5861050"/>
          <p14:tracePt t="198800" x="6921500" y="5821363"/>
          <p14:tracePt t="198809" x="6865938" y="5749925"/>
          <p14:tracePt t="198817" x="6802438" y="5645150"/>
          <p14:tracePt t="198825" x="6713538" y="5510213"/>
          <p14:tracePt t="198831" x="6578600" y="5351463"/>
          <p14:tracePt t="198842" x="6442075" y="5191125"/>
          <p14:tracePt t="198846" x="6307138" y="5032375"/>
          <p14:tracePt t="198857" x="6188075" y="4911725"/>
          <p14:tracePt t="198862" x="6108700" y="4832350"/>
          <p14:tracePt t="198870" x="6043613" y="4760913"/>
          <p14:tracePt t="198878" x="6003925" y="4689475"/>
          <p14:tracePt t="198886" x="5956300" y="4633913"/>
          <p14:tracePt t="198894" x="5916613" y="4560888"/>
          <p14:tracePt t="198902" x="5876925" y="4505325"/>
          <p14:tracePt t="198910" x="5837238" y="4449763"/>
          <p14:tracePt t="198918" x="5789613" y="4394200"/>
          <p14:tracePt t="198926" x="5773738" y="4362450"/>
          <p14:tracePt t="198934" x="5749925" y="4330700"/>
          <p14:tracePt t="198943" x="5740400" y="4314825"/>
          <p14:tracePt t="198958" x="5740400" y="4306888"/>
          <p14:tracePt t="198966" x="5740400" y="4298950"/>
          <p14:tracePt t="198974" x="5740400" y="4281488"/>
          <p14:tracePt t="198991" x="5740400" y="4273550"/>
          <p14:tracePt t="198998" x="5740400" y="4265613"/>
          <p14:tracePt t="199014" x="5740400" y="4257675"/>
          <p14:tracePt t="199024" x="5749925" y="4249738"/>
          <p14:tracePt t="199031" x="5757863" y="4249738"/>
          <p14:tracePt t="199055" x="5757863" y="4241800"/>
          <p14:tracePt t="199063" x="5765800" y="4241800"/>
          <p14:tracePt t="199071" x="5765800" y="4233863"/>
          <p14:tracePt t="199079" x="5773738" y="4217988"/>
          <p14:tracePt t="199086" x="5773738" y="4210050"/>
          <p14:tracePt t="199095" x="5773738" y="4202113"/>
          <p14:tracePt t="199102" x="5773738" y="4194175"/>
          <p14:tracePt t="199111" x="5773738" y="4186238"/>
          <p14:tracePt t="199190" x="5765800" y="4186238"/>
          <p14:tracePt t="199214" x="5757863" y="4186238"/>
          <p14:tracePt t="199230" x="5740400" y="4186238"/>
          <p14:tracePt t="199238" x="5732463" y="4186238"/>
          <p14:tracePt t="199246" x="5708650" y="4186238"/>
          <p14:tracePt t="199254" x="5692775" y="4186238"/>
          <p14:tracePt t="199262" x="5668963" y="4186238"/>
          <p14:tracePt t="199270" x="5645150" y="4186238"/>
          <p14:tracePt t="199278" x="5629275" y="4186238"/>
          <p14:tracePt t="199286" x="5613400" y="4186238"/>
          <p14:tracePt t="199294" x="5589588" y="4186238"/>
          <p14:tracePt t="199302" x="5573713" y="4186238"/>
          <p14:tracePt t="199310" x="5557838" y="4186238"/>
          <p14:tracePt t="199318" x="5541963" y="4186238"/>
          <p14:tracePt t="199328" x="5534025" y="4194175"/>
          <p14:tracePt t="199335" x="5510213" y="4202113"/>
          <p14:tracePt t="199345" x="5494338" y="4202113"/>
          <p14:tracePt t="199351" x="5486400" y="4202113"/>
          <p14:tracePt t="199359" x="5470525" y="4210050"/>
          <p14:tracePt t="199366" x="5454650" y="4217988"/>
          <p14:tracePt t="199375" x="5430838" y="4225925"/>
          <p14:tracePt t="199382" x="5414963" y="4233863"/>
          <p14:tracePt t="199392" x="5397500" y="4241800"/>
          <p14:tracePt t="199398" x="5381625" y="4241800"/>
          <p14:tracePt t="199406" x="5365750" y="4249738"/>
          <p14:tracePt t="199414" x="5341938" y="4265613"/>
          <p14:tracePt t="199422" x="5334000" y="4265613"/>
          <p14:tracePt t="199430" x="5326063" y="4273550"/>
          <p14:tracePt t="199438" x="5310188" y="4281488"/>
          <p14:tracePt t="199446" x="5302250" y="4281488"/>
          <p14:tracePt t="199454" x="5294313" y="4291013"/>
          <p14:tracePt t="199462" x="5286375" y="4298950"/>
          <p14:tracePt t="199470" x="5278438" y="4298950"/>
          <p14:tracePt t="199479" x="5278438" y="4306888"/>
          <p14:tracePt t="199487" x="5270500" y="4314825"/>
          <p14:tracePt t="199503" x="5262563" y="4330700"/>
          <p14:tracePt t="199510" x="5254625" y="4338638"/>
          <p14:tracePt t="199518" x="5246688" y="4354513"/>
          <p14:tracePt t="199526" x="5230813" y="4370388"/>
          <p14:tracePt t="199534" x="5230813" y="4386263"/>
          <p14:tracePt t="199543" x="5222875" y="4402138"/>
          <p14:tracePt t="199550" x="5214938" y="4418013"/>
          <p14:tracePt t="199560" x="5199063" y="4441825"/>
          <p14:tracePt t="199566" x="5191125" y="4457700"/>
          <p14:tracePt t="199574" x="5183188" y="4481513"/>
          <p14:tracePt t="199582" x="5167313" y="4505325"/>
          <p14:tracePt t="199590" x="5159375" y="4529138"/>
          <p14:tracePt t="199598" x="5151438" y="4552950"/>
          <p14:tracePt t="199606" x="5143500" y="4576763"/>
          <p14:tracePt t="199614" x="5143500" y="4592638"/>
          <p14:tracePt t="199622" x="5135563" y="4608513"/>
          <p14:tracePt t="199632" x="5135563" y="4624388"/>
          <p14:tracePt t="199639" x="5135563" y="4649788"/>
          <p14:tracePt t="199647" x="5135563" y="4665663"/>
          <p14:tracePt t="199655" x="5135563" y="4689475"/>
          <p14:tracePt t="199663" x="5135563" y="4705350"/>
          <p14:tracePt t="199671" x="5143500" y="4721225"/>
          <p14:tracePt t="199680" x="5151438" y="4737100"/>
          <p14:tracePt t="199687" x="5167313" y="4752975"/>
          <p14:tracePt t="199697" x="5175250" y="4776788"/>
          <p14:tracePt t="199703" x="5191125" y="4792663"/>
          <p14:tracePt t="199713" x="5207000" y="4808538"/>
          <p14:tracePt t="199720" x="5222875" y="4824413"/>
          <p14:tracePt t="199730" x="5238750" y="4840288"/>
          <p14:tracePt t="199736" x="5262563" y="4856163"/>
          <p14:tracePt t="199747" x="5286375" y="4864100"/>
          <p14:tracePt t="199751" x="5318125" y="4879975"/>
          <p14:tracePt t="199759" x="5349875" y="4903788"/>
          <p14:tracePt t="199767" x="5381625" y="4911725"/>
          <p14:tracePt t="199775" x="5422900" y="4927600"/>
          <p14:tracePt t="199783" x="5454650" y="4935538"/>
          <p14:tracePt t="199791" x="5494338" y="4951413"/>
          <p14:tracePt t="199799" x="5549900" y="4967288"/>
          <p14:tracePt t="199807" x="5573713" y="4976813"/>
          <p14:tracePt t="199815" x="5621338" y="4984750"/>
          <p14:tracePt t="199822" x="5653088" y="4984750"/>
          <p14:tracePt t="199831" x="5692775" y="4984750"/>
          <p14:tracePt t="199838" x="5724525" y="4984750"/>
          <p14:tracePt t="199847" x="5773738" y="4992688"/>
          <p14:tracePt t="199854" x="5805488" y="4992688"/>
          <p14:tracePt t="199862" x="5853113" y="4992688"/>
          <p14:tracePt t="199871" x="5892800" y="4992688"/>
          <p14:tracePt t="199879" x="5932488" y="4992688"/>
          <p14:tracePt t="199886" x="5956300" y="4984750"/>
          <p14:tracePt t="199895" x="5988050" y="4967288"/>
          <p14:tracePt t="199902" x="6003925" y="4959350"/>
          <p14:tracePt t="199913" x="6019800" y="4951413"/>
          <p14:tracePt t="199919" x="6027738" y="4935538"/>
          <p14:tracePt t="199930" x="6051550" y="4911725"/>
          <p14:tracePt t="199934" x="6059488" y="4887913"/>
          <p14:tracePt t="199943" x="6075363" y="4848225"/>
          <p14:tracePt t="199951" x="6091238" y="4824413"/>
          <p14:tracePt t="199964" x="6100763" y="4776788"/>
          <p14:tracePt t="199966" x="6100763" y="4745038"/>
          <p14:tracePt t="199974" x="6116638" y="4713288"/>
          <p14:tracePt t="199983" x="6116638" y="4673600"/>
          <p14:tracePt t="199990" x="6124575" y="4649788"/>
          <p14:tracePt t="199999" x="6124575" y="4616450"/>
          <p14:tracePt t="200006" x="6124575" y="4584700"/>
          <p14:tracePt t="200015" x="6124575" y="4552950"/>
          <p14:tracePt t="200022" x="6124575" y="4521200"/>
          <p14:tracePt t="200030" x="6116638" y="4481513"/>
          <p14:tracePt t="200039" x="6100763" y="4449763"/>
          <p14:tracePt t="200047" x="6091238" y="4425950"/>
          <p14:tracePt t="200054" x="6067425" y="4394200"/>
          <p14:tracePt t="200063" x="6051550" y="4378325"/>
          <p14:tracePt t="200071" x="6027738" y="4346575"/>
          <p14:tracePt t="200080" x="6011863" y="4330700"/>
          <p14:tracePt t="200086" x="5995988" y="4314825"/>
          <p14:tracePt t="200096" x="5956300" y="4291013"/>
          <p14:tracePt t="200102" x="5932488" y="4273550"/>
          <p14:tracePt t="200114" x="5892800" y="4249738"/>
          <p14:tracePt t="200118" x="5853113" y="4233863"/>
          <p14:tracePt t="200127" x="5821363" y="4217988"/>
          <p14:tracePt t="200135" x="5781675" y="4202113"/>
          <p14:tracePt t="200143" x="5732463" y="4178300"/>
          <p14:tracePt t="200151" x="5700713" y="4162425"/>
          <p14:tracePt t="200159" x="5668963" y="4154488"/>
          <p14:tracePt t="200166" x="5629275" y="4146550"/>
          <p14:tracePt t="200174" x="5605463" y="4138613"/>
          <p14:tracePt t="200182" x="5581650" y="4130675"/>
          <p14:tracePt t="200190" x="5573713" y="4130675"/>
          <p14:tracePt t="200199" x="5557838" y="4122738"/>
          <p14:tracePt t="200206" x="5549900" y="4122738"/>
          <p14:tracePt t="200214" x="5534025" y="4122738"/>
          <p14:tracePt t="200222" x="5526088" y="4122738"/>
          <p14:tracePt t="200230" x="5510213" y="4122738"/>
          <p14:tracePt t="200238" x="5502275" y="4122738"/>
          <p14:tracePt t="200246" x="5486400" y="4122738"/>
          <p14:tracePt t="200254" x="5470525" y="4122738"/>
          <p14:tracePt t="200263" x="5446713" y="4122738"/>
          <p14:tracePt t="200270" x="5430838" y="4130675"/>
          <p14:tracePt t="200280" x="5407025" y="4138613"/>
          <p14:tracePt t="200286" x="5389563" y="4146550"/>
          <p14:tracePt t="200294" x="5365750" y="4154488"/>
          <p14:tracePt t="200302" x="5341938" y="4162425"/>
          <p14:tracePt t="200310" x="5310188" y="4170363"/>
          <p14:tracePt t="200318" x="5286375" y="4178300"/>
          <p14:tracePt t="200326" x="5262563" y="4186238"/>
          <p14:tracePt t="200334" x="5246688" y="4194175"/>
          <p14:tracePt t="200342" x="5230813" y="4194175"/>
          <p14:tracePt t="200350" x="5222875" y="4202113"/>
          <p14:tracePt t="200358" x="5207000" y="4210050"/>
          <p14:tracePt t="200366" x="5199063" y="4217988"/>
          <p14:tracePt t="200374" x="5191125" y="4225925"/>
          <p14:tracePt t="200382" x="5183188" y="4225925"/>
          <p14:tracePt t="200390" x="5175250" y="4233863"/>
          <p14:tracePt t="200398" x="5167313" y="4241800"/>
          <p14:tracePt t="200406" x="5159375" y="4257675"/>
          <p14:tracePt t="200414" x="5151438" y="4265613"/>
          <p14:tracePt t="200422" x="5151438" y="4273550"/>
          <p14:tracePt t="200430" x="5151438" y="4281488"/>
          <p14:tracePt t="200438" x="5143500" y="4281488"/>
          <p14:tracePt t="200447" x="5143500" y="4298950"/>
          <p14:tracePt t="200454" x="5135563" y="4298950"/>
          <p14:tracePt t="200464" x="5127625" y="4314825"/>
          <p14:tracePt t="200479" x="5119688" y="4322763"/>
          <p14:tracePt t="200487" x="5119688" y="4330700"/>
          <p14:tracePt t="200503" x="5111750" y="4338638"/>
          <p14:tracePt t="200535" x="5111750" y="4346575"/>
          <p14:tracePt t="200543" x="5111750" y="4362450"/>
          <p14:tracePt t="200551" x="5103813" y="4370388"/>
          <p14:tracePt t="200559" x="5103813" y="4378325"/>
          <p14:tracePt t="200567" x="5103813" y="4394200"/>
          <p14:tracePt t="200575" x="5103813" y="4402138"/>
          <p14:tracePt t="200583" x="5103813" y="4410075"/>
          <p14:tracePt t="200591" x="5103813" y="4418013"/>
          <p14:tracePt t="200600" x="5103813" y="4433888"/>
          <p14:tracePt t="200607" x="5103813" y="4449763"/>
          <p14:tracePt t="200617" x="5103813" y="4457700"/>
          <p14:tracePt t="200623" x="5111750" y="4473575"/>
          <p14:tracePt t="200634" x="5119688" y="4505325"/>
          <p14:tracePt t="200639" x="5143500" y="4521200"/>
          <p14:tracePt t="200651" x="5151438" y="4537075"/>
          <p14:tracePt t="200655" x="5175250" y="4568825"/>
          <p14:tracePt t="200663" x="5191125" y="4592638"/>
          <p14:tracePt t="200671" x="5214938" y="4608513"/>
          <p14:tracePt t="200679" x="5230813" y="4633913"/>
          <p14:tracePt t="200687" x="5246688" y="4649788"/>
          <p14:tracePt t="200695" x="5278438" y="4673600"/>
          <p14:tracePt t="200703" x="5302250" y="4689475"/>
          <p14:tracePt t="200711" x="5318125" y="4705350"/>
          <p14:tracePt t="200719" x="5341938" y="4713288"/>
          <p14:tracePt t="200727" x="5357813" y="4729163"/>
          <p14:tracePt t="200735" x="5373688" y="4737100"/>
          <p14:tracePt t="200743" x="5389563" y="4745038"/>
          <p14:tracePt t="200751" x="5407025" y="4752975"/>
          <p14:tracePt t="200768" x="5422900" y="4760913"/>
          <p14:tracePt t="200799" x="5430838" y="4760913"/>
          <p14:tracePt t="200823" x="5438775" y="4760913"/>
          <p14:tracePt t="200847" x="5446713" y="4760913"/>
          <p14:tracePt t="200855" x="5454650" y="4760913"/>
          <p14:tracePt t="200870" x="5462588" y="4760913"/>
          <p14:tracePt t="200886" x="5470525" y="4760913"/>
          <p14:tracePt t="200894" x="5486400" y="4760913"/>
          <p14:tracePt t="200902" x="5502275" y="4760913"/>
          <p14:tracePt t="200910" x="5518150" y="4760913"/>
          <p14:tracePt t="200919" x="5541963" y="4760913"/>
          <p14:tracePt t="200927" x="5565775" y="4760913"/>
          <p14:tracePt t="200936" x="5589588" y="4760913"/>
          <p14:tracePt t="200943" x="5613400" y="4760913"/>
          <p14:tracePt t="200956" x="5637213" y="4760913"/>
          <p14:tracePt t="200959" x="5661025" y="4752975"/>
          <p14:tracePt t="200970" x="5684838" y="4752975"/>
          <p14:tracePt t="200975" x="5708650" y="4752975"/>
          <p14:tracePt t="200986" x="5724525" y="4745038"/>
          <p14:tracePt t="200991" x="5749925" y="4737100"/>
          <p14:tracePt t="201003" x="5773738" y="4737100"/>
          <p14:tracePt t="201008" x="5781675" y="4737100"/>
          <p14:tracePt t="201015" x="5789613" y="4729163"/>
          <p14:tracePt t="201023" x="5805488" y="4721225"/>
          <p14:tracePt t="201031" x="5813425" y="4721225"/>
          <p14:tracePt t="201038" x="5821363" y="4705350"/>
          <p14:tracePt t="201046" x="5829300" y="4705350"/>
          <p14:tracePt t="201054" x="5837238" y="4689475"/>
          <p14:tracePt t="201062" x="5845175" y="4681538"/>
          <p14:tracePt t="201070" x="5853113" y="4673600"/>
          <p14:tracePt t="201078" x="5861050" y="4657725"/>
          <p14:tracePt t="201086" x="5868988" y="4649788"/>
          <p14:tracePt t="201094" x="5876925" y="4633913"/>
          <p14:tracePt t="201103" x="5876925" y="4616450"/>
          <p14:tracePt t="201110" x="5884863" y="4592638"/>
          <p14:tracePt t="201118" x="5892800" y="4560888"/>
          <p14:tracePt t="201126" x="5900738" y="4537075"/>
          <p14:tracePt t="201134" x="5900738" y="4513263"/>
          <p14:tracePt t="201142" x="5900738" y="4497388"/>
          <p14:tracePt t="201151" x="5908675" y="4481513"/>
          <p14:tracePt t="201158" x="5908675" y="4465638"/>
          <p14:tracePt t="201167" x="5908675" y="4449763"/>
          <p14:tracePt t="201174" x="5908675" y="4433888"/>
          <p14:tracePt t="201184" x="5908675" y="4425950"/>
          <p14:tracePt t="201190" x="5908675" y="4418013"/>
          <p14:tracePt t="201198" x="5908675" y="4402138"/>
          <p14:tracePt t="201214" x="5908675" y="4394200"/>
          <p14:tracePt t="201230" x="5900738" y="4386263"/>
          <p14:tracePt t="201246" x="5884863" y="4378325"/>
          <p14:tracePt t="201255" x="5884863" y="4370388"/>
          <p14:tracePt t="201262" x="5876925" y="4362450"/>
          <p14:tracePt t="201270" x="5868988" y="4362450"/>
          <p14:tracePt t="201278" x="5861050" y="4354513"/>
          <p14:tracePt t="201286" x="5845175" y="4338638"/>
          <p14:tracePt t="201294" x="5837238" y="4338638"/>
          <p14:tracePt t="201302" x="5821363" y="4330700"/>
          <p14:tracePt t="201310" x="5805488" y="4322763"/>
          <p14:tracePt t="201318" x="5789613" y="4306888"/>
          <p14:tracePt t="201326" x="5773738" y="4298950"/>
          <p14:tracePt t="201334" x="5749925" y="4281488"/>
          <p14:tracePt t="201342" x="5724525" y="4273550"/>
          <p14:tracePt t="201352" x="5700713" y="4257675"/>
          <p14:tracePt t="201358" x="5676900" y="4249738"/>
          <p14:tracePt t="201368" x="5653088" y="4241800"/>
          <p14:tracePt t="201374" x="5629275" y="4233863"/>
          <p14:tracePt t="201382" x="5589588" y="4225925"/>
          <p14:tracePt t="201390" x="5565775" y="4217988"/>
          <p14:tracePt t="201398" x="5541963" y="4217988"/>
          <p14:tracePt t="201406" x="5518150" y="4210050"/>
          <p14:tracePt t="201414" x="5486400" y="4210050"/>
          <p14:tracePt t="201422" x="5470525" y="4210050"/>
          <p14:tracePt t="201431" x="5446713" y="4202113"/>
          <p14:tracePt t="201439" x="5422900" y="4202113"/>
          <p14:tracePt t="201447" x="5407025" y="4194175"/>
          <p14:tracePt t="201455" x="5381625" y="4194175"/>
          <p14:tracePt t="201463" x="5357813" y="4194175"/>
          <p14:tracePt t="201471" x="5334000" y="4194175"/>
          <p14:tracePt t="201479" x="5318125" y="4194175"/>
          <p14:tracePt t="201488" x="5302250" y="4194175"/>
          <p14:tracePt t="201495" x="5286375" y="4194175"/>
          <p14:tracePt t="201505" x="5270500" y="4194175"/>
          <p14:tracePt t="201511" x="5254625" y="4194175"/>
          <p14:tracePt t="201521" x="5238750" y="4194175"/>
          <p14:tracePt t="201527" x="5214938" y="4194175"/>
          <p14:tracePt t="201538" x="5207000" y="4194175"/>
          <p14:tracePt t="201543" x="5191125" y="4202113"/>
          <p14:tracePt t="201554" x="5175250" y="4217988"/>
          <p14:tracePt t="201559" x="5159375" y="4217988"/>
          <p14:tracePt t="201567" x="5151438" y="4233863"/>
          <p14:tracePt t="201575" x="5135563" y="4233863"/>
          <p14:tracePt t="201583" x="5127625" y="4249738"/>
          <p14:tracePt t="201591" x="5119688" y="4257675"/>
          <p14:tracePt t="201599" x="5111750" y="4273550"/>
          <p14:tracePt t="201607" x="5095875" y="4291013"/>
          <p14:tracePt t="201615" x="5087938" y="4298950"/>
          <p14:tracePt t="201623" x="5080000" y="4322763"/>
          <p14:tracePt t="201631" x="5072063" y="4346575"/>
          <p14:tracePt t="201639" x="5056188" y="4362450"/>
          <p14:tracePt t="201647" x="5046663" y="4386263"/>
          <p14:tracePt t="201656" x="5038725" y="4410075"/>
          <p14:tracePt t="201663" x="5030788" y="4433888"/>
          <p14:tracePt t="201670" x="5030788" y="4457700"/>
          <p14:tracePt t="201678" x="5022850" y="4473575"/>
          <p14:tracePt t="201686" x="5022850" y="4489450"/>
          <p14:tracePt t="201694" x="5022850" y="4505325"/>
          <p14:tracePt t="201703" x="5022850" y="4521200"/>
          <p14:tracePt t="201710" x="5022850" y="4537075"/>
          <p14:tracePt t="201720" x="5022850" y="4552950"/>
          <p14:tracePt t="201726" x="5022850" y="4576763"/>
          <p14:tracePt t="201734" x="5022850" y="4592638"/>
          <p14:tracePt t="201742" x="5030788" y="4608513"/>
          <p14:tracePt t="201750" x="5030788" y="4624388"/>
          <p14:tracePt t="201759" x="5038725" y="4641850"/>
          <p14:tracePt t="201767" x="5046663" y="4657725"/>
          <p14:tracePt t="201775" x="5056188" y="4673600"/>
          <p14:tracePt t="201783" x="5064125" y="4681538"/>
          <p14:tracePt t="201791" x="5072063" y="4697413"/>
          <p14:tracePt t="201799" x="5072063" y="4713288"/>
          <p14:tracePt t="201807" x="5087938" y="4721225"/>
          <p14:tracePt t="201815" x="5095875" y="4737100"/>
          <p14:tracePt t="201823" x="5103813" y="4737100"/>
          <p14:tracePt t="201831" x="5111750" y="4752975"/>
          <p14:tracePt t="201840" x="5127625" y="4760913"/>
          <p14:tracePt t="201847" x="5135563" y="4768850"/>
          <p14:tracePt t="201856" x="5143500" y="4776788"/>
          <p14:tracePt t="201863" x="5167313" y="4784725"/>
          <p14:tracePt t="201873" x="5175250" y="4792663"/>
          <p14:tracePt t="201878" x="5191125" y="4800600"/>
          <p14:tracePt t="201887" x="5214938" y="4808538"/>
          <p14:tracePt t="201894" x="5238750" y="4816475"/>
          <p14:tracePt t="201904" x="5262563" y="4832350"/>
          <p14:tracePt t="201910" x="5286375" y="4848225"/>
          <p14:tracePt t="201918" x="5310188" y="4856163"/>
          <p14:tracePt t="201926" x="5349875" y="4872038"/>
          <p14:tracePt t="201935" x="5381625" y="4887913"/>
          <p14:tracePt t="201943" x="5414963" y="4903788"/>
          <p14:tracePt t="201959" x="5470525" y="4911725"/>
          <p14:tracePt t="201967" x="5494338" y="4927600"/>
          <p14:tracePt t="201975" x="5526088" y="4935538"/>
          <p14:tracePt t="201983" x="5549900" y="4935538"/>
          <p14:tracePt t="201991" x="5573713" y="4935538"/>
          <p14:tracePt t="201999" x="5597525" y="4935538"/>
          <p14:tracePt t="202007" x="5621338" y="4935538"/>
          <p14:tracePt t="202015" x="5645150" y="4935538"/>
          <p14:tracePt t="202024" x="5661025" y="4935538"/>
          <p14:tracePt t="202031" x="5684838" y="4935538"/>
          <p14:tracePt t="202040" x="5700713" y="4927600"/>
          <p14:tracePt t="202047" x="5724525" y="4919663"/>
          <p14:tracePt t="202057" x="5749925" y="4911725"/>
          <p14:tracePt t="202063" x="5781675" y="4895850"/>
          <p14:tracePt t="202075" x="5789613" y="4887913"/>
          <p14:tracePt t="202079" x="5813425" y="4872038"/>
          <p14:tracePt t="202090" x="5837238" y="4864100"/>
          <p14:tracePt t="202096" x="5853113" y="4840288"/>
          <p14:tracePt t="202111" x="5868988" y="4832350"/>
          <p14:tracePt t="202119" x="5884863" y="4824413"/>
          <p14:tracePt t="202127" x="5892800" y="4800600"/>
          <p14:tracePt t="202135" x="5908675" y="4784725"/>
          <p14:tracePt t="202143" x="5916613" y="4768850"/>
          <p14:tracePt t="202151" x="5916613" y="4760913"/>
          <p14:tracePt t="202159" x="5916613" y="4745038"/>
          <p14:tracePt t="202167" x="5916613" y="4729163"/>
          <p14:tracePt t="202175" x="5924550" y="4705350"/>
          <p14:tracePt t="202183" x="5924550" y="4689475"/>
          <p14:tracePt t="202191" x="5924550" y="4665663"/>
          <p14:tracePt t="202199" x="5924550" y="4641850"/>
          <p14:tracePt t="202208" x="5908675" y="4616450"/>
          <p14:tracePt t="202215" x="5900738" y="4584700"/>
          <p14:tracePt t="202224" x="5884863" y="4560888"/>
          <p14:tracePt t="202231" x="5876925" y="4537075"/>
          <p14:tracePt t="202242" x="5861050" y="4513263"/>
          <p14:tracePt t="202247" x="5853113" y="4481513"/>
          <p14:tracePt t="202258" x="5837238" y="4465638"/>
          <p14:tracePt t="202264" x="5821363" y="4441825"/>
          <p14:tracePt t="202276" x="5805488" y="4410075"/>
          <p14:tracePt t="202279" x="5789613" y="4394200"/>
          <p14:tracePt t="202287" x="5781675" y="4386263"/>
          <p14:tracePt t="202294" x="5773738" y="4370388"/>
          <p14:tracePt t="202302" x="5757863" y="4370388"/>
          <p14:tracePt t="202310" x="5757863" y="4362450"/>
          <p14:tracePt t="202318" x="5740400" y="4354513"/>
          <p14:tracePt t="202335" x="5732463" y="4354513"/>
          <p14:tracePt t="202358" x="5724525" y="4354513"/>
          <p14:tracePt t="202391" x="5716588" y="4354513"/>
          <p14:tracePt t="204792" x="5708650" y="4354513"/>
          <p14:tracePt t="204808" x="5708650" y="4386263"/>
          <p14:tracePt t="204815" x="5692775" y="4441825"/>
          <p14:tracePt t="204823" x="5668963" y="4521200"/>
          <p14:tracePt t="204831" x="5653088" y="4592638"/>
          <p14:tracePt t="204839" x="5653088" y="4681538"/>
          <p14:tracePt t="204846" x="5645150" y="4776788"/>
          <p14:tracePt t="204854" x="5645150" y="4872038"/>
          <p14:tracePt t="204862" x="5637213" y="4943475"/>
          <p14:tracePt t="204870" x="5637213" y="4992688"/>
          <p14:tracePt t="204878" x="5629275" y="5016500"/>
          <p14:tracePt t="205048" x="5629275" y="5032375"/>
          <p14:tracePt t="205056" x="5613400" y="5064125"/>
          <p14:tracePt t="205064" x="5597525" y="5151438"/>
          <p14:tracePt t="205071" x="5589588" y="5254625"/>
          <p14:tracePt t="205080" x="5589588" y="5383213"/>
          <p14:tracePt t="205087" x="5589588" y="5541963"/>
          <p14:tracePt t="205095" x="5597525" y="5678488"/>
          <p14:tracePt t="205104" x="5613400" y="5837238"/>
          <p14:tracePt t="205110" x="5621338" y="5972175"/>
          <p14:tracePt t="205121" x="5637213" y="6100763"/>
          <p14:tracePt t="205127" x="5661025" y="6203950"/>
          <p14:tracePt t="205138" x="5676900" y="6299200"/>
          <p14:tracePt t="205143" x="5684838" y="6380163"/>
          <p14:tracePt t="205151" x="5700713" y="6435725"/>
          <p14:tracePt t="205159" x="5708650" y="6459538"/>
          <p14:tracePt t="205167" x="5724525" y="6475413"/>
          <p14:tracePt t="205191" x="5732463" y="6475413"/>
          <p14:tracePt t="205207" x="5740400" y="6475413"/>
          <p14:tracePt t="205215" x="5757863" y="6451600"/>
          <p14:tracePt t="205223" x="5789613" y="6411913"/>
          <p14:tracePt t="205231" x="5813425" y="6364288"/>
          <p14:tracePt t="205239" x="5837238" y="6323013"/>
          <p14:tracePt t="205247" x="5845175" y="6307138"/>
          <p14:tracePt t="205255" x="5845175" y="6291263"/>
          <p14:tracePt t="205263" x="5853113" y="6283325"/>
          <p14:tracePt t="205272" x="5861050" y="6275388"/>
          <p14:tracePt t="205279" x="5876925" y="6259513"/>
          <p14:tracePt t="205288" x="5884863" y="6251575"/>
          <p14:tracePt t="205294" x="5892800" y="6243638"/>
          <p14:tracePt t="205310" x="5892800" y="6235700"/>
          <p14:tracePt t="205320" x="5900738" y="6219825"/>
          <p14:tracePt t="205326" x="5900738" y="6211888"/>
          <p14:tracePt t="205334" x="5900738" y="6203950"/>
          <p14:tracePt t="205342" x="5900738" y="6188075"/>
          <p14:tracePt t="205350" x="5892800" y="6172200"/>
          <p14:tracePt t="205358" x="5884863" y="6164263"/>
          <p14:tracePt t="205366" x="5876925" y="6148388"/>
          <p14:tracePt t="205374" x="5861050" y="6116638"/>
          <p14:tracePt t="205382" x="5853113" y="6100763"/>
          <p14:tracePt t="205390" x="5829300" y="6084888"/>
          <p14:tracePt t="205398" x="5821363" y="6069013"/>
          <p14:tracePt t="205406" x="5805488" y="6045200"/>
          <p14:tracePt t="205414" x="5789613" y="6029325"/>
          <p14:tracePt t="205424" x="5773738" y="6021388"/>
          <p14:tracePt t="205431" x="5757863" y="6005513"/>
          <p14:tracePt t="205440" x="5740400" y="5995988"/>
          <p14:tracePt t="205447" x="5724525" y="5988050"/>
          <p14:tracePt t="205457" x="5708650" y="5980113"/>
          <p14:tracePt t="205464" x="5684838" y="5972175"/>
          <p14:tracePt t="205474" x="5668963" y="5972175"/>
          <p14:tracePt t="205480" x="5645150" y="5964238"/>
          <p14:tracePt t="205491" x="5621338" y="5956300"/>
          <p14:tracePt t="205495" x="5605463" y="5956300"/>
          <p14:tracePt t="205508" x="5581650" y="5948363"/>
          <p14:tracePt t="205512" x="5557838" y="5948363"/>
          <p14:tracePt t="205519" x="5534025" y="5948363"/>
          <p14:tracePt t="205527" x="5510213" y="5940425"/>
          <p14:tracePt t="205534" x="5494338" y="5940425"/>
          <p14:tracePt t="205542" x="5462588" y="5932488"/>
          <p14:tracePt t="205550" x="5438775" y="5932488"/>
          <p14:tracePt t="205558" x="5422900" y="5932488"/>
          <p14:tracePt t="205566" x="5407025" y="5932488"/>
          <p14:tracePt t="205575" x="5397500" y="5932488"/>
          <p14:tracePt t="205582" x="5389563" y="5932488"/>
          <p14:tracePt t="205590" x="5381625" y="5932488"/>
          <p14:tracePt t="205598" x="5373688" y="5932488"/>
          <p14:tracePt t="205606" x="5357813" y="5932488"/>
          <p14:tracePt t="205614" x="5349875" y="5940425"/>
          <p14:tracePt t="205622" x="5341938" y="5940425"/>
          <p14:tracePt t="205630" x="5326063" y="5948363"/>
          <p14:tracePt t="205638" x="5310188" y="5956300"/>
          <p14:tracePt t="205646" x="5294313" y="5972175"/>
          <p14:tracePt t="205657" x="5286375" y="5980113"/>
          <p14:tracePt t="205663" x="5270500" y="5995988"/>
          <p14:tracePt t="205675" x="5262563" y="6021388"/>
          <p14:tracePt t="205679" x="5238750" y="6045200"/>
          <p14:tracePt t="205687" x="5222875" y="6069013"/>
          <p14:tracePt t="205695" x="5222875" y="6084888"/>
          <p14:tracePt t="205703" x="5207000" y="6116638"/>
          <p14:tracePt t="205711" x="5191125" y="6140450"/>
          <p14:tracePt t="205719" x="5191125" y="6164263"/>
          <p14:tracePt t="205728" x="5191125" y="6188075"/>
          <p14:tracePt t="205735" x="5191125" y="6211888"/>
          <p14:tracePt t="205743" x="5191125" y="6235700"/>
          <p14:tracePt t="205751" x="5191125" y="6251575"/>
          <p14:tracePt t="205759" x="5191125" y="6275388"/>
          <p14:tracePt t="205767" x="5199063" y="6291263"/>
          <p14:tracePt t="205775" x="5207000" y="6307138"/>
          <p14:tracePt t="205783" x="5214938" y="6330950"/>
          <p14:tracePt t="205792" x="5222875" y="6348413"/>
          <p14:tracePt t="205799" x="5230813" y="6372225"/>
          <p14:tracePt t="205809" x="5238750" y="6396038"/>
          <p14:tracePt t="205815" x="5246688" y="6411913"/>
          <p14:tracePt t="205827" x="5262563" y="6435725"/>
          <p14:tracePt t="205831" x="5270500" y="6451600"/>
          <p14:tracePt t="205839" x="5278438" y="6459538"/>
          <p14:tracePt t="205846" x="5294313" y="6483350"/>
          <p14:tracePt t="205856" x="5302250" y="6491288"/>
          <p14:tracePt t="205862" x="5318125" y="6507163"/>
          <p14:tracePt t="205870" x="5334000" y="6523038"/>
          <p14:tracePt t="205878" x="5349875" y="6530975"/>
          <p14:tracePt t="205886" x="5373688" y="6546850"/>
          <p14:tracePt t="205894" x="5397500" y="6554788"/>
          <p14:tracePt t="205902" x="5422900" y="6562725"/>
          <p14:tracePt t="205910" x="5446713" y="6570663"/>
          <p14:tracePt t="205918" x="5478463" y="6578600"/>
          <p14:tracePt t="205926" x="5526088" y="6586538"/>
          <p14:tracePt t="205934" x="5557838" y="6586538"/>
          <p14:tracePt t="205942" x="5605463" y="6594475"/>
          <p14:tracePt t="205950" x="5645150" y="6602413"/>
          <p14:tracePt t="205958" x="5684838" y="6602413"/>
          <p14:tracePt t="205966" x="5724525" y="6602413"/>
          <p14:tracePt t="205974" x="5757863" y="6602413"/>
          <p14:tracePt t="205982" x="5797550" y="6602413"/>
          <p14:tracePt t="205990" x="5845175" y="6602413"/>
          <p14:tracePt t="205998" x="5876925" y="6594475"/>
          <p14:tracePt t="206006" x="5916613" y="6570663"/>
          <p14:tracePt t="206014" x="5940425" y="6554788"/>
          <p14:tracePt t="206024" x="5972175" y="6538913"/>
          <p14:tracePt t="206030" x="5988050" y="6515100"/>
          <p14:tracePt t="206040" x="6019800" y="6499225"/>
          <p14:tracePt t="206046" x="6027738" y="6467475"/>
          <p14:tracePt t="206054" x="6043613" y="6443663"/>
          <p14:tracePt t="206062" x="6059488" y="6419850"/>
          <p14:tracePt t="206070" x="6067425" y="6396038"/>
          <p14:tracePt t="206078" x="6075363" y="6356350"/>
          <p14:tracePt t="206086" x="6083300" y="6338888"/>
          <p14:tracePt t="206094" x="6083300" y="6315075"/>
          <p14:tracePt t="206102" x="6083300" y="6299200"/>
          <p14:tracePt t="206110" x="6083300" y="6283325"/>
          <p14:tracePt t="206118" x="6083300" y="6267450"/>
          <p14:tracePt t="206126" x="6083300" y="6243638"/>
          <p14:tracePt t="206134" x="6083300" y="6227763"/>
          <p14:tracePt t="206142" x="6075363" y="6219825"/>
          <p14:tracePt t="206150" x="6075363" y="6203950"/>
          <p14:tracePt t="206158" x="6067425" y="6188075"/>
          <p14:tracePt t="206166" x="6059488" y="6180138"/>
          <p14:tracePt t="206174" x="6051550" y="6172200"/>
          <p14:tracePt t="206182" x="6043613" y="6156325"/>
          <p14:tracePt t="206191" x="6035675" y="6156325"/>
          <p14:tracePt t="206198" x="6027738" y="6140450"/>
          <p14:tracePt t="206207" x="6019800" y="6140450"/>
          <p14:tracePt t="206226" x="6003925" y="6132513"/>
          <p14:tracePt t="206239" x="5995988" y="6132513"/>
          <p14:tracePt t="206928" x="6011863" y="6132513"/>
          <p14:tracePt t="206936" x="6027738" y="6132513"/>
          <p14:tracePt t="206947" x="6043613" y="6132513"/>
          <p14:tracePt t="206954" x="6059488" y="6132513"/>
          <p14:tracePt t="206963" x="6075363" y="6140450"/>
          <p14:tracePt t="206968" x="6100763" y="6140450"/>
          <p14:tracePt t="206976" x="6124575" y="6148388"/>
          <p14:tracePt t="206983" x="6148388" y="6156325"/>
          <p14:tracePt t="206990" x="6164263" y="6164263"/>
          <p14:tracePt t="206999" x="6188075" y="6164263"/>
          <p14:tracePt t="207006" x="6203950" y="6172200"/>
          <p14:tracePt t="207015" x="6219825" y="6180138"/>
          <p14:tracePt t="207022" x="6235700" y="6188075"/>
          <p14:tracePt t="207031" x="6251575" y="6188075"/>
          <p14:tracePt t="207038" x="6259513" y="6188075"/>
          <p14:tracePt t="207046" x="6275388" y="6196013"/>
          <p14:tracePt t="207054" x="6291263" y="6203950"/>
          <p14:tracePt t="207062" x="6299200" y="6203950"/>
          <p14:tracePt t="207070" x="6307138" y="6203950"/>
          <p14:tracePt t="207079" x="6330950" y="6203950"/>
          <p14:tracePt t="207086" x="6346825" y="6211888"/>
          <p14:tracePt t="207096" x="6362700" y="6211888"/>
          <p14:tracePt t="207102" x="6386513" y="6211888"/>
          <p14:tracePt t="207113" x="6410325" y="6219825"/>
          <p14:tracePt t="207118" x="6442075" y="6219825"/>
          <p14:tracePt t="207127" x="6483350" y="6219825"/>
          <p14:tracePt t="207135" x="6538913" y="6219825"/>
          <p14:tracePt t="207142" x="6570663" y="6219825"/>
          <p14:tracePt t="207151" x="6626225" y="6227763"/>
          <p14:tracePt t="207158" x="6673850" y="6227763"/>
          <p14:tracePt t="207167" x="6721475" y="6227763"/>
          <p14:tracePt t="207174" x="6784975" y="6227763"/>
          <p14:tracePt t="207182" x="6842125" y="6227763"/>
          <p14:tracePt t="207190" x="6913563" y="6227763"/>
          <p14:tracePt t="207199" x="6977063" y="6227763"/>
          <p14:tracePt t="207207" x="7032625" y="6227763"/>
          <p14:tracePt t="207214" x="7112000" y="6227763"/>
          <p14:tracePt t="207222" x="7161213" y="6227763"/>
          <p14:tracePt t="207230" x="7216775" y="6227763"/>
          <p14:tracePt t="207238" x="7280275" y="6235700"/>
          <p14:tracePt t="207247" x="7335838" y="6243638"/>
          <p14:tracePt t="207255" x="7391400" y="6243638"/>
          <p14:tracePt t="207264" x="7423150" y="6243638"/>
          <p14:tracePt t="207271" x="7454900" y="6251575"/>
          <p14:tracePt t="207281" x="7478713" y="6251575"/>
          <p14:tracePt t="207287" x="7486650" y="6251575"/>
          <p14:tracePt t="207298" x="7496175" y="6251575"/>
          <p14:tracePt t="207303" x="7504113" y="6251575"/>
          <p14:tracePt t="208640" x="7462838" y="6259513"/>
          <p14:tracePt t="208648" x="7391400" y="6275388"/>
          <p14:tracePt t="208656" x="7304088" y="6283325"/>
          <p14:tracePt t="208664" x="7200900" y="6291263"/>
          <p14:tracePt t="208672" x="7064375" y="6299200"/>
          <p14:tracePt t="208680" x="6865938" y="6315075"/>
          <p14:tracePt t="208687" x="6618288" y="6323013"/>
          <p14:tracePt t="208695" x="6338888" y="6338888"/>
          <p14:tracePt t="208704" x="5964238" y="6338888"/>
          <p14:tracePt t="208711" x="5684838" y="6338888"/>
          <p14:tracePt t="208721" x="5334000" y="6330950"/>
          <p14:tracePt t="208727" x="4967288" y="6315075"/>
          <p14:tracePt t="208739" x="4656138" y="6299200"/>
          <p14:tracePt t="208743" x="4352925" y="6275388"/>
          <p14:tracePt t="208751" x="4043363" y="6259513"/>
          <p14:tracePt t="208758" x="3732213" y="6235700"/>
          <p14:tracePt t="208766" x="3444875" y="6219825"/>
          <p14:tracePt t="208774" x="3181350" y="6203950"/>
          <p14:tracePt t="208782" x="2894013" y="6180138"/>
          <p14:tracePt t="208790" x="2632075" y="6180138"/>
          <p14:tracePt t="208798" x="2384425" y="6156325"/>
          <p14:tracePt t="208806" x="2247900" y="6140450"/>
          <p14:tracePt t="208814" x="2112963" y="6132513"/>
          <p14:tracePt t="208822" x="1993900" y="6124575"/>
          <p14:tracePt t="208830" x="1889125" y="6116638"/>
          <p14:tracePt t="208838" x="1801813" y="6108700"/>
          <p14:tracePt t="208846" x="1714500" y="6100763"/>
          <p14:tracePt t="208854" x="1643063" y="6100763"/>
          <p14:tracePt t="208862" x="1579563" y="6100763"/>
          <p14:tracePt t="208870" x="1538288" y="6092825"/>
          <p14:tracePt t="208878" x="1490663" y="6092825"/>
          <p14:tracePt t="208887" x="1466850" y="6092825"/>
          <p14:tracePt t="208894" x="1443038" y="6092825"/>
          <p14:tracePt t="208968" x="1443038" y="6084888"/>
          <p14:tracePt t="208976" x="1458913" y="6084888"/>
          <p14:tracePt t="208985" x="1474788" y="6084888"/>
          <p14:tracePt t="208991" x="1498600" y="6084888"/>
          <p14:tracePt t="209000" x="1530350" y="6084888"/>
          <p14:tracePt t="209007" x="1571625" y="6084888"/>
          <p14:tracePt t="209014" x="1627188" y="6084888"/>
          <p14:tracePt t="209022" x="1714500" y="6092825"/>
          <p14:tracePt t="209030" x="1809750" y="6092825"/>
          <p14:tracePt t="209038" x="1912938" y="6100763"/>
          <p14:tracePt t="209046" x="2049463" y="6116638"/>
          <p14:tracePt t="209054" x="2192338" y="6132513"/>
          <p14:tracePt t="209062" x="2344738" y="6140450"/>
          <p14:tracePt t="209071" x="2551113" y="6156325"/>
          <p14:tracePt t="209079" x="2767013" y="6164263"/>
          <p14:tracePt t="209090" x="2990850" y="6164263"/>
          <p14:tracePt t="209095" x="3252788" y="6180138"/>
          <p14:tracePt t="209103" x="3492500" y="6180138"/>
          <p14:tracePt t="209111" x="3732213" y="6196013"/>
          <p14:tracePt t="209119" x="3883025" y="6196013"/>
          <p14:tracePt t="209127" x="4122738" y="6196013"/>
          <p14:tracePt t="209135" x="4362450" y="6196013"/>
          <p14:tracePt t="209143" x="4624388" y="6203950"/>
          <p14:tracePt t="209151" x="4887913" y="6219825"/>
          <p14:tracePt t="209159" x="5159375" y="6235700"/>
          <p14:tracePt t="209167" x="5373688" y="6243638"/>
          <p14:tracePt t="209175" x="5581650" y="6259513"/>
          <p14:tracePt t="209183" x="5732463" y="6259513"/>
          <p14:tracePt t="209190" x="5884863" y="6259513"/>
          <p14:tracePt t="209199" x="6003925" y="6259513"/>
          <p14:tracePt t="209208" x="6116638" y="6259513"/>
          <p14:tracePt t="209215" x="6219825" y="6259513"/>
          <p14:tracePt t="209224" x="6315075" y="6259513"/>
          <p14:tracePt t="209231" x="6394450" y="6259513"/>
          <p14:tracePt t="209242" x="6459538" y="6259513"/>
          <p14:tracePt t="209247" x="6515100" y="6251575"/>
          <p14:tracePt t="209258" x="6546850" y="6251575"/>
          <p14:tracePt t="209263" x="6562725" y="6251575"/>
          <p14:tracePt t="209274" x="6570663" y="6251575"/>
          <p14:tracePt t="209279" x="6578600" y="6251575"/>
          <p14:tracePt t="209287" x="6578600" y="6243638"/>
          <p14:tracePt t="209664" x="6562725" y="6243638"/>
          <p14:tracePt t="209672" x="6538913" y="6243638"/>
          <p14:tracePt t="209684" x="6515100" y="6243638"/>
          <p14:tracePt t="209688" x="6475413" y="6243638"/>
          <p14:tracePt t="209699" x="6434138" y="6243638"/>
          <p14:tracePt t="209704" x="6386513" y="6243638"/>
          <p14:tracePt t="209711" x="6330950" y="6243638"/>
          <p14:tracePt t="209719" x="6275388" y="6243638"/>
          <p14:tracePt t="209727" x="6211888" y="6243638"/>
          <p14:tracePt t="209735" x="6156325" y="6243638"/>
          <p14:tracePt t="209743" x="6108700" y="6243638"/>
          <p14:tracePt t="209751" x="6075363" y="6243638"/>
          <p14:tracePt t="209759" x="6035675" y="6243638"/>
          <p14:tracePt t="209767" x="6003925" y="6243638"/>
          <p14:tracePt t="209776" x="5988050" y="6243638"/>
          <p14:tracePt t="209783" x="5972175" y="6235700"/>
          <p14:tracePt t="209793" x="5964238" y="6235700"/>
          <p14:tracePt t="209799" x="5956300" y="6235700"/>
          <p14:tracePt t="209811" x="5948363" y="6235700"/>
          <p14:tracePt t="209815" x="5940425" y="6227763"/>
          <p14:tracePt t="209830" x="5940425" y="6219825"/>
          <p14:tracePt t="209838" x="5932488" y="6219825"/>
          <p14:tracePt t="209855" x="5924550" y="6211888"/>
          <p14:tracePt t="209862" x="5908675" y="6203950"/>
          <p14:tracePt t="209870" x="5892800" y="6188075"/>
          <p14:tracePt t="209878" x="5876925" y="6180138"/>
          <p14:tracePt t="209886" x="5861050" y="6164263"/>
          <p14:tracePt t="209894" x="5829300" y="6148388"/>
          <p14:tracePt t="209902" x="5813425" y="6132513"/>
          <p14:tracePt t="209910" x="5781675" y="6124575"/>
          <p14:tracePt t="209918" x="5749925" y="6100763"/>
          <p14:tracePt t="209926" x="5692775" y="6076950"/>
          <p14:tracePt t="209934" x="5645150" y="6053138"/>
          <p14:tracePt t="209942" x="5581650" y="6029325"/>
          <p14:tracePt t="209950" x="5518150" y="6013450"/>
          <p14:tracePt t="209960" x="5438775" y="5988050"/>
          <p14:tracePt t="209966" x="5365750" y="5980113"/>
          <p14:tracePt t="209975" x="5278438" y="5956300"/>
          <p14:tracePt t="209982" x="5191125" y="5956300"/>
          <p14:tracePt t="209992" x="5119688" y="5948363"/>
          <p14:tracePt t="209998" x="5030788" y="5940425"/>
          <p14:tracePt t="210006" x="4935538" y="5932488"/>
          <p14:tracePt t="210014" x="4864100" y="5932488"/>
          <p14:tracePt t="210022" x="4752975" y="5932488"/>
          <p14:tracePt t="210030" x="4656138" y="5932488"/>
          <p14:tracePt t="210038" x="4560888" y="5932488"/>
          <p14:tracePt t="210046" x="4481513" y="5932488"/>
          <p14:tracePt t="210054" x="4386263" y="5932488"/>
          <p14:tracePt t="210062" x="4289425" y="5932488"/>
          <p14:tracePt t="210070" x="4202113" y="5932488"/>
          <p14:tracePt t="210078" x="4106863" y="5932488"/>
          <p14:tracePt t="210086" x="4019550" y="5932488"/>
          <p14:tracePt t="210094" x="3922713" y="5932488"/>
          <p14:tracePt t="210102" x="3811588" y="5932488"/>
          <p14:tracePt t="210110" x="3708400" y="5932488"/>
          <p14:tracePt t="210118" x="3603625" y="5932488"/>
          <p14:tracePt t="210126" x="3500438" y="5932488"/>
          <p14:tracePt t="210134" x="3381375" y="5932488"/>
          <p14:tracePt t="210143" x="3268663" y="5932488"/>
          <p14:tracePt t="210150" x="3157538" y="5924550"/>
          <p14:tracePt t="210160" x="3046413" y="5924550"/>
          <p14:tracePt t="210166" x="2941638" y="5916613"/>
          <p14:tracePt t="210176" x="2822575" y="5916613"/>
          <p14:tracePt t="210182" x="2719388" y="5916613"/>
          <p14:tracePt t="210190" x="2598738" y="5908675"/>
          <p14:tracePt t="210198" x="2495550" y="5908675"/>
          <p14:tracePt t="210206" x="2400300" y="5908675"/>
          <p14:tracePt t="210215" x="2297113" y="5908675"/>
          <p14:tracePt t="210222" x="2208213" y="5900738"/>
          <p14:tracePt t="210231" x="2120900" y="5900738"/>
          <p14:tracePt t="210239" x="2049463" y="5892800"/>
          <p14:tracePt t="210247" x="1978025" y="5892800"/>
          <p14:tracePt t="210255" x="1897063" y="5892800"/>
          <p14:tracePt t="210263" x="1833563" y="5884863"/>
          <p14:tracePt t="210271" x="1762125" y="5884863"/>
          <p14:tracePt t="210280" x="1698625" y="5876925"/>
          <p14:tracePt t="210287" x="1643063" y="5876925"/>
          <p14:tracePt t="210295" x="1579563" y="5876925"/>
          <p14:tracePt t="210303" x="1522413" y="5868988"/>
          <p14:tracePt t="210312" x="1458913" y="5868988"/>
          <p14:tracePt t="210319" x="1403350" y="5861050"/>
          <p14:tracePt t="210329" x="1363663" y="5861050"/>
          <p14:tracePt t="210335" x="1308100" y="5853113"/>
          <p14:tracePt t="210346" x="1260475" y="5853113"/>
          <p14:tracePt t="210351" x="1220788" y="5845175"/>
          <p14:tracePt t="210359" x="1163638" y="5845175"/>
          <p14:tracePt t="210366" x="1116013" y="5837238"/>
          <p14:tracePt t="210374" x="1076325" y="5837238"/>
          <p14:tracePt t="210382" x="1028700" y="5829300"/>
          <p14:tracePt t="210390" x="996950" y="5829300"/>
          <p14:tracePt t="210398" x="965200" y="5829300"/>
          <p14:tracePt t="210406" x="933450" y="5829300"/>
          <p14:tracePt t="210414" x="909638" y="5829300"/>
          <p14:tracePt t="210422" x="877888" y="5829300"/>
          <p14:tracePt t="210430" x="844550" y="5829300"/>
          <p14:tracePt t="210438" x="820738" y="5829300"/>
          <p14:tracePt t="210446" x="796925" y="5829300"/>
          <p14:tracePt t="210454" x="765175" y="5829300"/>
          <p14:tracePt t="210462" x="725488" y="5829300"/>
          <p14:tracePt t="210470" x="693738" y="5845175"/>
          <p14:tracePt t="210478" x="661988" y="5853113"/>
          <p14:tracePt t="210486" x="622300" y="5861050"/>
          <p14:tracePt t="210495" x="590550" y="5868988"/>
          <p14:tracePt t="210502" x="550863" y="5884863"/>
          <p14:tracePt t="210511" x="527050" y="5884863"/>
          <p14:tracePt t="210518" x="501650" y="5900738"/>
          <p14:tracePt t="210528" x="477838" y="5908675"/>
          <p14:tracePt t="210534" x="461963" y="5916613"/>
          <p14:tracePt t="210542" x="438150" y="5924550"/>
          <p14:tracePt t="210551" x="414338" y="5948363"/>
          <p14:tracePt t="210559" x="398463" y="5956300"/>
          <p14:tracePt t="210567" x="382588" y="5972175"/>
          <p14:tracePt t="210575" x="366713" y="5980113"/>
          <p14:tracePt t="210591" x="366713" y="5995988"/>
          <p14:tracePt t="210599" x="358775" y="6005513"/>
          <p14:tracePt t="210606" x="358775" y="6029325"/>
          <p14:tracePt t="210615" x="350838" y="6045200"/>
          <p14:tracePt t="210622" x="342900" y="6061075"/>
          <p14:tracePt t="210630" x="342900" y="6076950"/>
          <p14:tracePt t="210639" x="342900" y="6092825"/>
          <p14:tracePt t="210646" x="342900" y="6108700"/>
          <p14:tracePt t="210654" x="342900" y="6132513"/>
          <p14:tracePt t="210663" x="350838" y="6148388"/>
          <p14:tracePt t="210670" x="366713" y="6172200"/>
          <p14:tracePt t="210680" x="382588" y="6188075"/>
          <p14:tracePt t="210686" x="414338" y="6211888"/>
          <p14:tracePt t="210697" x="438150" y="6227763"/>
          <p14:tracePt t="210702" x="477838" y="6259513"/>
          <p14:tracePt t="210713" x="517525" y="6283325"/>
          <p14:tracePt t="210718" x="558800" y="6307138"/>
          <p14:tracePt t="210726" x="606425" y="6338888"/>
          <p14:tracePt t="210734" x="646113" y="6364288"/>
          <p14:tracePt t="210742" x="693738" y="6396038"/>
          <p14:tracePt t="210750" x="757238" y="6419850"/>
          <p14:tracePt t="210758" x="796925" y="6443663"/>
          <p14:tracePt t="210767" x="860425" y="6459538"/>
          <p14:tracePt t="210774" x="901700" y="6483350"/>
          <p14:tracePt t="210782" x="949325" y="6499225"/>
          <p14:tracePt t="210790" x="1004888" y="6515100"/>
          <p14:tracePt t="210798" x="1052513" y="6530975"/>
          <p14:tracePt t="210806" x="1100138" y="6538913"/>
          <p14:tracePt t="210815" x="1139825" y="6546850"/>
          <p14:tracePt t="210822" x="1187450" y="6562725"/>
          <p14:tracePt t="210831" x="1228725" y="6562725"/>
          <p14:tracePt t="210838" x="1268413" y="6562725"/>
          <p14:tracePt t="210847" x="1308100" y="6570663"/>
          <p14:tracePt t="210854" x="1331913" y="6570663"/>
          <p14:tracePt t="210864" x="1371600" y="6570663"/>
          <p14:tracePt t="210870" x="1395413" y="6578600"/>
          <p14:tracePt t="210881" x="1435100" y="6578600"/>
          <p14:tracePt t="210886" x="1466850" y="6578600"/>
          <p14:tracePt t="210898" x="1490663" y="6578600"/>
          <p14:tracePt t="210903" x="1514475" y="6578600"/>
          <p14:tracePt t="210910" x="1530350" y="6578600"/>
          <p14:tracePt t="210918" x="1554163" y="6578600"/>
          <p14:tracePt t="210926" x="1587500" y="6570663"/>
          <p14:tracePt t="210934" x="1627188" y="6562725"/>
          <p14:tracePt t="210942" x="1658938" y="6546850"/>
          <p14:tracePt t="210950" x="1690688" y="6538913"/>
          <p14:tracePt t="210964" x="1730375" y="6523038"/>
          <p14:tracePt t="210966" x="1754188" y="6515100"/>
          <p14:tracePt t="210974" x="1793875" y="6499225"/>
          <p14:tracePt t="210983" x="1833563" y="6475413"/>
          <p14:tracePt t="210990" x="1865313" y="6451600"/>
          <p14:tracePt t="210998" x="1897063" y="6435725"/>
          <p14:tracePt t="211006" x="1922463" y="6411913"/>
          <p14:tracePt t="211014" x="1938338" y="6396038"/>
          <p14:tracePt t="211022" x="1962150" y="6364288"/>
          <p14:tracePt t="211030" x="1962150" y="6356350"/>
          <p14:tracePt t="211038" x="1970088" y="6338888"/>
          <p14:tracePt t="211047" x="1970088" y="6323013"/>
          <p14:tracePt t="211054" x="1970088" y="6315075"/>
          <p14:tracePt t="211064" x="1970088" y="6299200"/>
          <p14:tracePt t="211070" x="1970088" y="6283325"/>
          <p14:tracePt t="211078" x="1970088" y="6275388"/>
          <p14:tracePt t="211086" x="1970088" y="6259513"/>
          <p14:tracePt t="211094" x="1970088" y="6235700"/>
          <p14:tracePt t="211102" x="1962150" y="6219825"/>
          <p14:tracePt t="211110" x="1954213" y="6203950"/>
          <p14:tracePt t="211118" x="1922463" y="6180138"/>
          <p14:tracePt t="211126" x="1897063" y="6156325"/>
          <p14:tracePt t="211134" x="1873250" y="6140450"/>
          <p14:tracePt t="211142" x="1833563" y="6108700"/>
          <p14:tracePt t="211151" x="1785938" y="6084888"/>
          <p14:tracePt t="211159" x="1746250" y="6061075"/>
          <p14:tracePt t="211167" x="1690688" y="6037263"/>
          <p14:tracePt t="211175" x="1635125" y="6005513"/>
          <p14:tracePt t="211183" x="1587500" y="5980113"/>
          <p14:tracePt t="211191" x="1530350" y="5956300"/>
          <p14:tracePt t="211200" x="1474788" y="5940425"/>
          <p14:tracePt t="211207" x="1419225" y="5924550"/>
          <p14:tracePt t="211217" x="1363663" y="5908675"/>
          <p14:tracePt t="211224" x="1316038" y="5892800"/>
          <p14:tracePt t="211233" x="1260475" y="5876925"/>
          <p14:tracePt t="211239" x="1203325" y="5868988"/>
          <p14:tracePt t="211251" x="1155700" y="5861050"/>
          <p14:tracePt t="211255" x="1116013" y="5853113"/>
          <p14:tracePt t="211263" x="1060450" y="5853113"/>
          <p14:tracePt t="211271" x="1028700" y="5853113"/>
          <p14:tracePt t="211279" x="981075" y="5853113"/>
          <p14:tracePt t="211287" x="949325" y="5853113"/>
          <p14:tracePt t="211295" x="925513" y="5853113"/>
          <p14:tracePt t="211303" x="893763" y="5853113"/>
          <p14:tracePt t="211311" x="860425" y="5853113"/>
          <p14:tracePt t="211319" x="828675" y="5853113"/>
          <p14:tracePt t="211327" x="796925" y="5853113"/>
          <p14:tracePt t="211335" x="757238" y="5853113"/>
          <p14:tracePt t="211343" x="725488" y="5853113"/>
          <p14:tracePt t="211352" x="693738" y="5861050"/>
          <p14:tracePt t="211358" x="661988" y="5861050"/>
          <p14:tracePt t="211366" x="638175" y="5868988"/>
          <p14:tracePt t="211374" x="614363" y="5876925"/>
          <p14:tracePt t="211382" x="590550" y="5876925"/>
          <p14:tracePt t="211390" x="574675" y="5876925"/>
          <p14:tracePt t="211399" x="566738" y="5884863"/>
          <p14:tracePt t="211406" x="550863" y="5892800"/>
          <p14:tracePt t="211415" x="534988" y="5900738"/>
          <p14:tracePt t="211422" x="527050" y="5908675"/>
          <p14:tracePt t="211432" x="509588" y="5916613"/>
          <p14:tracePt t="211438" x="509588" y="5924550"/>
          <p14:tracePt t="211446" x="493713" y="5932488"/>
          <p14:tracePt t="211454" x="493713" y="5956300"/>
          <p14:tracePt t="211462" x="485775" y="5964238"/>
          <p14:tracePt t="211470" x="477838" y="5972175"/>
          <p14:tracePt t="211478" x="469900" y="5995988"/>
          <p14:tracePt t="211486" x="461963" y="6013450"/>
          <p14:tracePt t="211494" x="454025" y="6029325"/>
          <p14:tracePt t="211502" x="454025" y="6037263"/>
          <p14:tracePt t="211510" x="446088" y="6061075"/>
          <p14:tracePt t="211518" x="446088" y="6076950"/>
          <p14:tracePt t="211526" x="446088" y="6084888"/>
          <p14:tracePt t="211534" x="446088" y="6092825"/>
          <p14:tracePt t="211542" x="446088" y="6108700"/>
          <p14:tracePt t="211550" x="446088" y="6116638"/>
          <p14:tracePt t="211558" x="446088" y="6124575"/>
          <p14:tracePt t="211569" x="446088" y="6140450"/>
          <p14:tracePt t="211575" x="461963" y="6148388"/>
          <p14:tracePt t="211585" x="469900" y="6156325"/>
          <p14:tracePt t="211591" x="485775" y="6172200"/>
          <p14:tracePt t="211602" x="509588" y="6180138"/>
          <p14:tracePt t="211607" x="534988" y="6203950"/>
          <p14:tracePt t="211619" x="574675" y="6227763"/>
          <p14:tracePt t="211623" x="598488" y="6235700"/>
          <p14:tracePt t="211631" x="646113" y="6259513"/>
          <p14:tracePt t="211639" x="677863" y="6283325"/>
          <p14:tracePt t="211647" x="709613" y="6307138"/>
          <p14:tracePt t="211655" x="749300" y="6330950"/>
          <p14:tracePt t="211663" x="773113" y="6348413"/>
          <p14:tracePt t="211671" x="812800" y="6364288"/>
          <p14:tracePt t="211679" x="828675" y="6380163"/>
          <p14:tracePt t="211687" x="860425" y="6396038"/>
          <p14:tracePt t="211695" x="885825" y="6411913"/>
          <p14:tracePt t="211703" x="909638" y="6419850"/>
          <p14:tracePt t="211711" x="933450" y="6435725"/>
          <p14:tracePt t="211719" x="957263" y="6451600"/>
          <p14:tracePt t="211727" x="981075" y="6459538"/>
          <p14:tracePt t="211736" x="1012825" y="6475413"/>
          <p14:tracePt t="211743" x="1036638" y="6483350"/>
          <p14:tracePt t="211752" x="1076325" y="6491288"/>
          <p14:tracePt t="211759" x="1100138" y="6507163"/>
          <p14:tracePt t="211769" x="1131888" y="6515100"/>
          <p14:tracePt t="211775" x="1171575" y="6523038"/>
          <p14:tracePt t="211786" x="1211263" y="6530975"/>
          <p14:tracePt t="211791" x="1260475" y="6530975"/>
          <p14:tracePt t="211799" x="1300163" y="6530975"/>
          <p14:tracePt t="211807" x="1347788" y="6530975"/>
          <p14:tracePt t="211815" x="1395413" y="6530975"/>
          <p14:tracePt t="211823" x="1450975" y="6530975"/>
          <p14:tracePt t="211830" x="1514475" y="6530975"/>
          <p14:tracePt t="211839" x="1579563" y="6530975"/>
          <p14:tracePt t="211847" x="1643063" y="6530975"/>
          <p14:tracePt t="211855" x="1698625" y="6530975"/>
          <p14:tracePt t="211863" x="1754188" y="6523038"/>
          <p14:tracePt t="211870" x="1809750" y="6507163"/>
          <p14:tracePt t="211878" x="1857375" y="6499225"/>
          <p14:tracePt t="211886" x="1897063" y="6483350"/>
          <p14:tracePt t="211894" x="1938338" y="6467475"/>
          <p14:tracePt t="211902" x="1970088" y="6451600"/>
          <p14:tracePt t="211910" x="1993900" y="6443663"/>
          <p14:tracePt t="211918" x="2009775" y="6435725"/>
          <p14:tracePt t="211926" x="2025650" y="6427788"/>
          <p14:tracePt t="211935" x="2033588" y="6419850"/>
          <p14:tracePt t="211953" x="2049463" y="6411913"/>
          <p14:tracePt t="211958" x="2057400" y="6403975"/>
          <p14:tracePt t="211969" x="2065338" y="6396038"/>
          <p14:tracePt t="211974" x="2065338" y="6388100"/>
          <p14:tracePt t="211982" x="2065338" y="6380163"/>
          <p14:tracePt t="211990" x="2065338" y="6372225"/>
          <p14:tracePt t="211998" x="2065338" y="6364288"/>
          <p14:tracePt t="212006" x="2065338" y="6356350"/>
          <p14:tracePt t="212014" x="2065338" y="6338888"/>
          <p14:tracePt t="212022" x="2065338" y="6330950"/>
          <p14:tracePt t="212030" x="2065338" y="6323013"/>
          <p14:tracePt t="212038" x="2065338" y="6307138"/>
          <p14:tracePt t="212046" x="2057400" y="6299200"/>
          <p14:tracePt t="212054" x="2057400" y="6291263"/>
          <p14:tracePt t="212062" x="2049463" y="6267450"/>
          <p14:tracePt t="212070" x="2041525" y="6259513"/>
          <p14:tracePt t="212078" x="2033588" y="6243638"/>
          <p14:tracePt t="212086" x="2025650" y="6227763"/>
          <p14:tracePt t="212094" x="2009775" y="6211888"/>
          <p14:tracePt t="212102" x="2001838" y="6196013"/>
          <p14:tracePt t="212110" x="1993900" y="6180138"/>
          <p14:tracePt t="212119" x="1970088" y="6172200"/>
          <p14:tracePt t="212126" x="1962150" y="6164263"/>
          <p14:tracePt t="212135" x="1946275" y="6148388"/>
          <p14:tracePt t="212142" x="1922463" y="6140450"/>
          <p14:tracePt t="212152" x="1897063" y="6132513"/>
          <p14:tracePt t="212158" x="1889125" y="6116638"/>
          <p14:tracePt t="212167" x="1873250" y="6116638"/>
          <p14:tracePt t="212175" x="1849438" y="6108700"/>
          <p14:tracePt t="212183" x="1841500" y="6100763"/>
          <p14:tracePt t="212191" x="1833563" y="6092825"/>
          <p14:tracePt t="212199" x="1817688" y="6092825"/>
          <p14:tracePt t="212215" x="1809750" y="6084888"/>
          <p14:tracePt t="212223" x="1801813" y="6084888"/>
          <p14:tracePt t="212231" x="1793875" y="6084888"/>
          <p14:tracePt t="215543" x="1793875" y="6076950"/>
          <p14:tracePt t="215551" x="1793875" y="6069013"/>
          <p14:tracePt t="215566" x="1793875" y="6061075"/>
          <p14:tracePt t="215712" x="1801813" y="6045200"/>
          <p14:tracePt t="215721" x="1825625" y="6029325"/>
          <p14:tracePt t="215728" x="1865313" y="5995988"/>
          <p14:tracePt t="215739" x="1922463" y="5956300"/>
          <p14:tracePt t="215745" x="1993900" y="5892800"/>
          <p14:tracePt t="215755" x="2097088" y="5837238"/>
          <p14:tracePt t="215759" x="2168525" y="5789613"/>
          <p14:tracePt t="215768" x="2247900" y="5726113"/>
          <p14:tracePt t="215775" x="2320925" y="5662613"/>
          <p14:tracePt t="215783" x="2384425" y="5605463"/>
          <p14:tracePt t="215791" x="2439988" y="5549900"/>
          <p14:tracePt t="215798" x="2511425" y="5502275"/>
          <p14:tracePt t="215806" x="2566988" y="5446713"/>
          <p14:tracePt t="215814" x="2647950" y="5399088"/>
          <p14:tracePt t="215822" x="2751138" y="5351463"/>
          <p14:tracePt t="215830" x="2846388" y="5310188"/>
          <p14:tracePt t="215838" x="2941638" y="5262563"/>
          <p14:tracePt t="215846" x="3054350" y="5214938"/>
          <p14:tracePt t="215854" x="3173413" y="5167313"/>
          <p14:tracePt t="215862" x="3284538" y="5127625"/>
          <p14:tracePt t="215870" x="3405188" y="5087938"/>
          <p14:tracePt t="215878" x="3603625" y="5016500"/>
          <p14:tracePt t="215888" x="3827463" y="4919663"/>
          <p14:tracePt t="215895" x="4027488" y="4848225"/>
          <p14:tracePt t="215907" x="4178300" y="4816475"/>
          <p14:tracePt t="215911" x="4329113" y="4776788"/>
          <p14:tracePt t="215922" x="4441825" y="4737100"/>
          <p14:tracePt t="215928" x="4537075" y="4705350"/>
          <p14:tracePt t="215935" x="4624388" y="4689475"/>
          <p14:tracePt t="215943" x="4705350" y="4673600"/>
          <p14:tracePt t="215951" x="4776788" y="4665663"/>
          <p14:tracePt t="215959" x="4848225" y="4665663"/>
          <p14:tracePt t="215967" x="4911725" y="4665663"/>
          <p14:tracePt t="215974" x="4991100" y="4665663"/>
          <p14:tracePt t="215982" x="5056188" y="4681538"/>
          <p14:tracePt t="215990" x="5119688" y="4697413"/>
          <p14:tracePt t="215998" x="5191125" y="4721225"/>
          <p14:tracePt t="216006" x="5246688" y="4752975"/>
          <p14:tracePt t="216014" x="5310188" y="4776788"/>
          <p14:tracePt t="216022" x="5389563" y="4808538"/>
          <p14:tracePt t="216030" x="5462588" y="4840288"/>
          <p14:tracePt t="216038" x="5573713" y="4887913"/>
          <p14:tracePt t="216046" x="5661025" y="4927600"/>
          <p14:tracePt t="216054" x="5773738" y="4976813"/>
          <p14:tracePt t="216062" x="5868988" y="5000625"/>
          <p14:tracePt t="216071" x="6019800" y="5032375"/>
          <p14:tracePt t="216078" x="6172200" y="5064125"/>
          <p14:tracePt t="216087" x="6410325" y="5072063"/>
          <p14:tracePt t="216094" x="6673850" y="5072063"/>
          <p14:tracePt t="216104" x="6850063" y="5072063"/>
          <p14:tracePt t="216110" x="6858000" y="5072063"/>
          <p14:tracePt t="216118" x="7000875" y="5072063"/>
          <p14:tracePt t="216126" x="7312025" y="5032375"/>
          <p14:tracePt t="216134" x="7567613" y="4992688"/>
          <p14:tracePt t="216142" x="7910513" y="4903788"/>
          <p14:tracePt t="216150" x="8189913" y="4848225"/>
          <p14:tracePt t="216159" x="8443913" y="4776788"/>
          <p14:tracePt t="216167" x="8683625" y="4713288"/>
          <p14:tracePt t="216175" x="8858250" y="4665663"/>
          <p14:tracePt t="216183" x="9010650" y="4624388"/>
          <p14:tracePt t="216190" x="9121775" y="4584700"/>
          <p14:tracePt t="216199" x="9209088" y="4545013"/>
          <p14:tracePt t="216207" x="9290050" y="4513263"/>
          <p14:tracePt t="216215" x="9345613" y="4473575"/>
          <p14:tracePt t="216224" x="9393238" y="4449763"/>
          <p14:tracePt t="216231" x="9417050" y="4425950"/>
          <p14:tracePt t="216240" x="9448800" y="4402138"/>
          <p14:tracePt t="216247" x="9464675" y="4378325"/>
          <p14:tracePt t="216258" x="9488488" y="4354513"/>
          <p14:tracePt t="216264" x="9496425" y="4338638"/>
          <p14:tracePt t="216274" x="9512300" y="4314825"/>
          <p14:tracePt t="216279" x="9520238" y="4298950"/>
          <p14:tracePt t="216286" x="9528175" y="4281488"/>
          <p14:tracePt t="216294" x="9536113" y="4273550"/>
          <p14:tracePt t="216302" x="9536113" y="4257675"/>
          <p14:tracePt t="216310" x="9544050" y="4249738"/>
          <p14:tracePt t="216318" x="9544050" y="4241800"/>
          <p14:tracePt t="216326" x="9559925" y="4225925"/>
          <p14:tracePt t="216334" x="9559925" y="4210050"/>
          <p14:tracePt t="216342" x="9585325" y="4178300"/>
          <p14:tracePt t="216350" x="9593263" y="4154488"/>
          <p14:tracePt t="216358" x="9593263" y="4114800"/>
          <p14:tracePt t="216366" x="9593263" y="4083050"/>
          <p14:tracePt t="216374" x="9593263" y="4059238"/>
          <p14:tracePt t="216382" x="9567863" y="4019550"/>
          <p14:tracePt t="216390" x="9520238" y="3979863"/>
          <p14:tracePt t="216398" x="9456738" y="3948113"/>
          <p14:tracePt t="216406" x="9401175" y="3914775"/>
          <p14:tracePt t="216414" x="9353550" y="3883025"/>
          <p14:tracePt t="216422" x="9297988" y="3851275"/>
          <p14:tracePt t="216430" x="9242425" y="3827463"/>
          <p14:tracePt t="216439" x="9169400" y="3803650"/>
          <p14:tracePt t="216446" x="9105900" y="3779838"/>
          <p14:tracePt t="216457" x="9042400" y="3771900"/>
          <p14:tracePt t="216463" x="8978900" y="3763963"/>
          <p14:tracePt t="216471" x="8915400" y="3756025"/>
          <p14:tracePt t="216479" x="8850313" y="3756025"/>
          <p14:tracePt t="216487" x="8794750" y="3756025"/>
          <p14:tracePt t="216495" x="8739188" y="3771900"/>
          <p14:tracePt t="216503" x="8691563" y="3795713"/>
          <p14:tracePt t="216511" x="8651875" y="3827463"/>
          <p14:tracePt t="216519" x="8612188" y="3859213"/>
          <p14:tracePt t="216527" x="8580438" y="3906838"/>
          <p14:tracePt t="216535" x="8556625" y="3956050"/>
          <p14:tracePt t="216543" x="8531225" y="4019550"/>
          <p14:tracePt t="216551" x="8507413" y="4075113"/>
          <p14:tracePt t="216560" x="8491538" y="4146550"/>
          <p14:tracePt t="216567" x="8483600" y="4217988"/>
          <p14:tracePt t="216576" x="8483600" y="4314825"/>
          <p14:tracePt t="216583" x="8483600" y="4378325"/>
          <p14:tracePt t="216592" x="8483600" y="4481513"/>
          <p14:tracePt t="216599" x="8499475" y="4568825"/>
          <p14:tracePt t="216610" x="8540750" y="4681538"/>
          <p14:tracePt t="216615" x="8556625" y="4768850"/>
          <p14:tracePt t="216626" x="8604250" y="4864100"/>
          <p14:tracePt t="216632" x="8636000" y="4943475"/>
          <p14:tracePt t="216644" x="8691563" y="5048250"/>
          <p14:tracePt t="216647" x="8755063" y="5127625"/>
          <p14:tracePt t="216655" x="8810625" y="5199063"/>
          <p14:tracePt t="216663" x="8891588" y="5262563"/>
          <p14:tracePt t="216670" x="8963025" y="5319713"/>
          <p14:tracePt t="216679" x="9066213" y="5375275"/>
          <p14:tracePt t="216686" x="9169400" y="5399088"/>
          <p14:tracePt t="216694" x="9313863" y="5430838"/>
          <p14:tracePt t="216702" x="9424988" y="5438775"/>
          <p14:tracePt t="216711" x="9520238" y="5438775"/>
          <p14:tracePt t="216718" x="9617075" y="5438775"/>
          <p14:tracePt t="216726" x="9712325" y="5422900"/>
          <p14:tracePt t="216734" x="9791700" y="5391150"/>
          <p14:tracePt t="216742" x="9871075" y="5359400"/>
          <p14:tracePt t="216750" x="9926638" y="5335588"/>
          <p14:tracePt t="216758" x="9975850" y="5310188"/>
          <p14:tracePt t="216766" x="9991725" y="5302250"/>
          <p14:tracePt t="216775" x="10007600" y="5286375"/>
          <p14:tracePt t="216782" x="10015538" y="5286375"/>
          <p14:tracePt t="216791" x="10015538" y="5278438"/>
          <p14:tracePt t="216942" x="10015538" y="5294313"/>
          <p14:tracePt t="216950" x="10015538" y="5310188"/>
          <p14:tracePt t="216958" x="10015538" y="5335588"/>
          <p14:tracePt t="216966" x="10007600" y="5359400"/>
          <p14:tracePt t="216976" x="9999663" y="5407025"/>
          <p14:tracePt t="216982" x="9983788" y="5462588"/>
          <p14:tracePt t="216993" x="9967913" y="5502275"/>
          <p14:tracePt t="216998" x="9944100" y="5549900"/>
          <p14:tracePt t="217007" x="9918700" y="5605463"/>
          <p14:tracePt t="217014" x="9894888" y="5653088"/>
          <p14:tracePt t="217022" x="9863138" y="5694363"/>
          <p14:tracePt t="217030" x="9831388" y="5741988"/>
          <p14:tracePt t="217038" x="9807575" y="5773738"/>
          <p14:tracePt t="217047" x="9775825" y="5797550"/>
          <p14:tracePt t="217054" x="9752013" y="5829300"/>
          <p14:tracePt t="217063" x="9728200" y="5845175"/>
          <p14:tracePt t="217070" x="9712325" y="5853113"/>
          <p14:tracePt t="217078" x="9696450" y="5861050"/>
          <p14:tracePt t="217086" x="9680575" y="5868988"/>
          <p14:tracePt t="217094" x="9672638" y="5868988"/>
          <p14:tracePt t="217102" x="9664700" y="5868988"/>
          <p14:tracePt t="217110" x="9640888" y="5853113"/>
          <p14:tracePt t="217118" x="9617075" y="5837238"/>
          <p14:tracePt t="217126" x="9585325" y="5789613"/>
          <p14:tracePt t="217134" x="9551988" y="5734050"/>
          <p14:tracePt t="217143" x="9528175" y="5662613"/>
          <p14:tracePt t="217150" x="9496425" y="5557838"/>
          <p14:tracePt t="217160" x="9472613" y="5470525"/>
          <p14:tracePt t="217166" x="9448800" y="5359400"/>
          <p14:tracePt t="217177" x="9424988" y="5286375"/>
          <p14:tracePt t="217182" x="9393238" y="5199063"/>
          <p14:tracePt t="217190" x="9377363" y="5127625"/>
          <p14:tracePt t="217198" x="9369425" y="5056188"/>
          <p14:tracePt t="217206" x="9369425" y="5000625"/>
          <p14:tracePt t="217214" x="9369425" y="4959350"/>
          <p14:tracePt t="217222" x="9385300" y="4927600"/>
          <p14:tracePt t="217230" x="9401175" y="4911725"/>
          <p14:tracePt t="217238" x="9432925" y="4911725"/>
          <p14:tracePt t="217247" x="9488488" y="4911725"/>
          <p14:tracePt t="217254" x="9551988" y="4911725"/>
          <p14:tracePt t="217262" x="9664700" y="4951413"/>
          <p14:tracePt t="217270" x="9783763" y="5008563"/>
          <p14:tracePt t="217278" x="9936163" y="5087938"/>
          <p14:tracePt t="217286" x="10063163" y="5191125"/>
          <p14:tracePt t="217294" x="10166350" y="5294313"/>
          <p14:tracePt t="217302" x="10261600" y="5407025"/>
          <p14:tracePt t="217311" x="10334625" y="5518150"/>
          <p14:tracePt t="217319" x="10366375" y="5605463"/>
          <p14:tracePt t="217328" x="10390188" y="5694363"/>
          <p14:tracePt t="217335" x="10398125" y="5757863"/>
          <p14:tracePt t="217345" x="10398125" y="5805488"/>
          <p14:tracePt t="217351" x="10382250" y="5845175"/>
          <p14:tracePt t="217361" x="10342563" y="5876925"/>
          <p14:tracePt t="217366" x="10302875" y="5900738"/>
          <p14:tracePt t="217374" x="10245725" y="5916613"/>
          <p14:tracePt t="217382" x="10182225" y="5916613"/>
          <p14:tracePt t="217390" x="10102850" y="5908675"/>
          <p14:tracePt t="217398" x="10023475" y="5884863"/>
          <p14:tracePt t="217406" x="9918700" y="5837238"/>
          <p14:tracePt t="217414" x="9799638" y="5765800"/>
          <p14:tracePt t="217422" x="9656763" y="5678488"/>
          <p14:tracePt t="217430" x="9496425" y="5573713"/>
          <p14:tracePt t="217438" x="9377363" y="5446713"/>
          <p14:tracePt t="217447" x="9266238" y="5327650"/>
          <p14:tracePt t="217455" x="9201150" y="5214938"/>
          <p14:tracePt t="217464" x="9145588" y="5127625"/>
          <p14:tracePt t="217471" x="9105900" y="5040313"/>
          <p14:tracePt t="217480" x="9090025" y="4967288"/>
          <p14:tracePt t="217487" x="9082088" y="4903788"/>
          <p14:tracePt t="217496" x="9082088" y="4856163"/>
          <p14:tracePt t="217503" x="9082088" y="4800600"/>
          <p14:tracePt t="217514" x="9113838" y="4745038"/>
          <p14:tracePt t="217519" x="9161463" y="4697413"/>
          <p14:tracePt t="217531" x="9209088" y="4649788"/>
          <p14:tracePt t="217535" x="9258300" y="4616450"/>
          <p14:tracePt t="217547" x="9305925" y="4584700"/>
          <p14:tracePt t="217551" x="9361488" y="4545013"/>
          <p14:tracePt t="217559" x="9417050" y="4521200"/>
          <p14:tracePt t="217567" x="9480550" y="4505325"/>
          <p14:tracePt t="217574" x="9551988" y="4489450"/>
          <p14:tracePt t="217582" x="9625013" y="4489450"/>
          <p14:tracePt t="217590" x="9704388" y="4481513"/>
          <p14:tracePt t="217598" x="9775825" y="4481513"/>
          <p14:tracePt t="217606" x="9847263" y="4489450"/>
          <p14:tracePt t="217614" x="9902825" y="4505325"/>
          <p14:tracePt t="217622" x="9975850" y="4537075"/>
          <p14:tracePt t="217630" x="10031413" y="4568825"/>
          <p14:tracePt t="217638" x="10079038" y="4592638"/>
          <p14:tracePt t="217646" x="10102850" y="4600575"/>
          <p14:tracePt t="217654" x="10126663" y="4624388"/>
          <p14:tracePt t="217662" x="10134600" y="4624388"/>
          <p14:tracePt t="217670" x="10134600" y="4641850"/>
          <p14:tracePt t="217686" x="10134600" y="4649788"/>
          <p14:tracePt t="217695" x="10134600" y="4657725"/>
          <p14:tracePt t="217702" x="10134600" y="4665663"/>
          <p14:tracePt t="217711" x="10126663" y="4681538"/>
          <p14:tracePt t="217726" x="10126663" y="4689475"/>
          <p14:tracePt t="217734" x="10126663" y="4697413"/>
          <p14:tracePt t="217791" x="10118725" y="4697413"/>
          <p14:tracePt t="217799" x="10110788" y="4697413"/>
          <p14:tracePt t="217823" x="10102850" y="4697413"/>
          <p14:tracePt t="217832" x="10102850" y="4689475"/>
          <p14:tracePt t="217838" x="10094913" y="4681538"/>
          <p14:tracePt t="217847" x="10079038" y="4657725"/>
          <p14:tracePt t="217854" x="10071100" y="4641850"/>
          <p14:tracePt t="217864" x="10055225" y="4624388"/>
          <p14:tracePt t="217870" x="10031413" y="4608513"/>
          <p14:tracePt t="217879" x="10007600" y="4592638"/>
          <p14:tracePt t="217886" x="9999663" y="4576763"/>
          <p14:tracePt t="217898" x="9983788" y="4576763"/>
          <p14:tracePt t="217910" x="9967913" y="4568825"/>
          <p14:tracePt t="217926" x="9959975" y="4568825"/>
          <p14:tracePt t="217950" x="9952038" y="4568825"/>
          <p14:tracePt t="217966" x="9944100" y="4568825"/>
          <p14:tracePt t="217974" x="9936163" y="4568825"/>
          <p14:tracePt t="217982" x="9936163" y="4576763"/>
          <p14:tracePt t="217990" x="9926638" y="4584700"/>
          <p14:tracePt t="217998" x="9902825" y="4584700"/>
          <p14:tracePt t="218006" x="9894888" y="4600575"/>
          <p14:tracePt t="218015" x="9871075" y="4600575"/>
          <p14:tracePt t="218022" x="9831388" y="4616450"/>
          <p14:tracePt t="218031" x="9799638" y="4641850"/>
          <p14:tracePt t="218038" x="9767888" y="4665663"/>
          <p14:tracePt t="218048" x="9728200" y="4689475"/>
          <p14:tracePt t="218054" x="9696450" y="4729163"/>
          <p14:tracePt t="218065" x="9656763" y="4768850"/>
          <p14:tracePt t="218070" x="9617075" y="4816475"/>
          <p14:tracePt t="218081" x="9585325" y="4864100"/>
          <p14:tracePt t="218086" x="9544050" y="4927600"/>
          <p14:tracePt t="218095" x="9528175" y="4984750"/>
          <p14:tracePt t="218103" x="9504363" y="5040313"/>
          <p14:tracePt t="218110" x="9496425" y="5095875"/>
          <p14:tracePt t="218118" x="9488488" y="5159375"/>
          <p14:tracePt t="218126" x="9488488" y="5222875"/>
          <p14:tracePt t="218134" x="9488488" y="5278438"/>
          <p14:tracePt t="218142" x="9488488" y="5343525"/>
          <p14:tracePt t="218150" x="9504363" y="5399088"/>
          <p14:tracePt t="218158" x="9520238" y="5446713"/>
          <p14:tracePt t="218167" x="9551988" y="5502275"/>
          <p14:tracePt t="218175" x="9575800" y="5549900"/>
          <p14:tracePt t="218182" x="9609138" y="5589588"/>
          <p14:tracePt t="218190" x="9640888" y="5637213"/>
          <p14:tracePt t="218199" x="9680575" y="5662613"/>
          <p14:tracePt t="218206" x="9728200" y="5694363"/>
          <p14:tracePt t="218215" x="9775825" y="5718175"/>
          <p14:tracePt t="218223" x="9823450" y="5734050"/>
          <p14:tracePt t="218232" x="9863138" y="5741988"/>
          <p14:tracePt t="218238" x="9910763" y="5741988"/>
          <p14:tracePt t="218249" x="9944100" y="5741988"/>
          <p14:tracePt t="218254" x="9967913" y="5741988"/>
          <p14:tracePt t="218263" x="9991725" y="5741988"/>
          <p14:tracePt t="218271" x="10007600" y="5741988"/>
          <p14:tracePt t="218278" x="10015538" y="5741988"/>
          <p14:tracePt t="218344" x="9999663" y="5741988"/>
          <p14:tracePt t="218353" x="9983788" y="5749925"/>
          <p14:tracePt t="218360" x="9959975" y="5749925"/>
          <p14:tracePt t="218369" x="9936163" y="5757863"/>
          <p14:tracePt t="218375" x="9902825" y="5757863"/>
          <p14:tracePt t="218382" x="9855200" y="5757863"/>
          <p14:tracePt t="218391" x="9799638" y="5757863"/>
          <p14:tracePt t="218400" x="9759950" y="5757863"/>
          <p14:tracePt t="218406" x="9704388" y="5749925"/>
          <p14:tracePt t="218415" x="9648825" y="5734050"/>
          <p14:tracePt t="218422" x="9601200" y="5710238"/>
          <p14:tracePt t="218432" x="9551988" y="5686425"/>
          <p14:tracePt t="218438" x="9504363" y="5662613"/>
          <p14:tracePt t="218446" x="9456738" y="5637213"/>
          <p14:tracePt t="218454" x="9424988" y="5613400"/>
          <p14:tracePt t="218462" x="9401175" y="5605463"/>
          <p14:tracePt t="218470" x="9385300" y="5597525"/>
          <p14:tracePt t="218478" x="9385300" y="5589588"/>
          <p14:tracePt t="218486" x="9377363" y="5573713"/>
          <p14:tracePt t="218494" x="9377363" y="5565775"/>
          <p14:tracePt t="218502" x="9377363" y="5557838"/>
          <p14:tracePt t="218510" x="9377363" y="5541963"/>
          <p14:tracePt t="218518" x="9377363" y="5534025"/>
          <p14:tracePt t="218526" x="9393238" y="5526088"/>
          <p14:tracePt t="218534" x="9401175" y="5518150"/>
          <p14:tracePt t="218542" x="9417050" y="5502275"/>
          <p14:tracePt t="218550" x="9440863" y="5502275"/>
          <p14:tracePt t="218558" x="9464675" y="5502275"/>
          <p14:tracePt t="218566" x="9496425" y="5502275"/>
          <p14:tracePt t="218574" x="9551988" y="5502275"/>
          <p14:tracePt t="218582" x="9609138" y="5502275"/>
          <p14:tracePt t="218590" x="9648825" y="5502275"/>
          <p14:tracePt t="218599" x="9704388" y="5502275"/>
          <p14:tracePt t="218606" x="9759950" y="5502275"/>
          <p14:tracePt t="218618" x="9799638" y="5502275"/>
          <p14:tracePt t="218623" x="9855200" y="5502275"/>
          <p14:tracePt t="218631" x="9902825" y="5502275"/>
          <p14:tracePt t="218639" x="9944100" y="5502275"/>
          <p14:tracePt t="218646" x="9975850" y="5502275"/>
          <p14:tracePt t="218654" x="10023475" y="5502275"/>
          <p14:tracePt t="218662" x="10055225" y="5502275"/>
          <p14:tracePt t="218670" x="10086975" y="5494338"/>
          <p14:tracePt t="218678" x="10126663" y="5486400"/>
          <p14:tracePt t="218686" x="10158413" y="5486400"/>
          <p14:tracePt t="218694" x="10182225" y="5486400"/>
          <p14:tracePt t="218702" x="10213975" y="5486400"/>
          <p14:tracePt t="218710" x="10237788" y="5486400"/>
          <p14:tracePt t="218718" x="10269538" y="5486400"/>
          <p14:tracePt t="218726" x="10310813" y="5486400"/>
          <p14:tracePt t="218734" x="10350500" y="5486400"/>
          <p14:tracePt t="218742" x="10390188" y="5486400"/>
          <p14:tracePt t="218750" x="10429875" y="5486400"/>
          <p14:tracePt t="218758" x="10469563" y="5486400"/>
          <p14:tracePt t="218769" x="10517188" y="5486400"/>
          <p14:tracePt t="218775" x="10548938" y="5486400"/>
          <p14:tracePt t="218786" x="10580688" y="5486400"/>
          <p14:tracePt t="218791" x="10596563" y="5486400"/>
          <p14:tracePt t="218803" x="10620375" y="5478463"/>
          <p14:tracePt t="218807" x="10637838" y="5478463"/>
          <p14:tracePt t="218815" x="10653713" y="5478463"/>
          <p14:tracePt t="218823" x="10661650" y="5478463"/>
          <p14:tracePt t="218831" x="10669588" y="5478463"/>
          <p14:tracePt t="218839" x="10685463" y="5478463"/>
          <p14:tracePt t="218847" x="10693400" y="5478463"/>
          <p14:tracePt t="218878" x="10701338" y="5478463"/>
          <p14:tracePt t="218903" x="10709275" y="5478463"/>
          <p14:tracePt t="218943" x="10717213" y="5478463"/>
          <p14:tracePt t="219352" x="10717213" y="5470525"/>
          <p14:tracePt t="219367" x="10709275" y="5470525"/>
          <p14:tracePt t="219375" x="10701338" y="5470525"/>
          <p14:tracePt t="219382" x="10693400" y="5470525"/>
          <p14:tracePt t="219391" x="10685463" y="5470525"/>
          <p14:tracePt t="219398" x="10677525" y="5470525"/>
          <p14:tracePt t="219414" x="10669588" y="5470525"/>
          <p14:tracePt t="219422" x="10661650" y="5470525"/>
          <p14:tracePt t="219495" x="10653713" y="5470525"/>
          <p14:tracePt t="219503" x="10645775" y="5470525"/>
          <p14:tracePt t="219526" x="10637838" y="5478463"/>
          <p14:tracePt t="219534" x="10612438" y="5486400"/>
          <p14:tracePt t="219542" x="10596563" y="5502275"/>
          <p14:tracePt t="219550" x="10580688" y="5502275"/>
          <p14:tracePt t="219558" x="10556875" y="5518150"/>
          <p14:tracePt t="219566" x="10533063" y="5534025"/>
          <p14:tracePt t="219574" x="10501313" y="5549900"/>
          <p14:tracePt t="219582" x="10477500" y="5565775"/>
          <p14:tracePt t="219590" x="10437813" y="5581650"/>
          <p14:tracePt t="219598" x="10414000" y="5589588"/>
          <p14:tracePt t="219606" x="10382250" y="5605463"/>
          <p14:tracePt t="219614" x="10358438" y="5621338"/>
          <p14:tracePt t="219622" x="10342563" y="5621338"/>
          <p14:tracePt t="219630" x="10326688" y="5629275"/>
          <p14:tracePt t="219638" x="10310813" y="5637213"/>
          <p14:tracePt t="219646" x="10302875" y="5637213"/>
          <p14:tracePt t="219654" x="10294938" y="5645150"/>
          <p14:tracePt t="219671" x="10287000" y="5653088"/>
          <p14:tracePt t="219688" x="10279063" y="5653088"/>
          <p14:tracePt t="219726" x="10279063" y="5662613"/>
          <p14:tracePt t="219766" x="10287000" y="5662613"/>
          <p14:tracePt t="219774" x="10310813" y="5662613"/>
          <p14:tracePt t="219782" x="10342563" y="5662613"/>
          <p14:tracePt t="219791" x="10390188" y="5645150"/>
          <p14:tracePt t="219798" x="10445750" y="5621338"/>
          <p14:tracePt t="219807" x="10509250" y="5581650"/>
          <p14:tracePt t="219814" x="10588625" y="5526088"/>
          <p14:tracePt t="219822" x="10669588" y="5462588"/>
          <p14:tracePt t="219830" x="10748963" y="5407025"/>
          <p14:tracePt t="219839" x="10828338" y="5335588"/>
          <p14:tracePt t="219846" x="10899775" y="5262563"/>
          <p14:tracePt t="219855" x="10955338" y="5191125"/>
          <p14:tracePt t="219862" x="11012488" y="5111750"/>
          <p14:tracePt t="219872" x="11060113" y="5056188"/>
          <p14:tracePt t="219878" x="11091863" y="4984750"/>
          <p14:tracePt t="219886" x="11131550" y="4927600"/>
          <p14:tracePt t="219894" x="11163300" y="4872038"/>
          <p14:tracePt t="219902" x="11187113" y="4816475"/>
          <p14:tracePt t="219910" x="11202988" y="4760913"/>
          <p14:tracePt t="219918" x="11210925" y="4713288"/>
          <p14:tracePt t="219926" x="11218863" y="4665663"/>
          <p14:tracePt t="219934" x="11218863" y="4633913"/>
          <p14:tracePt t="219942" x="11226800" y="4600575"/>
          <p14:tracePt t="219955" x="11234738" y="4576763"/>
          <p14:tracePt t="219958" x="11234738" y="4552950"/>
          <p14:tracePt t="219966" x="11234738" y="4529138"/>
          <p14:tracePt t="219974" x="11234738" y="4505325"/>
          <p14:tracePt t="219982" x="11234738" y="4481513"/>
          <p14:tracePt t="219990" x="11218863" y="4465638"/>
          <p14:tracePt t="219998" x="11210925" y="4449763"/>
          <p14:tracePt t="220006" x="11202988" y="4425950"/>
          <p14:tracePt t="220014" x="11187113" y="4402138"/>
          <p14:tracePt t="220023" x="11187113" y="4386263"/>
          <p14:tracePt t="220030" x="11187113" y="4378325"/>
          <p14:tracePt t="220039" x="11187113" y="4370388"/>
          <p14:tracePt t="220046" x="11187113" y="4354513"/>
          <p14:tracePt t="220056" x="11179175" y="4346575"/>
          <p14:tracePt t="220062" x="11171238" y="4338638"/>
          <p14:tracePt t="220070" x="11171238" y="4330700"/>
          <p14:tracePt t="220078" x="11163300" y="4322763"/>
          <p14:tracePt t="220086" x="11155363" y="4306888"/>
          <p14:tracePt t="220094" x="11147425" y="4306888"/>
          <p14:tracePt t="220142" x="11147425" y="4298950"/>
          <p14:tracePt t="220159" x="11147425" y="4291013"/>
          <p14:tracePt t="220167" x="11155363" y="4281488"/>
          <p14:tracePt t="220175" x="11171238" y="4281488"/>
          <p14:tracePt t="220184" x="11179175" y="4273550"/>
          <p14:tracePt t="220194" x="11187113" y="4273550"/>
          <p14:tracePt t="220200" x="11202988" y="4265613"/>
          <p14:tracePt t="220214" x="11218863" y="4265613"/>
          <p14:tracePt t="220230" x="11226800" y="4265613"/>
          <p14:tracePt t="220238" x="11234738" y="4265613"/>
          <p14:tracePt t="220246" x="11234738" y="4273550"/>
          <p14:tracePt t="220254" x="11234738" y="4291013"/>
          <p14:tracePt t="220262" x="11234738" y="4314825"/>
          <p14:tracePt t="220270" x="11234738" y="4338638"/>
          <p14:tracePt t="220278" x="11234738" y="4378325"/>
          <p14:tracePt t="220286" x="11218863" y="4425950"/>
          <p14:tracePt t="220294" x="11187113" y="4481513"/>
          <p14:tracePt t="220302" x="11147425" y="4545013"/>
          <p14:tracePt t="220310" x="11107738" y="4624388"/>
          <p14:tracePt t="220318" x="11060113" y="4705350"/>
          <p14:tracePt t="220326" x="11020425" y="4784725"/>
          <p14:tracePt t="220335" x="10980738" y="4848225"/>
          <p14:tracePt t="220342" x="10923588" y="4911725"/>
          <p14:tracePt t="220350" x="10883900" y="4967288"/>
          <p14:tracePt t="220358" x="10844213" y="5016500"/>
          <p14:tracePt t="220366" x="10804525" y="5056188"/>
          <p14:tracePt t="220374" x="10756900" y="5095875"/>
          <p14:tracePt t="220382" x="10725150" y="5127625"/>
          <p14:tracePt t="220391" x="10693400" y="5151438"/>
          <p14:tracePt t="220398" x="10661650" y="5167313"/>
          <p14:tracePt t="220408" x="10637838" y="5191125"/>
          <p14:tracePt t="220414" x="10612438" y="5199063"/>
          <p14:tracePt t="220422" x="10596563" y="5214938"/>
          <p14:tracePt t="220430" x="10588625" y="5222875"/>
          <p14:tracePt t="220438" x="10572750" y="5238750"/>
          <p14:tracePt t="220446" x="10564813" y="5246688"/>
          <p14:tracePt t="220454" x="10548938" y="5262563"/>
          <p14:tracePt t="220470" x="10541000" y="5270500"/>
          <p14:tracePt t="220478" x="10541000" y="5286375"/>
          <p14:tracePt t="220486" x="10533063" y="5302250"/>
          <p14:tracePt t="220494" x="10533063" y="5319713"/>
          <p14:tracePt t="220502" x="10525125" y="5335588"/>
          <p14:tracePt t="220510" x="10517188" y="5359400"/>
          <p14:tracePt t="220518" x="10517188" y="5383213"/>
          <p14:tracePt t="220526" x="10517188" y="5422900"/>
          <p14:tracePt t="220534" x="10509250" y="5446713"/>
          <p14:tracePt t="220542" x="10501313" y="5478463"/>
          <p14:tracePt t="220550" x="10493375" y="5502275"/>
          <p14:tracePt t="220559" x="10485438" y="5534025"/>
          <p14:tracePt t="220566" x="10485438" y="5549900"/>
          <p14:tracePt t="220575" x="10477500" y="5565775"/>
          <p14:tracePt t="220582" x="10469563" y="5573713"/>
          <p14:tracePt t="220592" x="10469563" y="5581650"/>
          <p14:tracePt t="220598" x="10461625" y="5581650"/>
          <p14:tracePt t="220606" x="10461625" y="5589588"/>
          <p14:tracePt t="220614" x="10453688" y="5597525"/>
          <p14:tracePt t="220630" x="10453688" y="5605463"/>
          <p14:tracePt t="220638" x="10445750" y="5605463"/>
          <p14:tracePt t="220654" x="10437813" y="5605463"/>
          <p14:tracePt t="220662" x="10437813" y="5621338"/>
          <p14:tracePt t="220670" x="10421938" y="5621338"/>
          <p14:tracePt t="220678" x="10414000" y="5629275"/>
          <p14:tracePt t="220686" x="10398125" y="5637213"/>
          <p14:tracePt t="220694" x="10382250" y="5637213"/>
          <p14:tracePt t="220702" x="10358438" y="5653088"/>
          <p14:tracePt t="220710" x="10342563" y="5662613"/>
          <p14:tracePt t="220718" x="10318750" y="5662613"/>
          <p14:tracePt t="220726" x="10294938" y="5670550"/>
          <p14:tracePt t="220734" x="10269538" y="5678488"/>
          <p14:tracePt t="220742" x="10229850" y="5686425"/>
          <p14:tracePt t="220751" x="10198100" y="5694363"/>
          <p14:tracePt t="220762" x="10174288" y="5694363"/>
          <p14:tracePt t="220768" x="10142538" y="5702300"/>
          <p14:tracePt t="220778" x="10102850" y="5710238"/>
          <p14:tracePt t="220783" x="10079038" y="5718175"/>
          <p14:tracePt t="220791" x="10055225" y="5726113"/>
          <p14:tracePt t="220799" x="10031413" y="5726113"/>
          <p14:tracePt t="220806" x="10007600" y="5734050"/>
          <p14:tracePt t="220815" x="9975850" y="5734050"/>
          <p14:tracePt t="220823" x="9952038" y="5734050"/>
          <p14:tracePt t="220831" x="9926638" y="5734050"/>
          <p14:tracePt t="220839" x="9902825" y="5734050"/>
          <p14:tracePt t="220848" x="9879013" y="5734050"/>
          <p14:tracePt t="220855" x="9855200" y="5734050"/>
          <p14:tracePt t="220863" x="9839325" y="5741988"/>
          <p14:tracePt t="220871" x="9823450" y="5749925"/>
          <p14:tracePt t="220879" x="9815513" y="5749925"/>
          <p14:tracePt t="220887" x="9807575" y="5749925"/>
          <p14:tracePt t="220895" x="9807575" y="5757863"/>
          <p14:tracePt t="220903" x="9799638" y="5765800"/>
          <p14:tracePt t="220935" x="9799638" y="5773738"/>
          <p14:tracePt t="220951" x="9807575" y="5773738"/>
          <p14:tracePt t="220967" x="9823450" y="5773738"/>
          <p14:tracePt t="220975" x="9839325" y="5781675"/>
          <p14:tracePt t="220983" x="9847263" y="5789613"/>
          <p14:tracePt t="220991" x="9855200" y="5789613"/>
          <p14:tracePt t="220999" x="9871075" y="5789613"/>
          <p14:tracePt t="221006" x="9879013" y="5789613"/>
          <p14:tracePt t="221015" x="9886950" y="5789613"/>
          <p14:tracePt t="221022" x="9894888" y="5789613"/>
          <p14:tracePt t="221224" x="9894888" y="5797550"/>
          <p14:tracePt t="221407" x="9902825" y="5797550"/>
          <p14:tracePt t="221415" x="9910763" y="5805488"/>
          <p14:tracePt t="221427" x="9910763" y="5813425"/>
          <p14:tracePt t="221432" x="9918700" y="5813425"/>
          <p14:tracePt t="221444" x="9926638" y="5813425"/>
          <p14:tracePt t="221449" x="9926638" y="5821363"/>
          <p14:tracePt t="221456" x="9936163" y="5821363"/>
          <p14:tracePt t="221464" x="9944100" y="5821363"/>
          <p14:tracePt t="221479" x="9944100" y="5829300"/>
          <p14:tracePt t="221486" x="9952038" y="5829300"/>
          <p14:tracePt t="221736" x="9952038" y="5837238"/>
          <p14:tracePt t="221744" x="9952038" y="5845175"/>
          <p14:tracePt t="221760" x="9944100" y="5853113"/>
          <p14:tracePt t="221775" x="9936163" y="5861050"/>
          <p14:tracePt t="221791" x="9936163" y="5868988"/>
          <p14:tracePt t="221799" x="9936163" y="5876925"/>
          <p14:tracePt t="221807" x="9926638" y="5876925"/>
          <p14:tracePt t="221839" x="9926638" y="5884863"/>
          <p14:tracePt t="221896" x="9918700" y="5884863"/>
          <p14:tracePt t="221904" x="9918700" y="5892800"/>
          <p14:tracePt t="221976" x="9910763" y="5892800"/>
          <p14:tracePt t="221992" x="9910763" y="5900738"/>
          <p14:tracePt t="222008" x="9902825" y="5900738"/>
          <p14:tracePt t="222018" x="9902825" y="5908675"/>
          <p14:tracePt t="222038" x="9894888" y="5908675"/>
          <p14:tracePt t="222047" x="9894888" y="5916613"/>
          <p14:tracePt t="222191" x="9886950" y="5916613"/>
          <p14:tracePt t="222624" x="9886950" y="5924550"/>
          <p14:tracePt t="222647" x="9871075" y="5940425"/>
          <p14:tracePt t="222664" x="9863138" y="5956300"/>
          <p14:tracePt t="222674" x="9847263" y="5956300"/>
          <p14:tracePt t="222680" x="9839325" y="5972175"/>
          <p14:tracePt t="222692" x="9831388" y="5972175"/>
          <p14:tracePt t="222694" x="9815513" y="5980113"/>
          <p14:tracePt t="222704" x="9807575" y="5988050"/>
          <p14:tracePt t="222711" x="9791700" y="5988050"/>
          <p14:tracePt t="222722" x="9783763" y="5995988"/>
          <p14:tracePt t="222726" x="9767888" y="6013450"/>
          <p14:tracePt t="222736" x="9752013" y="6013450"/>
          <p14:tracePt t="222742" x="9744075" y="6013450"/>
          <p14:tracePt t="222753" x="9736138" y="6013450"/>
          <p14:tracePt t="222758" x="9720263" y="6013450"/>
          <p14:tracePt t="222766" x="9712325" y="6013450"/>
          <p14:tracePt t="222782" x="9696450" y="6013450"/>
          <p14:tracePt t="222798" x="9688513" y="6013450"/>
          <p14:tracePt t="222814" x="9680575" y="6013450"/>
          <p14:tracePt t="222846" x="9672638" y="6013450"/>
          <p14:tracePt t="223040" x="9680575" y="6013450"/>
          <p14:tracePt t="223047" x="9696450" y="6013450"/>
          <p14:tracePt t="223058" x="9712325" y="6013450"/>
          <p14:tracePt t="223064" x="9728200" y="6013450"/>
          <p14:tracePt t="223077" x="9744075" y="6013450"/>
          <p14:tracePt t="223080" x="9767888" y="6013450"/>
          <p14:tracePt t="223089" x="9791700" y="6013450"/>
          <p14:tracePt t="223094" x="9815513" y="6013450"/>
          <p14:tracePt t="223106" x="9839325" y="6005513"/>
          <p14:tracePt t="223110" x="9855200" y="6005513"/>
          <p14:tracePt t="223118" x="9871075" y="6005513"/>
          <p14:tracePt t="223126" x="9894888" y="6005513"/>
          <p14:tracePt t="223134" x="9918700" y="6005513"/>
          <p14:tracePt t="223142" x="9944100" y="6005513"/>
          <p14:tracePt t="223150" x="9959975" y="6005513"/>
          <p14:tracePt t="223158" x="9983788" y="6005513"/>
          <p14:tracePt t="223166" x="10007600" y="6005513"/>
          <p14:tracePt t="223175" x="10031413" y="5995988"/>
          <p14:tracePt t="223182" x="10047288" y="5995988"/>
          <p14:tracePt t="223191" x="10063163" y="5995988"/>
          <p14:tracePt t="223198" x="10086975" y="5995988"/>
          <p14:tracePt t="223206" x="10102850" y="5995988"/>
          <p14:tracePt t="223214" x="10118725" y="5995988"/>
          <p14:tracePt t="223222" x="10134600" y="5995988"/>
          <p14:tracePt t="223230" x="10158413" y="5995988"/>
          <p14:tracePt t="223239" x="10182225" y="5995988"/>
          <p14:tracePt t="223246" x="10198100" y="5995988"/>
          <p14:tracePt t="223256" x="10206038" y="5995988"/>
          <p14:tracePt t="223263" x="10221913" y="5995988"/>
          <p14:tracePt t="223273" x="10229850" y="5995988"/>
          <p14:tracePt t="223278" x="10237788" y="5995988"/>
          <p14:tracePt t="223415" x="10213975" y="5995988"/>
          <p14:tracePt t="223424" x="10198100" y="6005513"/>
          <p14:tracePt t="223435" x="10182225" y="6021388"/>
          <p14:tracePt t="223441" x="10166350" y="6021388"/>
          <p14:tracePt t="223448" x="10142538" y="6037263"/>
          <p14:tracePt t="223457" x="10110788" y="6053138"/>
          <p14:tracePt t="223463" x="10086975" y="6053138"/>
          <p14:tracePt t="223474" x="10063163" y="6069013"/>
          <p14:tracePt t="223479" x="10039350" y="6076950"/>
          <p14:tracePt t="223487" x="10015538" y="6084888"/>
          <p14:tracePt t="223496" x="9991725" y="6092825"/>
          <p14:tracePt t="223502" x="9975850" y="6100763"/>
          <p14:tracePt t="223511" x="9967913" y="6108700"/>
          <p14:tracePt t="223519" x="9952038" y="6108700"/>
          <p14:tracePt t="223526" x="9944100" y="6108700"/>
          <p14:tracePt t="223534" x="9936163" y="6116638"/>
          <p14:tracePt t="223542" x="9926638" y="6124575"/>
          <p14:tracePt t="223550" x="9918700" y="6124575"/>
          <p14:tracePt t="223559" x="9910763" y="6124575"/>
          <p14:tracePt t="223567" x="9910763" y="6132513"/>
          <p14:tracePt t="223575" x="9902825" y="6132513"/>
          <p14:tracePt t="223582" x="9894888" y="6132513"/>
          <p14:tracePt t="223591" x="9886950" y="6140450"/>
          <p14:tracePt t="223599" x="9879013" y="6140450"/>
          <p14:tracePt t="223608" x="9871075" y="6140450"/>
          <p14:tracePt t="223615" x="9863138" y="6148388"/>
          <p14:tracePt t="223625" x="9847263" y="6156325"/>
          <p14:tracePt t="223642" x="9831388" y="6164263"/>
          <p14:tracePt t="223655" x="9823450" y="6172200"/>
          <p14:tracePt t="223664" x="9815513" y="6172200"/>
          <p14:tracePt t="223679" x="9799638" y="6180138"/>
          <p14:tracePt t="223686" x="9791700" y="6180138"/>
          <p14:tracePt t="223694" x="9783763" y="6180138"/>
          <p14:tracePt t="223702" x="9767888" y="6180138"/>
          <p14:tracePt t="223710" x="9759950" y="6188075"/>
          <p14:tracePt t="223718" x="9752013" y="6196013"/>
          <p14:tracePt t="223726" x="9736138" y="6203950"/>
          <p14:tracePt t="223734" x="9728200" y="6203950"/>
          <p14:tracePt t="223742" x="9712325" y="6211888"/>
          <p14:tracePt t="223750" x="9696450" y="6219825"/>
          <p14:tracePt t="223758" x="9688513" y="6227763"/>
          <p14:tracePt t="223766" x="9680575" y="6235700"/>
          <p14:tracePt t="223774" x="9664700" y="6235700"/>
          <p14:tracePt t="223782" x="9656763" y="6243638"/>
          <p14:tracePt t="223791" x="9640888" y="6259513"/>
          <p14:tracePt t="223798" x="9625013" y="6267450"/>
          <p14:tracePt t="223807" x="9617075" y="6275388"/>
          <p14:tracePt t="223814" x="9601200" y="6283325"/>
          <p14:tracePt t="223823" x="9593263" y="6291263"/>
          <p14:tracePt t="223830" x="9585325" y="6299200"/>
          <p14:tracePt t="223838" x="9575800" y="6307138"/>
          <p14:tracePt t="223846" x="9567863" y="6307138"/>
          <p14:tracePt t="223854" x="9567863" y="6315075"/>
          <p14:tracePt t="223862" x="9559925" y="6323013"/>
          <p14:tracePt t="223878" x="9559925" y="6330950"/>
          <p14:tracePt t="223894" x="9551988" y="6330950"/>
          <p14:tracePt t="223902" x="9551988" y="6338888"/>
          <p14:tracePt t="223934" x="9551988" y="6348413"/>
          <p14:tracePt t="223942" x="9544050" y="6348413"/>
          <p14:tracePt t="223957" x="9536113" y="6356350"/>
          <p14:tracePt t="223958" x="9528175" y="6364288"/>
          <p14:tracePt t="223966" x="9528175" y="6372225"/>
          <p14:tracePt t="223974" x="9520238" y="6380163"/>
          <p14:tracePt t="223982" x="9512300" y="6388100"/>
          <p14:tracePt t="223991" x="9512300" y="6396038"/>
          <p14:tracePt t="223998" x="9512300" y="6403975"/>
          <p14:tracePt t="224008" x="9504363" y="6411913"/>
          <p14:tracePt t="224014" x="9504363" y="6419850"/>
          <p14:tracePt t="224022" x="9504363" y="6427788"/>
          <p14:tracePt t="224038" x="9504363" y="6435725"/>
          <p14:tracePt t="224046" x="9504363" y="6443663"/>
          <p14:tracePt t="224054" x="9496425" y="6451600"/>
          <p14:tracePt t="224070" x="9496425" y="6459538"/>
          <p14:tracePt t="224078" x="9496425" y="6467475"/>
          <p14:tracePt t="224094" x="9496425" y="6483350"/>
          <p14:tracePt t="224110" x="9496425" y="6491288"/>
          <p14:tracePt t="224126" x="9496425" y="6499225"/>
          <p14:tracePt t="224134" x="9496425" y="6507163"/>
          <p14:tracePt t="224142" x="9496425" y="6515100"/>
          <p14:tracePt t="224158" x="9496425" y="6523038"/>
          <p14:tracePt t="224166" x="9504363" y="6530975"/>
          <p14:tracePt t="224175" x="9504363" y="6538913"/>
          <p14:tracePt t="224192" x="9520238" y="6546850"/>
          <p14:tracePt t="224206" x="9528175" y="6554788"/>
          <p14:tracePt t="224214" x="9536113" y="6562725"/>
          <p14:tracePt t="224222" x="9544050" y="6562725"/>
          <p14:tracePt t="224231" x="9559925" y="6570663"/>
          <p14:tracePt t="224238" x="9575800" y="6578600"/>
          <p14:tracePt t="224247" x="9585325" y="6578600"/>
          <p14:tracePt t="224255" x="9593263" y="6578600"/>
          <p14:tracePt t="224263" x="9601200" y="6586538"/>
          <p14:tracePt t="224271" x="9617075" y="6586538"/>
          <p14:tracePt t="224278" x="9632950" y="6586538"/>
          <p14:tracePt t="224287" x="9648825" y="6586538"/>
          <p14:tracePt t="224295" x="9664700" y="6586538"/>
          <p14:tracePt t="224303" x="9680575" y="6594475"/>
          <p14:tracePt t="224312" x="9696450" y="6594475"/>
          <p14:tracePt t="224319" x="9720263" y="6594475"/>
          <p14:tracePt t="224328" x="9744075" y="6594475"/>
          <p14:tracePt t="224335" x="9759950" y="6594475"/>
          <p14:tracePt t="224345" x="9783763" y="6594475"/>
          <p14:tracePt t="224350" x="9807575" y="6594475"/>
          <p14:tracePt t="224360" x="9831388" y="6594475"/>
          <p14:tracePt t="224366" x="9847263" y="6594475"/>
          <p14:tracePt t="224374" x="9863138" y="6594475"/>
          <p14:tracePt t="224382" x="9886950" y="6594475"/>
          <p14:tracePt t="224390" x="9910763" y="6594475"/>
          <p14:tracePt t="224398" x="9926638" y="6594475"/>
          <p14:tracePt t="224406" x="9952038" y="6594475"/>
          <p14:tracePt t="224414" x="9967913" y="6594475"/>
          <p14:tracePt t="224422" x="9991725" y="6594475"/>
          <p14:tracePt t="224430" x="10007600" y="6594475"/>
          <p14:tracePt t="224438" x="10015538" y="6594475"/>
          <p14:tracePt t="224446" x="10031413" y="6594475"/>
          <p14:tracePt t="224462" x="10039350" y="6594475"/>
          <p14:tracePt t="224478" x="10047288" y="6594475"/>
          <p14:tracePt t="224672" x="10055225" y="6594475"/>
          <p14:tracePt t="224680" x="10063163" y="6594475"/>
          <p14:tracePt t="224693" x="10063163" y="6602413"/>
          <p14:tracePt t="224697" x="10071100" y="6602413"/>
          <p14:tracePt t="224706" x="10079038" y="6602413"/>
          <p14:tracePt t="224713" x="10086975" y="6602413"/>
          <p14:tracePt t="224718" x="10094913" y="6602413"/>
          <p14:tracePt t="224734" x="10102850" y="6602413"/>
          <p14:tracePt t="224743" x="10110788" y="6602413"/>
          <p14:tracePt t="224766" x="10118725" y="6602413"/>
          <p14:tracePt t="224799" x="10118725" y="6610350"/>
          <p14:tracePt t="224814" x="10126663" y="6610350"/>
          <p14:tracePt t="224839" x="10134600" y="6610350"/>
          <p14:tracePt t="224854" x="10142538" y="6610350"/>
          <p14:tracePt t="225223" x="10150475" y="6610350"/>
          <p14:tracePt t="225233" x="10158413" y="6610350"/>
          <p14:tracePt t="225251" x="10174288" y="6594475"/>
          <p14:tracePt t="225258" x="10182225" y="6594475"/>
          <p14:tracePt t="225266" x="10198100" y="6570663"/>
          <p14:tracePt t="225275" x="10229850" y="6562725"/>
          <p14:tracePt t="225279" x="10269538" y="6530975"/>
          <p14:tracePt t="225286" x="10318750" y="6499225"/>
          <p14:tracePt t="225294" x="10366375" y="6459538"/>
          <p14:tracePt t="225302" x="10414000" y="6427788"/>
          <p14:tracePt t="225310" x="10461625" y="6388100"/>
          <p14:tracePt t="225319" x="10517188" y="6323013"/>
          <p14:tracePt t="225326" x="10588625" y="6267450"/>
          <p14:tracePt t="225335" x="10661650" y="6196013"/>
          <p14:tracePt t="225342" x="10709275" y="6116638"/>
          <p14:tracePt t="225350" x="10772775" y="6037263"/>
          <p14:tracePt t="225358" x="10820400" y="5948363"/>
          <p14:tracePt t="225366" x="10883900" y="5861050"/>
          <p14:tracePt t="225374" x="10923588" y="5765800"/>
          <p14:tracePt t="225382" x="10971213" y="5670550"/>
          <p14:tracePt t="225390" x="11012488" y="5573713"/>
          <p14:tracePt t="225399" x="11044238" y="5486400"/>
          <p14:tracePt t="225406" x="11060113" y="5391150"/>
          <p14:tracePt t="225416" x="11068050" y="5302250"/>
          <p14:tracePt t="225422" x="11068050" y="5230813"/>
          <p14:tracePt t="225433" x="11068050" y="5151438"/>
          <p14:tracePt t="225438" x="11060113" y="5080000"/>
          <p14:tracePt t="225449" x="11044238" y="5024438"/>
          <p14:tracePt t="225454" x="11020425" y="4967288"/>
          <p14:tracePt t="225462" x="10996613" y="4903788"/>
          <p14:tracePt t="225471" x="10971213" y="4856163"/>
          <p14:tracePt t="225478" x="10947400" y="4824413"/>
          <p14:tracePt t="225487" x="10923588" y="4784725"/>
          <p14:tracePt t="225494" x="10907713" y="4760913"/>
          <p14:tracePt t="225502" x="10875963" y="4729163"/>
          <p14:tracePt t="225511" x="10860088" y="4705350"/>
          <p14:tracePt t="225518" x="10844213" y="4673600"/>
          <p14:tracePt t="225526" x="10820400" y="4641850"/>
          <p14:tracePt t="225534" x="10804525" y="4608513"/>
          <p14:tracePt t="225542" x="10780713" y="4576763"/>
          <p14:tracePt t="225550" x="10764838" y="4545013"/>
          <p14:tracePt t="225558" x="10748963" y="4529138"/>
          <p14:tracePt t="225566" x="10709275" y="4497388"/>
          <p14:tracePt t="225574" x="10677525" y="4465638"/>
          <p14:tracePt t="225583" x="10637838" y="4441825"/>
          <p14:tracePt t="225591" x="10604500" y="4410075"/>
          <p14:tracePt t="225600" x="10548938" y="4354513"/>
          <p14:tracePt t="225606" x="10525125" y="4330700"/>
          <p14:tracePt t="225617" x="10493375" y="4291013"/>
          <p14:tracePt t="225622" x="10461625" y="4257675"/>
          <p14:tracePt t="225631" x="10421938" y="4225925"/>
          <p14:tracePt t="225639" x="10382250" y="4170363"/>
          <p14:tracePt t="225646" x="10342563" y="4122738"/>
          <p14:tracePt t="225654" x="10287000" y="4083050"/>
          <p14:tracePt t="225662" x="10213975" y="4019550"/>
          <p14:tracePt t="225671" x="10158413" y="3971925"/>
          <p14:tracePt t="225678" x="10086975" y="3930650"/>
          <p14:tracePt t="225686" x="10015538" y="3883025"/>
          <p14:tracePt t="225694" x="9959975" y="3851275"/>
          <p14:tracePt t="225703" x="9902825" y="3811588"/>
          <p14:tracePt t="225710" x="9855200" y="3787775"/>
          <p14:tracePt t="225719" x="9815513" y="3756025"/>
          <p14:tracePt t="225726" x="9775825" y="3724275"/>
          <p14:tracePt t="225734" x="9728200" y="3692525"/>
          <p14:tracePt t="225742" x="9696450" y="3668713"/>
          <p14:tracePt t="225750" x="9656763" y="3644900"/>
          <p14:tracePt t="225758" x="9625013" y="3621088"/>
          <p14:tracePt t="225766" x="9575800" y="3595688"/>
          <p14:tracePt t="225774" x="9551988" y="3579813"/>
          <p14:tracePt t="225783" x="9520238" y="3571875"/>
          <p14:tracePt t="225791" x="9488488" y="3556000"/>
          <p14:tracePt t="225802" x="9464675" y="3548063"/>
          <p14:tracePt t="225808" x="9432925" y="3540125"/>
          <p14:tracePt t="225815" x="9409113" y="3532188"/>
          <p14:tracePt t="225823" x="9377363" y="3532188"/>
          <p14:tracePt t="225831" x="9353550" y="3532188"/>
          <p14:tracePt t="225839" x="9329738" y="3532188"/>
          <p14:tracePt t="225846" x="9305925" y="3532188"/>
          <p14:tracePt t="225854" x="9274175" y="3540125"/>
          <p14:tracePt t="225862" x="9250363" y="3556000"/>
          <p14:tracePt t="225870" x="9224963" y="3556000"/>
          <p14:tracePt t="225878" x="9201150" y="3579813"/>
          <p14:tracePt t="225886" x="9169400" y="3605213"/>
          <p14:tracePt t="225894" x="9145588" y="3621088"/>
          <p14:tracePt t="225902" x="9113838" y="3644900"/>
          <p14:tracePt t="225910" x="9090025" y="3668713"/>
          <p14:tracePt t="225918" x="9058275" y="3684588"/>
          <p14:tracePt t="225926" x="9034463" y="3716338"/>
          <p14:tracePt t="225934" x="9010650" y="3740150"/>
          <p14:tracePt t="225942" x="8986838" y="3771900"/>
          <p14:tracePt t="225951" x="8970963" y="3795713"/>
          <p14:tracePt t="225958" x="8955088" y="3819525"/>
          <p14:tracePt t="225967" x="8931275" y="3859213"/>
          <p14:tracePt t="225974" x="8931275" y="3883025"/>
          <p14:tracePt t="225984" x="8907463" y="3922713"/>
          <p14:tracePt t="225990" x="8891588" y="3948113"/>
          <p14:tracePt t="225998" x="8874125" y="3987800"/>
          <p14:tracePt t="226006" x="8858250" y="4027488"/>
          <p14:tracePt t="226014" x="8850313" y="4067175"/>
          <p14:tracePt t="226022" x="8842375" y="4114800"/>
          <p14:tracePt t="226030" x="8834438" y="4154488"/>
          <p14:tracePt t="226038" x="8834438" y="4186238"/>
          <p14:tracePt t="226046" x="8826500" y="4233863"/>
          <p14:tracePt t="226054" x="8826500" y="4273550"/>
          <p14:tracePt t="226062" x="8826500" y="4306888"/>
          <p14:tracePt t="226070" x="8826500" y="4346575"/>
          <p14:tracePt t="226078" x="8826500" y="4378325"/>
          <p14:tracePt t="226086" x="8842375" y="4425950"/>
          <p14:tracePt t="226094" x="8850313" y="4449763"/>
          <p14:tracePt t="226102" x="8874125" y="4489450"/>
          <p14:tracePt t="226110" x="8891588" y="4521200"/>
          <p14:tracePt t="226118" x="8907463" y="4552950"/>
          <p14:tracePt t="226126" x="8931275" y="4576763"/>
          <p14:tracePt t="226134" x="8963025" y="4608513"/>
          <p14:tracePt t="226142" x="8978900" y="4624388"/>
          <p14:tracePt t="226151" x="9018588" y="4657725"/>
          <p14:tracePt t="226158" x="9042400" y="4673600"/>
          <p14:tracePt t="226168" x="9058275" y="4689475"/>
          <p14:tracePt t="226174" x="9097963" y="4705350"/>
          <p14:tracePt t="226182" x="9113838" y="4713288"/>
          <p14:tracePt t="226190" x="9137650" y="4729163"/>
          <p14:tracePt t="226198" x="9169400" y="4737100"/>
          <p14:tracePt t="226206" x="9201150" y="4745038"/>
          <p14:tracePt t="226214" x="9224963" y="4752975"/>
          <p14:tracePt t="226222" x="9258300" y="4760913"/>
          <p14:tracePt t="226230" x="9297988" y="4768850"/>
          <p14:tracePt t="226238" x="9337675" y="4768850"/>
          <p14:tracePt t="226246" x="9369425" y="4768850"/>
          <p14:tracePt t="226254" x="9401175" y="4768850"/>
          <p14:tracePt t="226262" x="9440863" y="4768850"/>
          <p14:tracePt t="226270" x="9472613" y="4768850"/>
          <p14:tracePt t="226278" x="9504363" y="4768850"/>
          <p14:tracePt t="226286" x="9536113" y="4768850"/>
          <p14:tracePt t="226294" x="9567863" y="4768850"/>
          <p14:tracePt t="226302" x="9601200" y="4768850"/>
          <p14:tracePt t="226310" x="9648825" y="4768850"/>
          <p14:tracePt t="226319" x="9680575" y="4768850"/>
          <p14:tracePt t="226326" x="9720263" y="4768850"/>
          <p14:tracePt t="226335" x="9767888" y="4768850"/>
          <p14:tracePt t="226342" x="9799638" y="4768850"/>
          <p14:tracePt t="226350" x="9839325" y="4768850"/>
          <p14:tracePt t="226358" x="9886950" y="4768850"/>
          <p14:tracePt t="226366" x="9918700" y="4768850"/>
          <p14:tracePt t="226374" x="9952038" y="4768850"/>
          <p14:tracePt t="226382" x="9991725" y="4768850"/>
          <p14:tracePt t="226390" x="10039350" y="4760913"/>
          <p14:tracePt t="226398" x="10086975" y="4752975"/>
          <p14:tracePt t="226406" x="10126663" y="4745038"/>
          <p14:tracePt t="226414" x="10182225" y="4737100"/>
          <p14:tracePt t="226422" x="10229850" y="4729163"/>
          <p14:tracePt t="226430" x="10279063" y="4713288"/>
          <p14:tracePt t="226438" x="10310813" y="4705350"/>
          <p14:tracePt t="226446" x="10342563" y="4697413"/>
          <p14:tracePt t="226454" x="10382250" y="4689475"/>
          <p14:tracePt t="226462" x="10406063" y="4681538"/>
          <p14:tracePt t="226470" x="10437813" y="4665663"/>
          <p14:tracePt t="226478" x="10469563" y="4657725"/>
          <p14:tracePt t="226486" x="10501313" y="4641850"/>
          <p14:tracePt t="226494" x="10525125" y="4624388"/>
          <p14:tracePt t="226503" x="10556875" y="4608513"/>
          <p14:tracePt t="226510" x="10572750" y="4592638"/>
          <p14:tracePt t="226520" x="10604500" y="4576763"/>
          <p14:tracePt t="226526" x="10612438" y="4552950"/>
          <p14:tracePt t="226535" x="10629900" y="4537075"/>
          <p14:tracePt t="226543" x="10629900" y="4521200"/>
          <p14:tracePt t="226551" x="10637838" y="4497388"/>
          <p14:tracePt t="226559" x="10645775" y="4481513"/>
          <p14:tracePt t="226567" x="10645775" y="4465638"/>
          <p14:tracePt t="226575" x="10645775" y="4457700"/>
          <p14:tracePt t="226583" x="10645775" y="4449763"/>
          <p14:tracePt t="226952" x="10645775" y="4457700"/>
          <p14:tracePt t="226965" x="10645775" y="4465638"/>
          <p14:tracePt t="226968" x="10645775" y="4481513"/>
          <p14:tracePt t="226981" x="10653713" y="4489450"/>
          <p14:tracePt t="226983" x="10653713" y="4497388"/>
          <p14:tracePt t="226990" x="10661650" y="4505325"/>
          <p14:tracePt t="226998" x="10661650" y="4513263"/>
          <p14:tracePt t="227006" x="10669588" y="4513263"/>
          <p14:tracePt t="227014" x="10677525" y="4513263"/>
          <p14:tracePt t="227023" x="10685463" y="4513263"/>
          <p14:tracePt t="227030" x="10701338" y="4521200"/>
          <p14:tracePt t="227039" x="10709275" y="4521200"/>
          <p14:tracePt t="227046" x="10725150" y="4521200"/>
          <p14:tracePt t="227055" x="10733088" y="4521200"/>
          <p14:tracePt t="227062" x="10748963" y="4521200"/>
          <p14:tracePt t="227070" x="10772775" y="4521200"/>
          <p14:tracePt t="227078" x="10788650" y="4521200"/>
          <p14:tracePt t="227086" x="10812463" y="4513263"/>
          <p14:tracePt t="227094" x="10828338" y="4505325"/>
          <p14:tracePt t="227102" x="10852150" y="4497388"/>
          <p14:tracePt t="227110" x="10875963" y="4481513"/>
          <p14:tracePt t="227118" x="10907713" y="4473575"/>
          <p14:tracePt t="227126" x="10923588" y="4449763"/>
          <p14:tracePt t="227134" x="10939463" y="4441825"/>
          <p14:tracePt t="227142" x="10963275" y="4433888"/>
          <p14:tracePt t="227150" x="10971213" y="4410075"/>
          <p14:tracePt t="227158" x="10980738" y="4402138"/>
          <p14:tracePt t="227166" x="10988675" y="4386263"/>
          <p14:tracePt t="227174" x="10996613" y="4370388"/>
          <p14:tracePt t="227182" x="11004550" y="4362450"/>
          <p14:tracePt t="227190" x="11004550" y="4354513"/>
          <p14:tracePt t="227198" x="11012488" y="4338638"/>
          <p14:tracePt t="227214" x="11020425" y="4322763"/>
          <p14:tracePt t="227223" x="11020425" y="4314825"/>
          <p14:tracePt t="227230" x="11020425" y="4306888"/>
          <p14:tracePt t="227239" x="11028363" y="4298950"/>
          <p14:tracePt t="227254" x="11028363" y="4281488"/>
          <p14:tracePt t="227270" x="11028363" y="4273550"/>
          <p14:tracePt t="227278" x="11028363" y="4265613"/>
          <p14:tracePt t="227286" x="11028363" y="4257675"/>
          <p14:tracePt t="227327" x="11020425" y="4257675"/>
          <p14:tracePt t="227336" x="11020425" y="4249738"/>
          <p14:tracePt t="227351" x="11004550" y="4249738"/>
          <p14:tracePt t="227359" x="10996613" y="4249738"/>
          <p14:tracePt t="227367" x="10988675" y="4249738"/>
          <p14:tracePt t="227375" x="10971213" y="4249738"/>
          <p14:tracePt t="227382" x="10947400" y="4241800"/>
          <p14:tracePt t="227391" x="10923588" y="4241800"/>
          <p14:tracePt t="227398" x="10899775" y="4233863"/>
          <p14:tracePt t="227408" x="10868025" y="4225925"/>
          <p14:tracePt t="227414" x="10844213" y="4225925"/>
          <p14:tracePt t="227425" x="10820400" y="4225925"/>
          <p14:tracePt t="227430" x="10796588" y="4225925"/>
          <p14:tracePt t="227438" x="10780713" y="4225925"/>
          <p14:tracePt t="227446" x="10764838" y="4225925"/>
          <p14:tracePt t="227454" x="10748963" y="4225925"/>
          <p14:tracePt t="227462" x="10725150" y="4225925"/>
          <p14:tracePt t="227470" x="10717213" y="4233863"/>
          <p14:tracePt t="227478" x="10701338" y="4233863"/>
          <p14:tracePt t="227486" x="10685463" y="4249738"/>
          <p14:tracePt t="227494" x="10669588" y="4257675"/>
          <p14:tracePt t="227502" x="10661650" y="4265613"/>
          <p14:tracePt t="227510" x="10645775" y="4281488"/>
          <p14:tracePt t="227518" x="10629900" y="4291013"/>
          <p14:tracePt t="227526" x="10612438" y="4298950"/>
          <p14:tracePt t="227534" x="10596563" y="4322763"/>
          <p14:tracePt t="227542" x="10572750" y="4338638"/>
          <p14:tracePt t="227550" x="10564813" y="4354513"/>
          <p14:tracePt t="227559" x="10541000" y="4386263"/>
          <p14:tracePt t="227566" x="10533063" y="4402138"/>
          <p14:tracePt t="227575" x="10517188" y="4425950"/>
          <p14:tracePt t="227582" x="10501313" y="4441825"/>
          <p14:tracePt t="227593" x="10485438" y="4473575"/>
          <p14:tracePt t="227599" x="10477500" y="4489450"/>
          <p14:tracePt t="227607" x="10461625" y="4505325"/>
          <p14:tracePt t="227614" x="10453688" y="4521200"/>
          <p14:tracePt t="227622" x="10437813" y="4545013"/>
          <p14:tracePt t="227630" x="10437813" y="4560888"/>
          <p14:tracePt t="227638" x="10429875" y="4568825"/>
          <p14:tracePt t="227646" x="10421938" y="4584700"/>
          <p14:tracePt t="227654" x="10414000" y="4608513"/>
          <p14:tracePt t="227662" x="10414000" y="4624388"/>
          <p14:tracePt t="227670" x="10414000" y="4641850"/>
          <p14:tracePt t="227678" x="10414000" y="4657725"/>
          <p14:tracePt t="227686" x="10414000" y="4673600"/>
          <p14:tracePt t="227694" x="10414000" y="4689475"/>
          <p14:tracePt t="227702" x="10414000" y="4705350"/>
          <p14:tracePt t="227710" x="10414000" y="4729163"/>
          <p14:tracePt t="227718" x="10406063" y="4745038"/>
          <p14:tracePt t="227726" x="10406063" y="4752975"/>
          <p14:tracePt t="227734" x="10406063" y="4768850"/>
          <p14:tracePt t="227743" x="10406063" y="4784725"/>
          <p14:tracePt t="227750" x="10406063" y="4800600"/>
          <p14:tracePt t="227759" x="10406063" y="4824413"/>
          <p14:tracePt t="227766" x="10406063" y="4840288"/>
          <p14:tracePt t="227776" x="10406063" y="4856163"/>
          <p14:tracePt t="227782" x="10406063" y="4872038"/>
          <p14:tracePt t="227790" x="10414000" y="4887913"/>
          <p14:tracePt t="227798" x="10421938" y="4911725"/>
          <p14:tracePt t="227814" x="10429875" y="4919663"/>
          <p14:tracePt t="227822" x="10437813" y="4935538"/>
          <p14:tracePt t="227830" x="10437813" y="4943475"/>
          <p14:tracePt t="227838" x="10453688" y="4959350"/>
          <p14:tracePt t="227846" x="10461625" y="4967288"/>
          <p14:tracePt t="227854" x="10485438" y="4976813"/>
          <p14:tracePt t="227862" x="10501313" y="4984750"/>
          <p14:tracePt t="227870" x="10517188" y="5000625"/>
          <p14:tracePt t="227879" x="10541000" y="5008563"/>
          <p14:tracePt t="227886" x="10556875" y="5016500"/>
          <p14:tracePt t="227894" x="10596563" y="5032375"/>
          <p14:tracePt t="227902" x="10629900" y="5040313"/>
          <p14:tracePt t="227910" x="10661650" y="5048250"/>
          <p14:tracePt t="227918" x="10709275" y="5064125"/>
          <p14:tracePt t="227926" x="10748963" y="5072063"/>
          <p14:tracePt t="227934" x="10772775" y="5080000"/>
          <p14:tracePt t="227943" x="10796588" y="5087938"/>
          <p14:tracePt t="227961" x="10852150" y="5095875"/>
          <p14:tracePt t="227966" x="10883900" y="5095875"/>
          <p14:tracePt t="227974" x="10915650" y="5095875"/>
          <p14:tracePt t="227982" x="10955338" y="5095875"/>
          <p14:tracePt t="227990" x="10996613" y="5095875"/>
          <p14:tracePt t="227998" x="11044238" y="5087938"/>
          <p14:tracePt t="228006" x="11083925" y="5072063"/>
          <p14:tracePt t="228014" x="11115675" y="5048250"/>
          <p14:tracePt t="228022" x="11155363" y="5024438"/>
          <p14:tracePt t="228030" x="11179175" y="5008563"/>
          <p14:tracePt t="228038" x="11210925" y="4967288"/>
          <p14:tracePt t="228046" x="11234738" y="4935538"/>
          <p14:tracePt t="228054" x="11242675" y="4919663"/>
          <p14:tracePt t="228062" x="11258550" y="4903788"/>
          <p14:tracePt t="228070" x="11258550" y="4887913"/>
          <p14:tracePt t="228078" x="11266488" y="4872038"/>
          <p14:tracePt t="228094" x="11266488" y="4856163"/>
          <p14:tracePt t="228110" x="11266488" y="4848225"/>
          <p14:tracePt t="228143" x="11266488" y="4840288"/>
          <p14:tracePt t="228158" x="11266488" y="4832350"/>
          <p14:tracePt t="228166" x="11266488" y="4824413"/>
          <p14:tracePt t="228182" x="11266488" y="4816475"/>
          <p14:tracePt t="228190" x="11266488" y="4800600"/>
          <p14:tracePt t="228198" x="11266488" y="4776788"/>
          <p14:tracePt t="228206" x="11258550" y="4760913"/>
          <p14:tracePt t="228214" x="11250613" y="4752975"/>
          <p14:tracePt t="228222" x="11250613" y="4737100"/>
          <p14:tracePt t="228230" x="11242675" y="4713288"/>
          <p14:tracePt t="228238" x="11234738" y="4705350"/>
          <p14:tracePt t="228246" x="11234738" y="4689475"/>
          <p14:tracePt t="228254" x="11226800" y="4673600"/>
          <p14:tracePt t="228262" x="11218863" y="4673600"/>
          <p14:tracePt t="228270" x="11218863" y="4665663"/>
          <p14:tracePt t="228278" x="11210925" y="4649788"/>
          <p14:tracePt t="228294" x="11202988" y="4633913"/>
          <p14:tracePt t="228312" x="11195050" y="4624388"/>
          <p14:tracePt t="228318" x="11195050" y="4608513"/>
          <p14:tracePt t="228326" x="11187113" y="4600575"/>
          <p14:tracePt t="228334" x="11171238" y="4584700"/>
          <p14:tracePt t="228342" x="11163300" y="4584700"/>
          <p14:tracePt t="228350" x="11155363" y="4568825"/>
          <p14:tracePt t="228358" x="11139488" y="4560888"/>
          <p14:tracePt t="228366" x="11123613" y="4552950"/>
          <p14:tracePt t="228374" x="11099800" y="4545013"/>
          <p14:tracePt t="228382" x="11083925" y="4529138"/>
          <p14:tracePt t="228390" x="11044238" y="4513263"/>
          <p14:tracePt t="228398" x="11020425" y="4505325"/>
          <p14:tracePt t="228406" x="10996613" y="4489450"/>
          <p14:tracePt t="228414" x="10971213" y="4481513"/>
          <p14:tracePt t="228422" x="10947400" y="4481513"/>
          <p14:tracePt t="228430" x="10931525" y="4473575"/>
          <p14:tracePt t="228438" x="10915650" y="4473575"/>
          <p14:tracePt t="228446" x="10907713" y="4465638"/>
          <p14:tracePt t="228454" x="10891838" y="4465638"/>
          <p14:tracePt t="228462" x="10883900" y="4465638"/>
          <p14:tracePt t="228470" x="10875963" y="4465638"/>
          <p14:tracePt t="228479" x="10868025" y="4465638"/>
          <p14:tracePt t="228496" x="10860088" y="4465638"/>
          <p14:tracePt t="228502" x="10852150" y="4465638"/>
          <p14:tracePt t="228510" x="10844213" y="4465638"/>
          <p14:tracePt t="228518" x="10836275" y="4465638"/>
          <p14:tracePt t="228526" x="10828338" y="4465638"/>
          <p14:tracePt t="228534" x="10820400" y="4465638"/>
          <p14:tracePt t="228542" x="10796588" y="4465638"/>
          <p14:tracePt t="228550" x="10788650" y="4465638"/>
          <p14:tracePt t="228558" x="10780713" y="4465638"/>
          <p14:tracePt t="228566" x="10764838" y="4457700"/>
          <p14:tracePt t="228574" x="10756900" y="4457700"/>
          <p14:tracePt t="228582" x="10748963" y="4457700"/>
          <p14:tracePt t="228590" x="10741025" y="4449763"/>
          <p14:tracePt t="228598" x="10725150" y="4449763"/>
          <p14:tracePt t="228606" x="10717213" y="4449763"/>
          <p14:tracePt t="228614" x="10709275" y="4449763"/>
          <p14:tracePt t="228622" x="10701338" y="4449763"/>
          <p14:tracePt t="228638" x="10693400" y="4449763"/>
          <p14:tracePt t="228646" x="10685463" y="4449763"/>
          <p14:tracePt t="228654" x="10677525" y="4449763"/>
          <p14:tracePt t="228670" x="10669588" y="4449763"/>
          <p14:tracePt t="228686" x="10661650" y="4449763"/>
          <p14:tracePt t="228695" x="10653713" y="4457700"/>
          <p14:tracePt t="228711" x="10645775" y="4457700"/>
          <p14:tracePt t="228719" x="10645775" y="4473575"/>
          <p14:tracePt t="228727" x="10637838" y="4473575"/>
          <p14:tracePt t="228743" x="10620375" y="4481513"/>
          <p14:tracePt t="228759" x="10612438" y="4489450"/>
          <p14:tracePt t="228767" x="10612438" y="4497388"/>
          <p14:tracePt t="228775" x="10604500" y="4497388"/>
          <p14:tracePt t="228783" x="10596563" y="4505325"/>
          <p14:tracePt t="228791" x="10588625" y="4513263"/>
          <p14:tracePt t="228799" x="10580688" y="4521200"/>
          <p14:tracePt t="228807" x="10572750" y="4529138"/>
          <p14:tracePt t="228816" x="10564813" y="4545013"/>
          <p14:tracePt t="228833" x="10556875" y="4552950"/>
          <p14:tracePt t="228840" x="10548938" y="4568825"/>
          <p14:tracePt t="228855" x="10548938" y="4584700"/>
          <p14:tracePt t="228866" x="10541000" y="4584700"/>
          <p14:tracePt t="228871" x="10541000" y="4592638"/>
          <p14:tracePt t="228879" x="10541000" y="4600575"/>
          <p14:tracePt t="228887" x="10533063" y="4608513"/>
          <p14:tracePt t="228903" x="10525125" y="4616450"/>
          <p14:tracePt t="228911" x="10517188" y="4624388"/>
          <p14:tracePt t="228927" x="10509250" y="4633913"/>
          <p14:tracePt t="228935" x="10509250" y="4641850"/>
          <p14:tracePt t="229190" x="10509250" y="4649788"/>
          <p14:tracePt t="229198" x="10493375" y="4657725"/>
          <p14:tracePt t="229206" x="10485438" y="4673600"/>
          <p14:tracePt t="229215" x="10477500" y="4697413"/>
          <p14:tracePt t="229222" x="10461625" y="4729163"/>
          <p14:tracePt t="229230" x="10445750" y="4752975"/>
          <p14:tracePt t="229238" x="10421938" y="4784725"/>
          <p14:tracePt t="229246" x="10406063" y="4816475"/>
          <p14:tracePt t="229254" x="10390188" y="4848225"/>
          <p14:tracePt t="229262" x="10366375" y="4879975"/>
          <p14:tracePt t="229270" x="10350500" y="4911725"/>
          <p14:tracePt t="229278" x="10342563" y="4935538"/>
          <p14:tracePt t="229286" x="10334625" y="4967288"/>
          <p14:tracePt t="229294" x="10326688" y="4992688"/>
          <p14:tracePt t="229302" x="10326688" y="5016500"/>
          <p14:tracePt t="229310" x="10318750" y="5032375"/>
          <p14:tracePt t="229319" x="10318750" y="5056188"/>
          <p14:tracePt t="229326" x="10318750" y="5072063"/>
          <p14:tracePt t="229334" x="10318750" y="5080000"/>
          <p14:tracePt t="229342" x="10318750" y="5087938"/>
          <p14:tracePt t="229350" x="10318750" y="5103813"/>
          <p14:tracePt t="229366" x="10318750" y="5111750"/>
          <p14:tracePt t="229374" x="10326688" y="5111750"/>
          <p14:tracePt t="229383" x="10326688" y="5119688"/>
          <p14:tracePt t="229400" x="10334625" y="5127625"/>
          <p14:tracePt t="229527" x="10334625" y="5135563"/>
          <p14:tracePt t="229543" x="10334625" y="5143500"/>
          <p14:tracePt t="229560" x="10342563" y="5143500"/>
          <p14:tracePt t="229568" x="10342563" y="5151438"/>
          <p14:tracePt t="229590" x="10350500" y="5151438"/>
          <p14:tracePt t="229599" x="10350500" y="5159375"/>
          <p14:tracePt t="229606" x="10358438" y="5159375"/>
          <p14:tracePt t="230079" x="10350500" y="5159375"/>
          <p14:tracePt t="230095" x="10334625" y="5159375"/>
          <p14:tracePt t="230106" x="10326688" y="5159375"/>
          <p14:tracePt t="230112" x="10302875" y="5159375"/>
          <p14:tracePt t="230122" x="10279063" y="5159375"/>
          <p14:tracePt t="230128" x="10245725" y="5159375"/>
          <p14:tracePt t="230135" x="10198100" y="5159375"/>
          <p14:tracePt t="230142" x="10158413" y="5159375"/>
          <p14:tracePt t="230150" x="10126663" y="5159375"/>
          <p14:tracePt t="230159" x="10086975" y="5159375"/>
          <p14:tracePt t="230166" x="10055225" y="5151438"/>
          <p14:tracePt t="230174" x="10031413" y="5151438"/>
          <p14:tracePt t="230182" x="9999663" y="5151438"/>
          <p14:tracePt t="230191" x="9975850" y="5151438"/>
          <p14:tracePt t="230198" x="9959975" y="5151438"/>
          <p14:tracePt t="230206" x="9936163" y="5151438"/>
          <p14:tracePt t="230214" x="9918700" y="5151438"/>
          <p14:tracePt t="230222" x="9894888" y="5151438"/>
          <p14:tracePt t="230230" x="9879013" y="5151438"/>
          <p14:tracePt t="230238" x="9863138" y="5151438"/>
          <p14:tracePt t="230246" x="9831388" y="5159375"/>
          <p14:tracePt t="230255" x="9815513" y="5159375"/>
          <p14:tracePt t="230263" x="9783763" y="5175250"/>
          <p14:tracePt t="230274" x="9759950" y="5183188"/>
          <p14:tracePt t="230280" x="9720263" y="5199063"/>
          <p14:tracePt t="230291" x="9696450" y="5207000"/>
          <p14:tracePt t="230295" x="9672638" y="5222875"/>
          <p14:tracePt t="230308" x="9648825" y="5238750"/>
          <p14:tracePt t="230311" x="9617075" y="5246688"/>
          <p14:tracePt t="230318" x="9601200" y="5270500"/>
          <p14:tracePt t="230326" x="9585325" y="5278438"/>
          <p14:tracePt t="230334" x="9559925" y="5294313"/>
          <p14:tracePt t="230342" x="9551988" y="5310188"/>
          <p14:tracePt t="230350" x="9536113" y="5327650"/>
          <p14:tracePt t="230358" x="9528175" y="5343525"/>
          <p14:tracePt t="230366" x="9520238" y="5359400"/>
          <p14:tracePt t="230374" x="9504363" y="5375275"/>
          <p14:tracePt t="230382" x="9496425" y="5391150"/>
          <p14:tracePt t="230391" x="9480550" y="5422900"/>
          <p14:tracePt t="230398" x="9464675" y="5446713"/>
          <p14:tracePt t="230406" x="9456738" y="5470525"/>
          <p14:tracePt t="230414" x="9432925" y="5502275"/>
          <p14:tracePt t="230422" x="9417050" y="5534025"/>
          <p14:tracePt t="230430" x="9409113" y="5557838"/>
          <p14:tracePt t="230438" x="9401175" y="5597525"/>
          <p14:tracePt t="230446" x="9385300" y="5621338"/>
          <p14:tracePt t="230455" x="9369425" y="5662613"/>
          <p14:tracePt t="230462" x="9353550" y="5694363"/>
          <p14:tracePt t="230471" x="9353550" y="5718175"/>
          <p14:tracePt t="230478" x="9337675" y="5757863"/>
          <p14:tracePt t="230486" x="9329738" y="5781675"/>
          <p14:tracePt t="230494" x="9321800" y="5797550"/>
          <p14:tracePt t="230502" x="9313863" y="5821363"/>
          <p14:tracePt t="230510" x="9305925" y="5853113"/>
          <p14:tracePt t="230518" x="9297988" y="5876925"/>
          <p14:tracePt t="230526" x="9290050" y="5916613"/>
          <p14:tracePt t="230534" x="9282113" y="5940425"/>
          <p14:tracePt t="230542" x="9282113" y="5972175"/>
          <p14:tracePt t="230550" x="9282113" y="5988050"/>
          <p14:tracePt t="230558" x="9282113" y="6013450"/>
          <p14:tracePt t="230566" x="9282113" y="6037263"/>
          <p14:tracePt t="230574" x="9282113" y="6053138"/>
          <p14:tracePt t="230582" x="9282113" y="6069013"/>
          <p14:tracePt t="230590" x="9282113" y="6076950"/>
          <p14:tracePt t="230598" x="9282113" y="6092825"/>
          <p14:tracePt t="230606" x="9282113" y="6108700"/>
          <p14:tracePt t="230614" x="9282113" y="6124575"/>
          <p14:tracePt t="230625" x="9297988" y="6140450"/>
          <p14:tracePt t="230631" x="9305925" y="6156325"/>
          <p14:tracePt t="230642" x="9321800" y="6172200"/>
          <p14:tracePt t="230647" x="9329738" y="6203950"/>
          <p14:tracePt t="230658" x="9353550" y="6235700"/>
          <p14:tracePt t="230663" x="9369425" y="6259513"/>
          <p14:tracePt t="230671" x="9393238" y="6283325"/>
          <p14:tracePt t="230678" x="9417050" y="6307138"/>
          <p14:tracePt t="230687" x="9448800" y="6323013"/>
          <p14:tracePt t="230695" x="9472613" y="6348413"/>
          <p14:tracePt t="230703" x="9504363" y="6372225"/>
          <p14:tracePt t="230711" x="9528175" y="6380163"/>
          <p14:tracePt t="230719" x="9559925" y="6403975"/>
          <p14:tracePt t="230727" x="9593263" y="6419850"/>
          <p14:tracePt t="230735" x="9632950" y="6435725"/>
          <p14:tracePt t="230742" x="9656763" y="6451600"/>
          <p14:tracePt t="230751" x="9680575" y="6467475"/>
          <p14:tracePt t="230759" x="9720263" y="6483350"/>
          <p14:tracePt t="230767" x="9744075" y="6491288"/>
          <p14:tracePt t="230775" x="9783763" y="6499225"/>
          <p14:tracePt t="230783" x="9807575" y="6507163"/>
          <p14:tracePt t="230792" x="9839325" y="6523038"/>
          <p14:tracePt t="230799" x="9879013" y="6530975"/>
          <p14:tracePt t="230809" x="9918700" y="6538913"/>
          <p14:tracePt t="230815" x="9959975" y="6546850"/>
          <p14:tracePt t="230825" x="9999663" y="6562725"/>
          <p14:tracePt t="230832" x="10039350" y="6570663"/>
          <p14:tracePt t="230843" x="10079038" y="6578600"/>
          <p14:tracePt t="230847" x="10126663" y="6586538"/>
          <p14:tracePt t="230854" x="10158413" y="6594475"/>
          <p14:tracePt t="230862" x="10190163" y="6594475"/>
          <p14:tracePt t="230870" x="10213975" y="6594475"/>
          <p14:tracePt t="230878" x="10237788" y="6594475"/>
          <p14:tracePt t="230886" x="10261600" y="6594475"/>
          <p14:tracePt t="230894" x="10287000" y="6594475"/>
          <p14:tracePt t="230902" x="10318750" y="6586538"/>
          <p14:tracePt t="230910" x="10334625" y="6570663"/>
          <p14:tracePt t="230918" x="10358438" y="6546850"/>
          <p14:tracePt t="230926" x="10382250" y="6515100"/>
          <p14:tracePt t="230934" x="10414000" y="6475413"/>
          <p14:tracePt t="230942" x="10437813" y="6435725"/>
          <p14:tracePt t="230950" x="10461625" y="6388100"/>
          <p14:tracePt t="230958" x="10493375" y="6348413"/>
          <p14:tracePt t="230966" x="10509250" y="6307138"/>
          <p14:tracePt t="230975" x="10533063" y="6267450"/>
          <p14:tracePt t="230982" x="10556875" y="6227763"/>
          <p14:tracePt t="230991" x="10572750" y="6196013"/>
          <p14:tracePt t="230998" x="10588625" y="6156325"/>
          <p14:tracePt t="231007" x="10604500" y="6124575"/>
          <p14:tracePt t="231014" x="10612438" y="6076950"/>
          <p14:tracePt t="231022" x="10620375" y="6045200"/>
          <p14:tracePt t="231030" x="10637838" y="6005513"/>
          <p14:tracePt t="231038" x="10645775" y="5972175"/>
          <p14:tracePt t="231046" x="10653713" y="5924550"/>
          <p14:tracePt t="231054" x="10653713" y="5892800"/>
          <p14:tracePt t="231062" x="10661650" y="5861050"/>
          <p14:tracePt t="231070" x="10661650" y="5821363"/>
          <p14:tracePt t="231078" x="10661650" y="5789613"/>
          <p14:tracePt t="231086" x="10661650" y="5765800"/>
          <p14:tracePt t="231094" x="10661650" y="5734050"/>
          <p14:tracePt t="231102" x="10661650" y="5702300"/>
          <p14:tracePt t="231110" x="10661650" y="5678488"/>
          <p14:tracePt t="231118" x="10661650" y="5653088"/>
          <p14:tracePt t="231127" x="10661650" y="5629275"/>
          <p14:tracePt t="231135" x="10661650" y="5605463"/>
          <p14:tracePt t="231143" x="10661650" y="5581650"/>
          <p14:tracePt t="231151" x="10661650" y="5565775"/>
          <p14:tracePt t="231161" x="10653713" y="5541963"/>
          <p14:tracePt t="231167" x="10653713" y="5526088"/>
          <p14:tracePt t="231177" x="10645775" y="5502275"/>
          <p14:tracePt t="231183" x="10637838" y="5478463"/>
          <p14:tracePt t="231194" x="10620375" y="5454650"/>
          <p14:tracePt t="231200" x="10612438" y="5438775"/>
          <p14:tracePt t="231207" x="10596563" y="5422900"/>
          <p14:tracePt t="231215" x="10572750" y="5399088"/>
          <p14:tracePt t="231223" x="10548938" y="5391150"/>
          <p14:tracePt t="231231" x="10517188" y="5367338"/>
          <p14:tracePt t="231239" x="10485438" y="5351463"/>
          <p14:tracePt t="231246" x="10437813" y="5327650"/>
          <p14:tracePt t="231254" x="10406063" y="5319713"/>
          <p14:tracePt t="231262" x="10358438" y="5302250"/>
          <p14:tracePt t="231270" x="10318750" y="5294313"/>
          <p14:tracePt t="231278" x="10261600" y="5278438"/>
          <p14:tracePt t="231286" x="10229850" y="5270500"/>
          <p14:tracePt t="231294" x="10182225" y="5262563"/>
          <p14:tracePt t="231302" x="10142538" y="5254625"/>
          <p14:tracePt t="231310" x="10110788" y="5254625"/>
          <p14:tracePt t="231318" x="10086975" y="5254625"/>
          <p14:tracePt t="231326" x="10063163" y="5254625"/>
          <p14:tracePt t="231334" x="10047288" y="5254625"/>
          <p14:tracePt t="231342" x="10023475" y="5254625"/>
          <p14:tracePt t="231350" x="10007600" y="5254625"/>
          <p14:tracePt t="231359" x="9983788" y="5254625"/>
          <p14:tracePt t="231366" x="9967913" y="5254625"/>
          <p14:tracePt t="231376" x="9952038" y="5254625"/>
          <p14:tracePt t="231382" x="9936163" y="5262563"/>
          <p14:tracePt t="231390" x="9910763" y="5270500"/>
          <p14:tracePt t="231398" x="9886950" y="5278438"/>
          <p14:tracePt t="231406" x="9855200" y="5294313"/>
          <p14:tracePt t="231414" x="9831388" y="5302250"/>
          <p14:tracePt t="231422" x="9791700" y="5319713"/>
          <p14:tracePt t="231430" x="9759950" y="5335588"/>
          <p14:tracePt t="231438" x="9720263" y="5359400"/>
          <p14:tracePt t="231446" x="9696450" y="5367338"/>
          <p14:tracePt t="231454" x="9664700" y="5391150"/>
          <p14:tracePt t="231462" x="9640888" y="5407025"/>
          <p14:tracePt t="231470" x="9625013" y="5422900"/>
          <p14:tracePt t="231478" x="9609138" y="5438775"/>
          <p14:tracePt t="231486" x="9585325" y="5454650"/>
          <p14:tracePt t="231494" x="9567863" y="5478463"/>
          <p14:tracePt t="231502" x="9551988" y="5494338"/>
          <p14:tracePt t="231510" x="9536113" y="5518150"/>
          <p14:tracePt t="231518" x="9520238" y="5549900"/>
          <p14:tracePt t="231527" x="9504363" y="5581650"/>
          <p14:tracePt t="231534" x="9496425" y="5613400"/>
          <p14:tracePt t="231544" x="9488488" y="5645150"/>
          <p14:tracePt t="231550" x="9480550" y="5678488"/>
          <p14:tracePt t="231560" x="9464675" y="5718175"/>
          <p14:tracePt t="231566" x="9456738" y="5749925"/>
          <p14:tracePt t="231574" x="9456738" y="5781675"/>
          <p14:tracePt t="231582" x="9456738" y="5821363"/>
          <p14:tracePt t="231590" x="9456738" y="5861050"/>
          <p14:tracePt t="231598" x="9456738" y="5892800"/>
          <p14:tracePt t="231606" x="9448800" y="5940425"/>
          <p14:tracePt t="231614" x="9448800" y="5972175"/>
          <p14:tracePt t="231622" x="9448800" y="6005513"/>
          <p14:tracePt t="231630" x="9440863" y="6029325"/>
          <p14:tracePt t="231638" x="9440863" y="6061075"/>
          <p14:tracePt t="231646" x="9440863" y="6092825"/>
          <p14:tracePt t="231654" x="9448800" y="6140450"/>
          <p14:tracePt t="231662" x="9456738" y="6164263"/>
          <p14:tracePt t="231670" x="9472613" y="6203950"/>
          <p14:tracePt t="231678" x="9488488" y="6227763"/>
          <p14:tracePt t="231686" x="9512300" y="6267450"/>
          <p14:tracePt t="231694" x="9520238" y="6299200"/>
          <p14:tracePt t="231702" x="9544050" y="6323013"/>
          <p14:tracePt t="231711" x="9575800" y="6364288"/>
          <p14:tracePt t="231718" x="9601200" y="6388100"/>
          <p14:tracePt t="231729" x="9632950" y="6411913"/>
          <p14:tracePt t="231736" x="9664700" y="6435725"/>
          <p14:tracePt t="231743" x="9696450" y="6451600"/>
          <p14:tracePt t="231751" x="9728200" y="6467475"/>
          <p14:tracePt t="231758" x="9759950" y="6483350"/>
          <p14:tracePt t="231766" x="9799638" y="6499225"/>
          <p14:tracePt t="231774" x="9839325" y="6507163"/>
          <p14:tracePt t="231782" x="9886950" y="6515100"/>
          <p14:tracePt t="231790" x="9910763" y="6523038"/>
          <p14:tracePt t="231798" x="9944100" y="6530975"/>
          <p14:tracePt t="231806" x="9975850" y="6530975"/>
          <p14:tracePt t="231814" x="9999663" y="6538913"/>
          <p14:tracePt t="231822" x="10023475" y="6538913"/>
          <p14:tracePt t="231830" x="10047288" y="6538913"/>
          <p14:tracePt t="231838" x="10071100" y="6538913"/>
          <p14:tracePt t="231846" x="10094913" y="6538913"/>
          <p14:tracePt t="231854" x="10110788" y="6538913"/>
          <p14:tracePt t="231862" x="10134600" y="6530975"/>
          <p14:tracePt t="231870" x="10142538" y="6530975"/>
          <p14:tracePt t="231879" x="10166350" y="6523038"/>
          <p14:tracePt t="231886" x="10174288" y="6507163"/>
          <p14:tracePt t="231895" x="10190163" y="6499225"/>
          <p14:tracePt t="231902" x="10198100" y="6483350"/>
          <p14:tracePt t="231912" x="10213975" y="6475413"/>
          <p14:tracePt t="231918" x="10213975" y="6467475"/>
          <p14:tracePt t="231926" x="10221913" y="6443663"/>
          <p14:tracePt t="231934" x="10229850" y="6427788"/>
          <p14:tracePt t="231942" x="10237788" y="6411913"/>
          <p14:tracePt t="231950" x="10237788" y="6403975"/>
          <p14:tracePt t="231963" x="10237788" y="6396038"/>
          <p14:tracePt t="231966" x="10245725" y="6396038"/>
          <p14:tracePt t="232334" x="10245725" y="6388100"/>
          <p14:tracePt t="232343" x="10245725" y="6380163"/>
          <p14:tracePt t="232351" x="10253663" y="6380163"/>
          <p14:tracePt t="232358" x="10261600" y="6372225"/>
          <p14:tracePt t="232366" x="10261600" y="6364288"/>
          <p14:tracePt t="232374" x="10269538" y="6356350"/>
          <p14:tracePt t="232382" x="10269538" y="6348413"/>
          <p14:tracePt t="232390" x="10269538" y="6330950"/>
          <p14:tracePt t="232398" x="10279063" y="6323013"/>
          <p14:tracePt t="232406" x="10287000" y="6307138"/>
          <p14:tracePt t="232422" x="10287000" y="6299200"/>
          <p14:tracePt t="232439" x="10287000" y="6291263"/>
          <p14:tracePt t="232455" x="10294938" y="6283325"/>
          <p14:tracePt t="232471" x="10294938" y="6275388"/>
          <p14:tracePt t="232577" x="10287000" y="6283325"/>
          <p14:tracePt t="232585" x="10269538" y="6291263"/>
          <p14:tracePt t="232591" x="10269538" y="6299200"/>
          <p14:tracePt t="232599" x="10253663" y="6299200"/>
          <p14:tracePt t="232616" x="10245725" y="6299200"/>
          <p14:tracePt t="232631" x="10237788" y="6299200"/>
          <p14:tracePt t="232638" x="10229850" y="6299200"/>
          <p14:tracePt t="232759" x="10229850" y="6283325"/>
          <p14:tracePt t="232768" x="10229850" y="6275388"/>
          <p14:tracePt t="232779" x="10229850" y="6267450"/>
          <p14:tracePt t="232785" x="10229850" y="6259513"/>
          <p14:tracePt t="232807" x="10221913" y="6251575"/>
          <p14:tracePt t="232823" x="10213975" y="6251575"/>
          <p14:tracePt t="232831" x="10213975" y="6243638"/>
          <p14:tracePt t="232912" x="10206038" y="6243638"/>
          <p14:tracePt t="232921" x="10206038" y="6235700"/>
          <p14:tracePt t="232935" x="10198100" y="6235700"/>
          <p14:tracePt t="232945" x="10190163" y="6235700"/>
          <p14:tracePt t="232952" x="10190163" y="6227763"/>
          <p14:tracePt t="233127" x="10198100" y="6227763"/>
          <p14:tracePt t="233144" x="10206038" y="6227763"/>
          <p14:tracePt t="233153" x="10221913" y="6219825"/>
          <p14:tracePt t="233163" x="10245725" y="6211888"/>
          <p14:tracePt t="233178" x="10269538" y="6203950"/>
          <p14:tracePt t="233185" x="10287000" y="6196013"/>
          <p14:tracePt t="233192" x="10302875" y="6188075"/>
          <p14:tracePt t="233206" x="10318750" y="6188075"/>
          <p14:tracePt t="233222" x="10326688" y="6188075"/>
          <p14:tracePt t="233238" x="10334625" y="6188075"/>
          <p14:tracePt t="233254" x="10334625" y="6180138"/>
          <p14:tracePt t="245680" x="10334625" y="6259513"/>
          <p14:tracePt t="245687" x="10318750" y="6380163"/>
          <p14:tracePt t="245700" x="10310813" y="6467475"/>
          <p14:tracePt t="245703" x="10302875" y="6538913"/>
          <p14:tracePt t="245712" x="10294938" y="6586538"/>
          <p14:tracePt t="245719" x="10287000" y="6602413"/>
          <p14:tracePt t="245730" x="10279063" y="6610350"/>
          <p14:tracePt t="245935" x="10261600" y="6618288"/>
          <p14:tracePt t="245944" x="10198100" y="6650038"/>
          <p14:tracePt t="245952" x="10047288" y="6738938"/>
          <p14:tracePt t="246292" x="5397500" y="6802438"/>
          <p14:tracePt t="246299" x="5365750" y="6786563"/>
          <p14:tracePt t="246304" x="5334000" y="6754813"/>
          <p14:tracePt t="246311" x="5302250" y="6723063"/>
          <p14:tracePt t="246318" x="5262563" y="6699250"/>
          <p14:tracePt t="246326" x="5238750" y="6691313"/>
          <p14:tracePt t="246334" x="5214938" y="6673850"/>
          <p14:tracePt t="246342" x="5183188" y="6657975"/>
          <p14:tracePt t="246350" x="5151438" y="6657975"/>
          <p14:tracePt t="246358" x="5119688" y="6642100"/>
          <p14:tracePt t="246366" x="5080000" y="6626225"/>
          <p14:tracePt t="246374" x="5030788" y="6610350"/>
          <p14:tracePt t="246382" x="4975225" y="6594475"/>
          <p14:tracePt t="246390" x="4919663" y="6570663"/>
          <p14:tracePt t="246398" x="4840288" y="6546850"/>
          <p14:tracePt t="246406" x="4768850" y="6507163"/>
          <p14:tracePt t="246414" x="4664075" y="6475413"/>
          <p14:tracePt t="246422" x="4576763" y="6443663"/>
          <p14:tracePt t="246430" x="4489450" y="6380163"/>
          <p14:tracePt t="246438" x="4449763" y="6299200"/>
          <p14:tracePt t="246447" x="4418013" y="6203950"/>
          <p14:tracePt t="246454" x="4378325" y="6061075"/>
          <p14:tracePt t="246464" x="4344988" y="5892800"/>
          <p14:tracePt t="246470" x="4297363" y="5678488"/>
          <p14:tracePt t="246478" x="4257675" y="5430838"/>
          <p14:tracePt t="246486" x="4202113" y="5127625"/>
          <p14:tracePt t="246494" x="4178300" y="4967288"/>
          <p14:tracePt t="246502" x="4162425" y="4887913"/>
          <p14:tracePt t="246510" x="4106863" y="4689475"/>
          <p14:tracePt t="246518" x="4019550" y="4402138"/>
          <p14:tracePt t="246526" x="3930650" y="4106863"/>
          <p14:tracePt t="246534" x="3851275" y="3819525"/>
          <p14:tracePt t="246542" x="3732213" y="3532188"/>
          <p14:tracePt t="246550" x="3619500" y="3262313"/>
          <p14:tracePt t="246558" x="3532188" y="3038475"/>
          <p14:tracePt t="246566" x="3444875" y="2878138"/>
          <p14:tracePt t="246574" x="3365500" y="2711450"/>
          <p14:tracePt t="246582" x="3292475" y="2584450"/>
          <p14:tracePt t="246590" x="3213100" y="2439988"/>
          <p14:tracePt t="246598" x="3133725" y="2312988"/>
          <p14:tracePt t="246606" x="3078163" y="2216150"/>
          <p14:tracePt t="246614" x="3014663" y="2128838"/>
          <p14:tracePt t="246622" x="2957513" y="2065338"/>
          <p14:tracePt t="246631" x="2917825" y="1993900"/>
          <p14:tracePt t="246638" x="2886075" y="1946275"/>
          <p14:tracePt t="246647" x="2854325" y="1906588"/>
          <p14:tracePt t="246654" x="2838450" y="1898650"/>
          <p14:tracePt t="246662" x="2814638" y="1881188"/>
          <p14:tracePt t="246670" x="2806700" y="1873250"/>
          <p14:tracePt t="246678" x="2798763" y="1865313"/>
          <p14:tracePt t="246686" x="2782888" y="1865313"/>
          <p14:tracePt t="246694" x="2759075" y="1857375"/>
          <p14:tracePt t="246702" x="2743200" y="1841500"/>
          <p14:tracePt t="246710" x="2703513" y="1817688"/>
          <p14:tracePt t="246718" x="2663825" y="1793875"/>
          <p14:tracePt t="246726" x="2590800" y="1754188"/>
          <p14:tracePt t="246734" x="2535238" y="1714500"/>
          <p14:tracePt t="246742" x="2432050" y="1651000"/>
          <p14:tracePt t="246750" x="2352675" y="1595438"/>
          <p14:tracePt t="246758" x="2232025" y="1514475"/>
          <p14:tracePt t="246766" x="2120900" y="1435100"/>
          <p14:tracePt t="246774" x="1978025" y="1355725"/>
          <p14:tracePt t="246782" x="1881188" y="1292225"/>
          <p14:tracePt t="246790" x="1809750" y="1252538"/>
          <p14:tracePt t="246798" x="1738313" y="1195388"/>
          <p14:tracePt t="246806" x="1666875" y="1147763"/>
          <p14:tracePt t="246817" x="1603375" y="1100138"/>
          <p14:tracePt t="246822" x="1530350" y="1052513"/>
          <p14:tracePt t="246835" x="1458913" y="1004888"/>
          <p14:tracePt t="246839" x="1403350" y="965200"/>
          <p14:tracePt t="246846" x="1363663" y="941388"/>
          <p14:tracePt t="246854" x="1331913" y="909638"/>
          <p14:tracePt t="246862" x="1300163" y="893763"/>
          <p14:tracePt t="246871" x="1276350" y="869950"/>
          <p14:tracePt t="246878" x="1260475" y="862013"/>
          <p14:tracePt t="246887" x="1244600" y="844550"/>
          <p14:tracePt t="246894" x="1236663" y="836613"/>
          <p14:tracePt t="246902" x="1228725" y="828675"/>
          <p14:tracePt t="246910" x="1220788" y="828675"/>
          <p14:tracePt t="247079" x="1220788" y="844550"/>
          <p14:tracePt t="247087" x="1220788" y="862013"/>
          <p14:tracePt t="247099" x="1211263" y="877888"/>
          <p14:tracePt t="247103" x="1211263" y="893763"/>
          <p14:tracePt t="247114" x="1211263" y="909638"/>
          <p14:tracePt t="247118" x="1203325" y="933450"/>
          <p14:tracePt t="247126" x="1195388" y="949325"/>
          <p14:tracePt t="247135" x="1195388" y="973138"/>
          <p14:tracePt t="247142" x="1187450" y="996950"/>
          <p14:tracePt t="247151" x="1179513" y="1012825"/>
          <p14:tracePt t="247158" x="1171575" y="1036638"/>
          <p14:tracePt t="247168" x="1171575" y="1060450"/>
          <p14:tracePt t="247174" x="1163638" y="1076325"/>
          <p14:tracePt t="247185" x="1155700" y="1100138"/>
          <p14:tracePt t="247190" x="1147763" y="1116013"/>
          <p14:tracePt t="247198" x="1147763" y="1131888"/>
          <p14:tracePt t="247206" x="1147763" y="1147763"/>
          <p14:tracePt t="247214" x="1147763" y="1163638"/>
          <p14:tracePt t="247222" x="1147763" y="1187450"/>
          <p14:tracePt t="247230" x="1147763" y="1195388"/>
          <p14:tracePt t="247238" x="1147763" y="1204913"/>
          <p14:tracePt t="247246" x="1155700" y="1220788"/>
          <p14:tracePt t="247262" x="1155700" y="1228725"/>
          <p14:tracePt t="247270" x="1155700" y="1244600"/>
          <p14:tracePt t="247286" x="1155700" y="1252538"/>
          <p14:tracePt t="247294" x="1155700" y="1260475"/>
          <p14:tracePt t="247302" x="1155700" y="1268413"/>
          <p14:tracePt t="247782" x="1155700" y="1260475"/>
          <p14:tracePt t="247790" x="1155700" y="1252538"/>
          <p14:tracePt t="247798" x="1155700" y="1244600"/>
          <p14:tracePt t="247806" x="1147763" y="1228725"/>
          <p14:tracePt t="247822" x="1139825" y="1220788"/>
          <p14:tracePt t="247838" x="1139825" y="1212850"/>
          <p14:tracePt t="247854" x="1131888" y="1212850"/>
          <p14:tracePt t="247862" x="1131888" y="1204913"/>
          <p14:tracePt t="247966" x="1123950" y="1204913"/>
          <p14:tracePt t="247974" x="1116013" y="1204913"/>
          <p14:tracePt t="247982" x="1108075" y="1204913"/>
          <p14:tracePt t="247990" x="1100138" y="1204913"/>
          <p14:tracePt t="247998" x="1092200" y="1204913"/>
          <p14:tracePt t="248014" x="1084263" y="1204913"/>
          <p14:tracePt t="248030" x="1076325" y="1204913"/>
          <p14:tracePt t="248046" x="1068388" y="1204913"/>
          <p14:tracePt t="248054" x="1060450" y="1204913"/>
          <p14:tracePt t="248062" x="1044575" y="1204913"/>
          <p14:tracePt t="248071" x="1036638" y="1204913"/>
          <p14:tracePt t="248078" x="1020763" y="1204913"/>
          <p14:tracePt t="248088" x="1004888" y="1204913"/>
          <p14:tracePt t="248094" x="989013" y="1204913"/>
          <p14:tracePt t="248102" x="973138" y="1204913"/>
          <p14:tracePt t="248110" x="949325" y="1204913"/>
          <p14:tracePt t="248118" x="925513" y="1204913"/>
          <p14:tracePt t="248126" x="893763" y="1204913"/>
          <p14:tracePt t="248134" x="860425" y="1204913"/>
          <p14:tracePt t="248142" x="820738" y="1204913"/>
          <p14:tracePt t="248150" x="788988" y="1204913"/>
          <p14:tracePt t="248158" x="765175" y="1204913"/>
          <p14:tracePt t="248166" x="733425" y="1204913"/>
          <p14:tracePt t="248174" x="717550" y="1204913"/>
          <p14:tracePt t="248182" x="701675" y="1204913"/>
          <p14:tracePt t="248190" x="693738" y="1204913"/>
          <p14:tracePt t="248198" x="685800" y="1204913"/>
          <p14:tracePt t="248206" x="669925" y="1204913"/>
          <p14:tracePt t="248214" x="661988" y="1204913"/>
          <p14:tracePt t="248222" x="654050" y="1204913"/>
          <p14:tracePt t="248230" x="646113" y="1195388"/>
          <p14:tracePt t="248239" x="638175" y="1195388"/>
          <p14:tracePt t="248246" x="630238" y="1195388"/>
          <p14:tracePt t="248262" x="622300" y="1195388"/>
          <p14:tracePt t="248278" x="606425" y="1195388"/>
          <p14:tracePt t="248294" x="598488" y="1195388"/>
          <p14:tracePt t="248302" x="582613" y="1195388"/>
          <p14:tracePt t="248310" x="574675" y="1195388"/>
          <p14:tracePt t="248318" x="566738" y="1204913"/>
          <p14:tracePt t="248326" x="550863" y="1204913"/>
          <p14:tracePt t="248334" x="542925" y="1204913"/>
          <p14:tracePt t="248342" x="534988" y="1204913"/>
          <p14:tracePt t="248350" x="527050" y="1204913"/>
          <p14:tracePt t="248358" x="517525" y="1212850"/>
          <p14:tracePt t="248366" x="509588" y="1220788"/>
          <p14:tracePt t="248374" x="501650" y="1220788"/>
          <p14:tracePt t="248382" x="493713" y="1228725"/>
          <p14:tracePt t="248390" x="469900" y="1236663"/>
          <p14:tracePt t="248398" x="461963" y="1236663"/>
          <p14:tracePt t="248406" x="446088" y="1252538"/>
          <p14:tracePt t="248414" x="430213" y="1260475"/>
          <p14:tracePt t="248423" x="414338" y="1276350"/>
          <p14:tracePt t="248430" x="406400" y="1284288"/>
          <p14:tracePt t="248440" x="390525" y="1300163"/>
          <p14:tracePt t="248446" x="374650" y="1308100"/>
          <p14:tracePt t="248454" x="358775" y="1323975"/>
          <p14:tracePt t="248462" x="342900" y="1339850"/>
          <p14:tracePt t="248470" x="334963" y="1347788"/>
          <p14:tracePt t="248478" x="327025" y="1363663"/>
          <p14:tracePt t="248486" x="319088" y="1371600"/>
          <p14:tracePt t="248494" x="311150" y="1379538"/>
          <p14:tracePt t="248502" x="311150" y="1387475"/>
          <p14:tracePt t="248510" x="311150" y="1395413"/>
          <p14:tracePt t="248518" x="311150" y="1403350"/>
          <p14:tracePt t="248526" x="311150" y="1419225"/>
          <p14:tracePt t="248534" x="311150" y="1427163"/>
          <p14:tracePt t="248542" x="311150" y="1435100"/>
          <p14:tracePt t="248550" x="311150" y="1450975"/>
          <p14:tracePt t="248558" x="311150" y="1466850"/>
          <p14:tracePt t="248566" x="311150" y="1474788"/>
          <p14:tracePt t="248574" x="311150" y="1490663"/>
          <p14:tracePt t="248582" x="311150" y="1506538"/>
          <p14:tracePt t="248590" x="319088" y="1522413"/>
          <p14:tracePt t="248598" x="319088" y="1538288"/>
          <p14:tracePt t="248607" x="327025" y="1547813"/>
          <p14:tracePt t="248614" x="334963" y="1563688"/>
          <p14:tracePt t="248624" x="334963" y="1571625"/>
          <p14:tracePt t="248630" x="342900" y="1579563"/>
          <p14:tracePt t="248638" x="350838" y="1587500"/>
          <p14:tracePt t="248654" x="358775" y="1595438"/>
          <p14:tracePt t="248662" x="366713" y="1603375"/>
          <p14:tracePt t="248670" x="374650" y="1611313"/>
          <p14:tracePt t="248678" x="382588" y="1619250"/>
          <p14:tracePt t="248686" x="390525" y="1619250"/>
          <p14:tracePt t="248694" x="390525" y="1627188"/>
          <p14:tracePt t="248702" x="398463" y="1627188"/>
          <p14:tracePt t="248710" x="406400" y="1635125"/>
          <p14:tracePt t="248718" x="414338" y="1635125"/>
          <p14:tracePt t="248734" x="422275" y="1643063"/>
          <p14:tracePt t="248742" x="446088" y="1651000"/>
          <p14:tracePt t="248750" x="461963" y="1658938"/>
          <p14:tracePt t="248758" x="477838" y="1666875"/>
          <p14:tracePt t="248766" x="509588" y="1682750"/>
          <p14:tracePt t="248774" x="558800" y="1698625"/>
          <p14:tracePt t="248782" x="606425" y="1706563"/>
          <p14:tracePt t="248791" x="638175" y="1706563"/>
          <p14:tracePt t="248798" x="661988" y="1722438"/>
          <p14:tracePt t="248808" x="685800" y="1730375"/>
          <p14:tracePt t="248814" x="709613" y="1738313"/>
          <p14:tracePt t="248822" x="725488" y="1738313"/>
          <p14:tracePt t="248838" x="733425" y="1738313"/>
          <p14:tracePt t="249294" x="733425" y="1730375"/>
          <p14:tracePt t="249302" x="733425" y="1706563"/>
          <p14:tracePt t="249310" x="733425" y="1658938"/>
          <p14:tracePt t="249318" x="733425" y="1627188"/>
          <p14:tracePt t="249327" x="733425" y="1595438"/>
          <p14:tracePt t="249334" x="725488" y="1563688"/>
          <p14:tracePt t="249344" x="717550" y="1522413"/>
          <p14:tracePt t="249350" x="709613" y="1506538"/>
          <p14:tracePt t="249358" x="709613" y="1490663"/>
          <p14:tracePt t="249366" x="701675" y="1482725"/>
          <p14:tracePt t="249374" x="701675" y="1466850"/>
          <p14:tracePt t="249382" x="693738" y="1466850"/>
          <p14:tracePt t="249389" x="693738" y="1458913"/>
          <p14:tracePt t="249398" x="685800" y="1458913"/>
          <p14:tracePt t="249446" x="677863" y="1458913"/>
          <p14:tracePt t="249462" x="669925" y="1458913"/>
          <p14:tracePt t="249502" x="661988" y="1458913"/>
          <p14:tracePt t="249518" x="654050" y="1458913"/>
          <p14:tracePt t="249527" x="654050" y="1466850"/>
          <p14:tracePt t="249534" x="646113" y="1466850"/>
          <p14:tracePt t="249542" x="638175" y="1482725"/>
          <p14:tracePt t="249550" x="622300" y="1490663"/>
          <p14:tracePt t="249558" x="622300" y="1506538"/>
          <p14:tracePt t="249566" x="606425" y="1530350"/>
          <p14:tracePt t="249574" x="598488" y="1547813"/>
          <p14:tracePt t="249582" x="582613" y="1555750"/>
          <p14:tracePt t="249590" x="574675" y="1579563"/>
          <p14:tracePt t="249598" x="574675" y="1595438"/>
          <p14:tracePt t="249606" x="558800" y="1619250"/>
          <p14:tracePt t="249614" x="558800" y="1643063"/>
          <p14:tracePt t="249622" x="558800" y="1658938"/>
          <p14:tracePt t="249630" x="558800" y="1674813"/>
          <p14:tracePt t="249638" x="558800" y="1690688"/>
          <p14:tracePt t="249646" x="566738" y="1706563"/>
          <p14:tracePt t="249662" x="566738" y="1714500"/>
          <p14:tracePt t="249670" x="574675" y="1722438"/>
          <p14:tracePt t="249686" x="582613" y="1730375"/>
          <p14:tracePt t="250454" x="582613" y="1738313"/>
          <p14:tracePt t="250478" x="574675" y="1738313"/>
          <p14:tracePt t="250486" x="574675" y="1746250"/>
          <p14:tracePt t="250494" x="566738" y="1746250"/>
          <p14:tracePt t="250526" x="558800" y="1746250"/>
          <p14:tracePt t="250534" x="550863" y="1746250"/>
          <p14:tracePt t="250550" x="542925" y="1746250"/>
          <p14:tracePt t="250566" x="534988" y="1746250"/>
          <p14:tracePt t="250582" x="527050" y="1754188"/>
          <p14:tracePt t="250590" x="517525" y="1754188"/>
          <p14:tracePt t="250606" x="501650" y="1762125"/>
          <p14:tracePt t="250614" x="493713" y="1762125"/>
          <p14:tracePt t="250622" x="485775" y="1762125"/>
          <p14:tracePt t="250630" x="477838" y="1762125"/>
          <p14:tracePt t="250646" x="469900" y="1762125"/>
          <p14:tracePt t="250654" x="461963" y="1762125"/>
          <p14:tracePt t="250894" x="454025" y="1770063"/>
          <p14:tracePt t="250902" x="446088" y="1770063"/>
          <p14:tracePt t="250918" x="438150" y="1770063"/>
          <p14:tracePt t="250926" x="430213" y="1770063"/>
          <p14:tracePt t="250935" x="422275" y="1770063"/>
          <p14:tracePt t="250942" x="414338" y="1778000"/>
          <p14:tracePt t="250953" x="406400" y="1778000"/>
          <p14:tracePt t="250958" x="390525" y="1785938"/>
          <p14:tracePt t="250966" x="374650" y="1785938"/>
          <p14:tracePt t="250974" x="358775" y="1785938"/>
          <p14:tracePt t="250982" x="350838" y="1785938"/>
          <p14:tracePt t="250990" x="350838" y="1793875"/>
          <p14:tracePt t="250998" x="342900" y="1793875"/>
          <p14:tracePt t="251006" x="334963" y="1793875"/>
          <p14:tracePt t="251014" x="327025" y="1793875"/>
          <p14:tracePt t="251022" x="319088" y="1793875"/>
          <p14:tracePt t="251038" x="311150" y="1793875"/>
          <p14:tracePt t="251054" x="311150" y="1801813"/>
          <p14:tracePt t="251062" x="303213" y="1801813"/>
          <p14:tracePt t="251070" x="303213" y="1809750"/>
          <p14:tracePt t="251086" x="295275" y="1809750"/>
          <p14:tracePt t="251094" x="287338" y="1809750"/>
          <p14:tracePt t="251110" x="287338" y="1817688"/>
          <p14:tracePt t="251119" x="279400" y="1825625"/>
          <p14:tracePt t="251126" x="279400" y="1833563"/>
          <p14:tracePt t="251135" x="271463" y="1841500"/>
          <p14:tracePt t="251150" x="263525" y="1857375"/>
          <p14:tracePt t="251158" x="263525" y="1865313"/>
          <p14:tracePt t="251166" x="263525" y="1881188"/>
          <p14:tracePt t="251174" x="263525" y="1890713"/>
          <p14:tracePt t="251182" x="263525" y="1914525"/>
          <p14:tracePt t="251190" x="263525" y="1922463"/>
          <p14:tracePt t="251198" x="263525" y="1938338"/>
          <p14:tracePt t="251206" x="271463" y="1946275"/>
          <p14:tracePt t="251214" x="279400" y="1970088"/>
          <p14:tracePt t="251222" x="287338" y="1985963"/>
          <p14:tracePt t="251230" x="295275" y="1993900"/>
          <p14:tracePt t="251238" x="295275" y="2009775"/>
          <p14:tracePt t="251246" x="303213" y="2025650"/>
          <p14:tracePt t="251254" x="319088" y="2041525"/>
          <p14:tracePt t="251262" x="319088" y="2049463"/>
          <p14:tracePt t="251270" x="327025" y="2065338"/>
          <p14:tracePt t="251278" x="334963" y="2073275"/>
          <p14:tracePt t="251286" x="342900" y="2081213"/>
          <p14:tracePt t="251294" x="358775" y="2097088"/>
          <p14:tracePt t="251303" x="366713" y="2105025"/>
          <p14:tracePt t="251310" x="374650" y="2120900"/>
          <p14:tracePt t="251320" x="390525" y="2128838"/>
          <p14:tracePt t="251326" x="406400" y="2144713"/>
          <p14:tracePt t="251334" x="422275" y="2144713"/>
          <p14:tracePt t="251342" x="438150" y="2152650"/>
          <p14:tracePt t="251350" x="461963" y="2168525"/>
          <p14:tracePt t="251358" x="477838" y="2168525"/>
          <p14:tracePt t="251366" x="493713" y="2176463"/>
          <p14:tracePt t="251374" x="517525" y="2184400"/>
          <p14:tracePt t="251382" x="534988" y="2192338"/>
          <p14:tracePt t="251390" x="558800" y="2192338"/>
          <p14:tracePt t="251398" x="582613" y="2192338"/>
          <p14:tracePt t="251406" x="606425" y="2200275"/>
          <p14:tracePt t="251414" x="622300" y="2200275"/>
          <p14:tracePt t="251422" x="638175" y="2208213"/>
          <p14:tracePt t="251430" x="646113" y="2208213"/>
          <p14:tracePt t="251438" x="654050" y="2208213"/>
          <p14:tracePt t="251446" x="661988" y="2208213"/>
          <p14:tracePt t="251462" x="669925" y="2208213"/>
          <p14:tracePt t="251782" x="661988" y="2208213"/>
          <p14:tracePt t="251806" x="661988" y="2216150"/>
          <p14:tracePt t="253110" x="661988" y="2224088"/>
          <p14:tracePt t="253118" x="661988" y="2241550"/>
          <p14:tracePt t="253126" x="661988" y="2265363"/>
          <p14:tracePt t="253134" x="669925" y="2273300"/>
          <p14:tracePt t="253142" x="677863" y="2281238"/>
          <p14:tracePt t="253150" x="677863" y="2289175"/>
          <p14:tracePt t="253158" x="685800" y="2289175"/>
          <p14:tracePt t="253510" x="693738" y="2289175"/>
          <p14:tracePt t="253646" x="685800" y="2289175"/>
          <p14:tracePt t="253662" x="677863" y="2289175"/>
          <p14:tracePt t="253670" x="669925" y="2289175"/>
          <p14:tracePt t="253678" x="661988" y="2289175"/>
          <p14:tracePt t="253694" x="646113" y="2289175"/>
          <p14:tracePt t="253710" x="638175" y="2289175"/>
          <p14:tracePt t="253718" x="630238" y="2289175"/>
          <p14:tracePt t="253726" x="622300" y="2289175"/>
          <p14:tracePt t="253742" x="614363" y="2289175"/>
          <p14:tracePt t="253758" x="606425" y="2289175"/>
          <p14:tracePt t="253854" x="598488" y="2289175"/>
          <p14:tracePt t="253870" x="590550" y="2289175"/>
          <p14:tracePt t="253878" x="582613" y="2297113"/>
          <p14:tracePt t="253886" x="566738" y="2305050"/>
          <p14:tracePt t="253894" x="558800" y="2312988"/>
          <p14:tracePt t="253902" x="550863" y="2320925"/>
          <p14:tracePt t="253909" x="542925" y="2320925"/>
          <p14:tracePt t="253918" x="534988" y="2320925"/>
          <p14:tracePt t="253925" x="527050" y="2328863"/>
          <p14:tracePt t="253934" x="527050" y="2336800"/>
          <p14:tracePt t="253942" x="517525" y="2336800"/>
          <p14:tracePt t="253951" x="509588" y="2336800"/>
          <p14:tracePt t="253958" x="509588" y="2344738"/>
          <p14:tracePt t="253966" x="501650" y="2344738"/>
          <p14:tracePt t="253982" x="493713" y="2344738"/>
          <p14:tracePt t="253990" x="485775" y="2352675"/>
          <p14:tracePt t="253999" x="477838" y="2352675"/>
          <p14:tracePt t="254006" x="477838" y="2360613"/>
          <p14:tracePt t="254016" x="469900" y="2360613"/>
          <p14:tracePt t="254022" x="461963" y="2368550"/>
          <p14:tracePt t="254030" x="454025" y="2368550"/>
          <p14:tracePt t="254038" x="446088" y="2376488"/>
          <p14:tracePt t="254054" x="438150" y="2384425"/>
          <p14:tracePt t="254070" x="422275" y="2392363"/>
          <p14:tracePt t="254078" x="414338" y="2400300"/>
          <p14:tracePt t="254086" x="406400" y="2408238"/>
          <p14:tracePt t="254094" x="406400" y="2416175"/>
          <p14:tracePt t="254102" x="390525" y="2424113"/>
          <p14:tracePt t="254110" x="390525" y="2432050"/>
          <p14:tracePt t="254118" x="374650" y="2447925"/>
          <p14:tracePt t="254126" x="366713" y="2463800"/>
          <p14:tracePt t="254134" x="350838" y="2471738"/>
          <p14:tracePt t="254142" x="342900" y="2495550"/>
          <p14:tracePt t="254150" x="327025" y="2511425"/>
          <p14:tracePt t="254158" x="311150" y="2527300"/>
          <p14:tracePt t="254166" x="295275" y="2551113"/>
          <p14:tracePt t="254174" x="271463" y="2566988"/>
          <p14:tracePt t="254183" x="255588" y="2576513"/>
          <p14:tracePt t="254190" x="239713" y="2600325"/>
          <p14:tracePt t="254200" x="223838" y="2616200"/>
          <p14:tracePt t="254206" x="200025" y="2640013"/>
          <p14:tracePt t="254214" x="184150" y="2663825"/>
          <p14:tracePt t="254222" x="166688" y="2679700"/>
          <p14:tracePt t="254230" x="158750" y="2695575"/>
          <p14:tracePt t="254238" x="150813" y="2711450"/>
          <p14:tracePt t="254246" x="134938" y="2735263"/>
          <p14:tracePt t="254254" x="134938" y="2751138"/>
          <p14:tracePt t="254262" x="127000" y="2759075"/>
          <p14:tracePt t="254270" x="119063" y="2774950"/>
          <p14:tracePt t="254278" x="119063" y="2790825"/>
          <p14:tracePt t="254286" x="111125" y="2798763"/>
          <p14:tracePt t="254294" x="103188" y="2814638"/>
          <p14:tracePt t="254302" x="95250" y="2830513"/>
          <p14:tracePt t="254310" x="87313" y="2846388"/>
          <p14:tracePt t="254318" x="71438" y="2846388"/>
          <p14:tracePt t="254326" x="63500" y="2854325"/>
          <p14:tracePt t="254342" x="55563" y="2870200"/>
          <p14:tracePt t="254351" x="47625" y="2886075"/>
          <p14:tracePt t="254358" x="47625" y="2901950"/>
          <p14:tracePt t="254367" x="39688" y="2935288"/>
          <p14:tracePt t="254374" x="39688" y="2959100"/>
          <p14:tracePt t="254382" x="31750" y="2982913"/>
          <p14:tracePt t="254390" x="31750" y="3014663"/>
          <p14:tracePt t="254398" x="31750" y="3038475"/>
          <p14:tracePt t="254406" x="31750" y="3070225"/>
          <p14:tracePt t="254413" x="31750" y="3109913"/>
          <p14:tracePt t="254422" x="31750" y="3157538"/>
          <p14:tracePt t="254430" x="31750" y="3197225"/>
          <p14:tracePt t="254438" x="31750" y="3236913"/>
          <p14:tracePt t="254446" x="31750" y="3278188"/>
          <p14:tracePt t="254454" x="23813" y="3317875"/>
          <p14:tracePt t="254461" x="23813" y="3349625"/>
          <p14:tracePt t="254470" x="23813" y="3397250"/>
          <p14:tracePt t="254478" x="23813" y="3436938"/>
          <p14:tracePt t="254486" x="23813" y="3468688"/>
          <p14:tracePt t="254494" x="23813" y="3500438"/>
          <p14:tracePt t="254501" x="23813" y="3524250"/>
          <p14:tracePt t="254510" x="23813" y="3548063"/>
          <p14:tracePt t="254518" x="23813" y="3563938"/>
          <p14:tracePt t="254526" x="23813" y="3579813"/>
          <p14:tracePt t="254535" x="23813" y="3587750"/>
          <p14:tracePt t="254542" x="23813" y="3613150"/>
          <p14:tracePt t="254551" x="23813" y="3636963"/>
          <p14:tracePt t="254558" x="23813" y="3660775"/>
          <p14:tracePt t="254566" x="31750" y="3692525"/>
          <p14:tracePt t="254574" x="39688" y="3732213"/>
          <p14:tracePt t="254582" x="39688" y="3763963"/>
          <p14:tracePt t="254590" x="47625" y="3795713"/>
          <p14:tracePt t="254598" x="47625" y="3827463"/>
          <p14:tracePt t="254606" x="55563" y="3867150"/>
          <p14:tracePt t="254614" x="63500" y="3906838"/>
          <p14:tracePt t="254622" x="71438" y="3948113"/>
          <p14:tracePt t="254630" x="79375" y="3979863"/>
          <p14:tracePt t="254638" x="95250" y="4019550"/>
          <p14:tracePt t="254645" x="111125" y="4059238"/>
          <p14:tracePt t="254654" x="119063" y="4098925"/>
          <p14:tracePt t="254662" x="134938" y="4130675"/>
          <p14:tracePt t="254670" x="150813" y="4170363"/>
          <p14:tracePt t="254678" x="166688" y="4194175"/>
          <p14:tracePt t="254686" x="176213" y="4210050"/>
          <p14:tracePt t="254694" x="192088" y="4241800"/>
          <p14:tracePt t="254703" x="200025" y="4257675"/>
          <p14:tracePt t="254710" x="207963" y="4281488"/>
          <p14:tracePt t="254719" x="223838" y="4298950"/>
          <p14:tracePt t="254726" x="223838" y="4322763"/>
          <p14:tracePt t="254736" x="231775" y="4346575"/>
          <p14:tracePt t="254742" x="247650" y="4370388"/>
          <p14:tracePt t="254750" x="255588" y="4386263"/>
          <p14:tracePt t="254758" x="271463" y="4402138"/>
          <p14:tracePt t="254766" x="287338" y="4418013"/>
          <p14:tracePt t="254774" x="303213" y="4433888"/>
          <p14:tracePt t="254782" x="319088" y="4441825"/>
          <p14:tracePt t="254790" x="342900" y="4457700"/>
          <p14:tracePt t="254797" x="358775" y="4465638"/>
          <p14:tracePt t="254806" x="374650" y="4465638"/>
          <p14:tracePt t="254814" x="390525" y="4481513"/>
          <p14:tracePt t="254822" x="406400" y="4481513"/>
          <p14:tracePt t="254830" x="422275" y="4489450"/>
          <p14:tracePt t="254838" x="430213" y="4497388"/>
          <p14:tracePt t="254846" x="446088" y="4505325"/>
          <p14:tracePt t="254854" x="454025" y="4505325"/>
          <p14:tracePt t="254870" x="461963" y="4505325"/>
          <p14:tracePt t="254878" x="469900" y="4505325"/>
          <p14:tracePt t="254894" x="469900" y="4513263"/>
          <p14:tracePt t="254903" x="477838" y="4513263"/>
          <p14:tracePt t="254920" x="485775" y="4513263"/>
          <p14:tracePt t="254926" x="493713" y="4521200"/>
          <p14:tracePt t="254933" x="501650" y="4521200"/>
          <p14:tracePt t="254942" x="517525" y="4529138"/>
          <p14:tracePt t="254955" x="534988" y="4529138"/>
          <p14:tracePt t="254958" x="550863" y="4545013"/>
          <p14:tracePt t="254966" x="566738" y="4552950"/>
          <p14:tracePt t="254974" x="582613" y="4552950"/>
          <p14:tracePt t="254981" x="598488" y="4560888"/>
          <p14:tracePt t="254990" x="606425" y="4568825"/>
          <p14:tracePt t="254998" x="622300" y="4568825"/>
          <p14:tracePt t="255006" x="630238" y="4568825"/>
          <p14:tracePt t="255022" x="638175" y="4576763"/>
          <p14:tracePt t="255030" x="646113" y="4576763"/>
          <p14:tracePt t="255046" x="654050" y="4576763"/>
          <p14:tracePt t="257535" x="661988" y="4576763"/>
          <p14:tracePt t="257544" x="685800" y="4560888"/>
          <p14:tracePt t="257555" x="733425" y="4529138"/>
          <p14:tracePt t="257558" x="836613" y="4465638"/>
          <p14:tracePt t="257568" x="1036638" y="4322763"/>
          <p14:tracePt t="257574" x="1316038" y="4122738"/>
          <p14:tracePt t="257584" x="1643063" y="3875088"/>
          <p14:tracePt t="257590" x="2009775" y="3605213"/>
          <p14:tracePt t="257599" x="2368550" y="3317875"/>
          <p14:tracePt t="257606" x="2751138" y="3054350"/>
          <p14:tracePt t="257615" x="3117850" y="2814638"/>
          <p14:tracePt t="257622" x="3181350" y="2798763"/>
          <p14:tracePt t="257630" x="3373438" y="2735263"/>
          <p14:tracePt t="257638" x="3803650" y="2608263"/>
          <p14:tracePt t="257645" x="4257675" y="2479675"/>
          <p14:tracePt t="257654" x="4695825" y="2312988"/>
          <p14:tracePt t="257661" x="5095875" y="2160588"/>
          <p14:tracePt t="257670" x="5446713" y="2001838"/>
          <p14:tracePt t="257677" x="5757863" y="1865313"/>
          <p14:tracePt t="257686" x="6003925" y="1778000"/>
          <p14:tracePt t="257694" x="6196013" y="1714500"/>
          <p14:tracePt t="257702" x="6378575" y="1643063"/>
          <p14:tracePt t="257710" x="6523038" y="1579563"/>
          <p14:tracePt t="257719" x="6634163" y="1538288"/>
          <p14:tracePt t="257726" x="6729413" y="1506538"/>
          <p14:tracePt t="257735" x="6810375" y="1482725"/>
          <p14:tracePt t="257742" x="6865938" y="1466850"/>
          <p14:tracePt t="257752" x="6913563" y="1458913"/>
          <p14:tracePt t="257758" x="6937375" y="1458913"/>
          <p14:tracePt t="257766" x="6953250" y="1450975"/>
          <p14:tracePt t="257774" x="6953250" y="1443038"/>
          <p14:tracePt t="257783" x="6961188" y="1443038"/>
          <p14:tracePt t="257790" x="6969125" y="1443038"/>
          <p14:tracePt t="257798" x="6969125" y="1435100"/>
          <p14:tracePt t="257806" x="6977063" y="1435100"/>
          <p14:tracePt t="257878" x="6969125" y="1435100"/>
          <p14:tracePt t="257887" x="6945313" y="1450975"/>
          <p14:tracePt t="257895" x="6913563" y="1474788"/>
          <p14:tracePt t="257903" x="6865938" y="1498600"/>
          <p14:tracePt t="257912" x="6810375" y="1530350"/>
          <p14:tracePt t="257918" x="6745288" y="1555750"/>
          <p14:tracePt t="257926" x="6665913" y="1587500"/>
          <p14:tracePt t="257936" x="6578600" y="1619250"/>
          <p14:tracePt t="257942" x="6499225" y="1643063"/>
          <p14:tracePt t="257955" x="6418263" y="1674813"/>
          <p14:tracePt t="257958" x="6346825" y="1714500"/>
          <p14:tracePt t="257970" x="6267450" y="1738313"/>
          <p14:tracePt t="257975" x="6203950" y="1770063"/>
          <p14:tracePt t="257982" x="6132513" y="1793875"/>
          <p14:tracePt t="257990" x="6075363" y="1825625"/>
          <p14:tracePt t="257999" x="6027738" y="1849438"/>
          <p14:tracePt t="258006" x="5988050" y="1865313"/>
          <p14:tracePt t="258014" x="5956300" y="1881188"/>
          <p14:tracePt t="258023" x="5932488" y="1898650"/>
          <p14:tracePt t="258030" x="5908675" y="1898650"/>
          <p14:tracePt t="258038" x="5892800" y="1914525"/>
          <p14:tracePt t="258046" x="5876925" y="1914525"/>
          <p14:tracePt t="258054" x="5868988" y="1922463"/>
          <p14:tracePt t="258062" x="5845175" y="1938338"/>
          <p14:tracePt t="258070" x="5837238" y="1938338"/>
          <p14:tracePt t="258078" x="5829300" y="1946275"/>
          <p14:tracePt t="258086" x="5821363" y="1954213"/>
          <p14:tracePt t="258094" x="5813425" y="1954213"/>
          <p14:tracePt t="258101" x="5805488" y="1954213"/>
          <p14:tracePt t="258109" x="5789613" y="1954213"/>
          <p14:tracePt t="258118" x="5773738" y="1954213"/>
          <p14:tracePt t="258126" x="5757863" y="1954213"/>
          <p14:tracePt t="258135" x="5732463" y="1954213"/>
          <p14:tracePt t="258142" x="5708650" y="1954213"/>
          <p14:tracePt t="258151" x="5684838" y="1954213"/>
          <p14:tracePt t="258158" x="5653088" y="1954213"/>
          <p14:tracePt t="258165" x="5629275" y="1954213"/>
          <p14:tracePt t="258174" x="5613400" y="1954213"/>
          <p14:tracePt t="258182" x="5589588" y="1954213"/>
          <p14:tracePt t="258191" x="5573713" y="1954213"/>
          <p14:tracePt t="258199" x="5557838" y="1962150"/>
          <p14:tracePt t="258207" x="5534025" y="1962150"/>
          <p14:tracePt t="258215" x="5526088" y="1970088"/>
          <p14:tracePt t="258223" x="5510213" y="1970088"/>
          <p14:tracePt t="258230" x="5494338" y="1978025"/>
          <p14:tracePt t="258239" x="5470525" y="1985963"/>
          <p14:tracePt t="258246" x="5446713" y="1993900"/>
          <p14:tracePt t="258254" x="5430838" y="2001838"/>
          <p14:tracePt t="258262" x="5422900" y="2009775"/>
          <p14:tracePt t="258270" x="5407025" y="2017713"/>
          <p14:tracePt t="258278" x="5381625" y="2025650"/>
          <p14:tracePt t="258287" x="5373688" y="2033588"/>
          <p14:tracePt t="258294" x="5365750" y="2041525"/>
          <p14:tracePt t="258304" x="5341938" y="2057400"/>
          <p14:tracePt t="258310" x="5334000" y="2057400"/>
          <p14:tracePt t="258321" x="5326063" y="2065338"/>
          <p14:tracePt t="258326" x="5318125" y="2073275"/>
          <p14:tracePt t="258334" x="5310188" y="2081213"/>
          <p14:tracePt t="258342" x="5302250" y="2089150"/>
          <p14:tracePt t="258350" x="5294313" y="2105025"/>
          <p14:tracePt t="258358" x="5286375" y="2112963"/>
          <p14:tracePt t="258366" x="5278438" y="2128838"/>
          <p14:tracePt t="258374" x="5270500" y="2144713"/>
          <p14:tracePt t="258382" x="5262563" y="2152650"/>
          <p14:tracePt t="258390" x="5254625" y="2168525"/>
          <p14:tracePt t="258398" x="5254625" y="2184400"/>
          <p14:tracePt t="258406" x="5246688" y="2208213"/>
          <p14:tracePt t="258413" x="5230813" y="2224088"/>
          <p14:tracePt t="258422" x="5230813" y="2249488"/>
          <p14:tracePt t="258430" x="5222875" y="2265363"/>
          <p14:tracePt t="258438" x="5207000" y="2281238"/>
          <p14:tracePt t="258446" x="5207000" y="2297113"/>
          <p14:tracePt t="258453" x="5207000" y="2312988"/>
          <p14:tracePt t="258462" x="5207000" y="2328863"/>
          <p14:tracePt t="258470" x="5207000" y="2336800"/>
          <p14:tracePt t="258478" x="5207000" y="2352675"/>
          <p14:tracePt t="258487" x="5207000" y="2360613"/>
          <p14:tracePt t="258494" x="5214938" y="2368550"/>
          <p14:tracePt t="258504" x="5222875" y="2384425"/>
          <p14:tracePt t="258510" x="5230813" y="2392363"/>
          <p14:tracePt t="258518" x="5246688" y="2408238"/>
          <p14:tracePt t="258526" x="5262563" y="2416175"/>
          <p14:tracePt t="258534" x="5294313" y="2432050"/>
          <p14:tracePt t="258542" x="5318125" y="2439988"/>
          <p14:tracePt t="258550" x="5341938" y="2463800"/>
          <p14:tracePt t="258558" x="5381625" y="2479675"/>
          <p14:tracePt t="258565" x="5414963" y="2487613"/>
          <p14:tracePt t="258574" x="5454650" y="2495550"/>
          <p14:tracePt t="258582" x="5502275" y="2511425"/>
          <p14:tracePt t="258590" x="5534025" y="2519363"/>
          <p14:tracePt t="258597" x="5565775" y="2527300"/>
          <p14:tracePt t="258606" x="5605463" y="2535238"/>
          <p14:tracePt t="258614" x="5637213" y="2535238"/>
          <p14:tracePt t="258622" x="5661025" y="2535238"/>
          <p14:tracePt t="258630" x="5692775" y="2543175"/>
          <p14:tracePt t="258638" x="5724525" y="2543175"/>
          <p14:tracePt t="258646" x="5757863" y="2543175"/>
          <p14:tracePt t="258654" x="5797550" y="2535238"/>
          <p14:tracePt t="258662" x="5829300" y="2519363"/>
          <p14:tracePt t="258671" x="5876925" y="2495550"/>
          <p14:tracePt t="258678" x="5916613" y="2471738"/>
          <p14:tracePt t="258687" x="5940425" y="2455863"/>
          <p14:tracePt t="258694" x="5972175" y="2416175"/>
          <p14:tracePt t="258702" x="5988050" y="2384425"/>
          <p14:tracePt t="258710" x="6003925" y="2344738"/>
          <p14:tracePt t="258717" x="6003925" y="2312988"/>
          <p14:tracePt t="258726" x="6003925" y="2281238"/>
          <p14:tracePt t="258733" x="6003925" y="2257425"/>
          <p14:tracePt t="258742" x="6003925" y="2233613"/>
          <p14:tracePt t="258750" x="6003925" y="2224088"/>
          <p14:tracePt t="258758" x="5995988" y="2208213"/>
          <p14:tracePt t="258766" x="5995988" y="2192338"/>
          <p14:tracePt t="258774" x="5980113" y="2184400"/>
          <p14:tracePt t="258781" x="5964238" y="2176463"/>
          <p14:tracePt t="258790" x="5948363" y="2168525"/>
          <p14:tracePt t="258797" x="5932488" y="2160588"/>
          <p14:tracePt t="258806" x="5908675" y="2152650"/>
          <p14:tracePt t="258814" x="5900738" y="2152650"/>
          <p14:tracePt t="258822" x="5884863" y="2152650"/>
          <p14:tracePt t="258830" x="5876925" y="2152650"/>
          <p14:tracePt t="258838" x="5861050" y="2152650"/>
          <p14:tracePt t="258846" x="5853113" y="2152650"/>
          <p14:tracePt t="258855" x="5845175" y="2152650"/>
          <p14:tracePt t="258862" x="5837238" y="2152650"/>
          <p14:tracePt t="258871" x="5829300" y="2152650"/>
          <p14:tracePt t="258878" x="5821363" y="2152650"/>
          <p14:tracePt t="258886" x="5813425" y="2152650"/>
          <p14:tracePt t="258894" x="5813425" y="2160588"/>
          <p14:tracePt t="258901" x="5797550" y="2168525"/>
          <p14:tracePt t="258910" x="5797550" y="2184400"/>
          <p14:tracePt t="258917" x="5789613" y="2200275"/>
          <p14:tracePt t="258926" x="5781675" y="2224088"/>
          <p14:tracePt t="258933" x="5773738" y="2281238"/>
          <p14:tracePt t="258942" x="5773738" y="2336800"/>
          <p14:tracePt t="258956" x="5773738" y="2416175"/>
          <p14:tracePt t="258958" x="5773738" y="2519363"/>
          <p14:tracePt t="258966" x="5773738" y="2640013"/>
          <p14:tracePt t="258974" x="5773738" y="2751138"/>
          <p14:tracePt t="258982" x="5773738" y="2846388"/>
          <p14:tracePt t="258990" x="5773738" y="2959100"/>
          <p14:tracePt t="258998" x="5773738" y="3070225"/>
          <p14:tracePt t="259006" x="5773738" y="3165475"/>
          <p14:tracePt t="259014" x="5773738" y="3236913"/>
          <p14:tracePt t="259022" x="5765800" y="3333750"/>
          <p14:tracePt t="259030" x="5757863" y="3413125"/>
          <p14:tracePt t="259039" x="5740400" y="3500438"/>
          <p14:tracePt t="259046" x="5724525" y="3556000"/>
          <p14:tracePt t="259054" x="5700713" y="3613150"/>
          <p14:tracePt t="259062" x="5692775" y="3668713"/>
          <p14:tracePt t="259070" x="5676900" y="3700463"/>
          <p14:tracePt t="259078" x="5668963" y="3748088"/>
          <p14:tracePt t="259086" x="5668963" y="3779838"/>
          <p14:tracePt t="259095" x="5668963" y="3811588"/>
          <p14:tracePt t="259102" x="5661025" y="3835400"/>
          <p14:tracePt t="259111" x="5661025" y="3859213"/>
          <p14:tracePt t="259118" x="5653088" y="3883025"/>
          <p14:tracePt t="259126" x="5637213" y="3906838"/>
          <p14:tracePt t="259134" x="5629275" y="3930650"/>
          <p14:tracePt t="259142" x="5605463" y="3948113"/>
          <p14:tracePt t="259150" x="5597525" y="3963988"/>
          <p14:tracePt t="259158" x="5581650" y="3987800"/>
          <p14:tracePt t="259166" x="5557838" y="4003675"/>
          <p14:tracePt t="259173" x="5541963" y="4019550"/>
          <p14:tracePt t="259181" x="5526088" y="4035425"/>
          <p14:tracePt t="259190" x="5510213" y="4043363"/>
          <p14:tracePt t="259197" x="5502275" y="4051300"/>
          <p14:tracePt t="259206" x="5494338" y="4059238"/>
          <p14:tracePt t="259214" x="5486400" y="4059238"/>
          <p14:tracePt t="259223" x="5478463" y="4067175"/>
          <p14:tracePt t="259238" x="5470525" y="4067175"/>
          <p14:tracePt t="259254" x="5462588" y="4067175"/>
          <p14:tracePt t="259270" x="5454650" y="4067175"/>
          <p14:tracePt t="259278" x="5446713" y="4067175"/>
          <p14:tracePt t="259285" x="5438775" y="4075113"/>
          <p14:tracePt t="259302" x="5422900" y="4075113"/>
          <p14:tracePt t="259310" x="5414963" y="4083050"/>
          <p14:tracePt t="259317" x="5407025" y="4098925"/>
          <p14:tracePt t="259327" x="5381625" y="4098925"/>
          <p14:tracePt t="259335" x="5373688" y="4114800"/>
          <p14:tracePt t="259345" x="5365750" y="4122738"/>
          <p14:tracePt t="259351" x="5349875" y="4138613"/>
          <p14:tracePt t="259358" x="5334000" y="4146550"/>
          <p14:tracePt t="259366" x="5318125" y="4154488"/>
          <p14:tracePt t="259374" x="5302250" y="4170363"/>
          <p14:tracePt t="259382" x="5294313" y="4178300"/>
          <p14:tracePt t="259391" x="5286375" y="4202113"/>
          <p14:tracePt t="259398" x="5278438" y="4217988"/>
          <p14:tracePt t="259408" x="5270500" y="4233863"/>
          <p14:tracePt t="259414" x="5262563" y="4249738"/>
          <p14:tracePt t="259421" x="5254625" y="4273550"/>
          <p14:tracePt t="259430" x="5246688" y="4298950"/>
          <p14:tracePt t="259438" x="5238750" y="4322763"/>
          <p14:tracePt t="259446" x="5238750" y="4338638"/>
          <p14:tracePt t="259454" x="5230813" y="4354513"/>
          <p14:tracePt t="259462" x="5230813" y="4370388"/>
          <p14:tracePt t="259469" x="5230813" y="4394200"/>
          <p14:tracePt t="259478" x="5230813" y="4410075"/>
          <p14:tracePt t="259486" x="5222875" y="4433888"/>
          <p14:tracePt t="259494" x="5222875" y="4449763"/>
          <p14:tracePt t="259501" x="5222875" y="4473575"/>
          <p14:tracePt t="259510" x="5222875" y="4497388"/>
          <p14:tracePt t="259518" x="5222875" y="4521200"/>
          <p14:tracePt t="259527" x="5238750" y="4545013"/>
          <p14:tracePt t="259534" x="5262563" y="4568825"/>
          <p14:tracePt t="259544" x="5270500" y="4592638"/>
          <p14:tracePt t="259550" x="5294313" y="4624388"/>
          <p14:tracePt t="259560" x="5318125" y="4649788"/>
          <p14:tracePt t="259566" x="5357813" y="4689475"/>
          <p14:tracePt t="259579" x="5397500" y="4713288"/>
          <p14:tracePt t="259582" x="5438775" y="4745038"/>
          <p14:tracePt t="259594" x="5478463" y="4784725"/>
          <p14:tracePt t="259599" x="5510213" y="4808538"/>
          <p14:tracePt t="259606" x="5549900" y="4832350"/>
          <p14:tracePt t="259615" x="5573713" y="4848225"/>
          <p14:tracePt t="259622" x="5597525" y="4856163"/>
          <p14:tracePt t="259630" x="5629275" y="4864100"/>
          <p14:tracePt t="259638" x="5653088" y="4872038"/>
          <p14:tracePt t="259646" x="5676900" y="4872038"/>
          <p14:tracePt t="259654" x="5700713" y="4872038"/>
          <p14:tracePt t="259663" x="5732463" y="4872038"/>
          <p14:tracePt t="259670" x="5765800" y="4864100"/>
          <p14:tracePt t="259678" x="5813425" y="4856163"/>
          <p14:tracePt t="259686" x="5853113" y="4840288"/>
          <p14:tracePt t="259694" x="5884863" y="4832350"/>
          <p14:tracePt t="259702" x="5908675" y="4824413"/>
          <p14:tracePt t="259711" x="5932488" y="4816475"/>
          <p14:tracePt t="259718" x="5948363" y="4800600"/>
          <p14:tracePt t="259728" x="5964238" y="4792663"/>
          <p14:tracePt t="259734" x="5972175" y="4784725"/>
          <p14:tracePt t="259744" x="5972175" y="4768850"/>
          <p14:tracePt t="259750" x="5972175" y="4752975"/>
          <p14:tracePt t="259762" x="5972175" y="4721225"/>
          <p14:tracePt t="259767" x="5972175" y="4697413"/>
          <p14:tracePt t="259778" x="5964238" y="4673600"/>
          <p14:tracePt t="259782" x="5964238" y="4649788"/>
          <p14:tracePt t="259790" x="5948363" y="4633913"/>
          <p14:tracePt t="259798" x="5932488" y="4616450"/>
          <p14:tracePt t="259806" x="5916613" y="4600575"/>
          <p14:tracePt t="259814" x="5900738" y="4584700"/>
          <p14:tracePt t="259822" x="5884863" y="4568825"/>
          <p14:tracePt t="259830" x="5868988" y="4560888"/>
          <p14:tracePt t="259838" x="5853113" y="4545013"/>
          <p14:tracePt t="259847" x="5837238" y="4537075"/>
          <p14:tracePt t="259854" x="5821363" y="4521200"/>
          <p14:tracePt t="259863" x="5797550" y="4513263"/>
          <p14:tracePt t="259870" x="5773738" y="4489450"/>
          <p14:tracePt t="259878" x="5749925" y="4481513"/>
          <p14:tracePt t="259886" x="5732463" y="4465638"/>
          <p14:tracePt t="259893" x="5708650" y="4457700"/>
          <p14:tracePt t="259902" x="5700713" y="4457700"/>
          <p14:tracePt t="259910" x="5692775" y="4449763"/>
          <p14:tracePt t="259918" x="5684838" y="4449763"/>
          <p14:tracePt t="259934" x="5668963" y="4441825"/>
          <p14:tracePt t="259950" x="5661025" y="4441825"/>
          <p14:tracePt t="259961" x="5661025" y="4433888"/>
          <p14:tracePt t="259966" x="5653088" y="4433888"/>
          <p14:tracePt t="260319" x="5637213" y="4425950"/>
          <p14:tracePt t="260327" x="5621338" y="4418013"/>
          <p14:tracePt t="260336" x="5605463" y="4402138"/>
          <p14:tracePt t="260344" x="5589588" y="4394200"/>
          <p14:tracePt t="260398" x="5581650" y="4394200"/>
          <p14:tracePt t="260463" x="5573713" y="4394200"/>
          <p14:tracePt t="260481" x="5573713" y="4402138"/>
          <p14:tracePt t="260535" x="5565775" y="4410075"/>
          <p14:tracePt t="260543" x="5549900" y="4433888"/>
          <p14:tracePt t="260555" x="5502275" y="4497388"/>
          <p14:tracePt t="260559" x="5470525" y="4552950"/>
          <p14:tracePt t="260571" x="5414963" y="4633913"/>
          <p14:tracePt t="260575" x="5349875" y="4705350"/>
          <p14:tracePt t="260583" x="5302250" y="4760913"/>
          <p14:tracePt t="260590" x="5246688" y="4824413"/>
          <p14:tracePt t="260598" x="5199063" y="4872038"/>
          <p14:tracePt t="260606" x="5127625" y="4927600"/>
          <p14:tracePt t="260614" x="5064125" y="4984750"/>
          <p14:tracePt t="260622" x="4951413" y="5048250"/>
          <p14:tracePt t="260632" x="4864100" y="5095875"/>
          <p14:tracePt t="260638" x="4768850" y="5135563"/>
          <p14:tracePt t="260648" x="4656138" y="5183188"/>
          <p14:tracePt t="260654" x="4568825" y="5222875"/>
          <p14:tracePt t="260665" x="4465638" y="5262563"/>
          <p14:tracePt t="260670" x="4378325" y="5302250"/>
          <p14:tracePt t="260678" x="4265613" y="5351463"/>
          <p14:tracePt t="260686" x="4178300" y="5383213"/>
          <p14:tracePt t="260694" x="4090988" y="5407025"/>
          <p14:tracePt t="260702" x="4027488" y="5446713"/>
          <p14:tracePt t="260710" x="3946525" y="5470525"/>
          <p14:tracePt t="260718" x="3890963" y="5486400"/>
          <p14:tracePt t="260726" x="3827463" y="5510213"/>
          <p14:tracePt t="260734" x="3779838" y="5526088"/>
          <p14:tracePt t="260742" x="3716338" y="5549900"/>
          <p14:tracePt t="260750" x="3651250" y="5565775"/>
          <p14:tracePt t="260758" x="3595688" y="5581650"/>
          <p14:tracePt t="260766" x="3532188" y="5597525"/>
          <p14:tracePt t="260774" x="3476625" y="5605463"/>
          <p14:tracePt t="260782" x="3413125" y="5613400"/>
          <p14:tracePt t="260790" x="3357563" y="5621338"/>
          <p14:tracePt t="260799" x="3317875" y="5621338"/>
          <p14:tracePt t="260806" x="3268663" y="5621338"/>
          <p14:tracePt t="260815" x="3236913" y="5629275"/>
          <p14:tracePt t="260822" x="3181350" y="5645150"/>
          <p14:tracePt t="260833" x="3133725" y="5653088"/>
          <p14:tracePt t="260838" x="3078163" y="5670550"/>
          <p14:tracePt t="260849" x="3038475" y="5686425"/>
          <p14:tracePt t="260854" x="2990850" y="5694363"/>
          <p14:tracePt t="260862" x="2957513" y="5710238"/>
          <p14:tracePt t="260870" x="2909888" y="5726113"/>
          <p14:tracePt t="260877" x="2870200" y="5726113"/>
          <p14:tracePt t="260886" x="2838450" y="5734050"/>
          <p14:tracePt t="260893" x="2798763" y="5734050"/>
          <p14:tracePt t="260902" x="2759075" y="5741988"/>
          <p14:tracePt t="260909" x="2727325" y="5749925"/>
          <p14:tracePt t="260918" x="2703513" y="5757863"/>
          <p14:tracePt t="260926" x="2655888" y="5765800"/>
          <p14:tracePt t="260934" x="2624138" y="5781675"/>
          <p14:tracePt t="260942" x="2582863" y="5789613"/>
          <p14:tracePt t="260950" x="2543175" y="5797550"/>
          <p14:tracePt t="260968" x="2471738" y="5821363"/>
          <p14:tracePt t="260974" x="2432050" y="5837238"/>
          <p14:tracePt t="260983" x="2384425" y="5853113"/>
          <p14:tracePt t="260990" x="2344738" y="5868988"/>
          <p14:tracePt t="261001" x="2297113" y="5892800"/>
          <p14:tracePt t="261006" x="2247900" y="5900738"/>
          <p14:tracePt t="261017" x="2200275" y="5916613"/>
          <p14:tracePt t="261022" x="2168525" y="5924550"/>
          <p14:tracePt t="261030" x="2128838" y="5940425"/>
          <p14:tracePt t="261039" x="2105025" y="5956300"/>
          <p14:tracePt t="261046" x="2073275" y="5972175"/>
          <p14:tracePt t="261054" x="2041525" y="5980113"/>
          <p14:tracePt t="261062" x="2017713" y="5995988"/>
          <p14:tracePt t="261070" x="1993900" y="6005513"/>
          <p14:tracePt t="261078" x="1970088" y="6005513"/>
          <p14:tracePt t="261086" x="1954213" y="6013450"/>
          <p14:tracePt t="261094" x="1930400" y="6021388"/>
          <p14:tracePt t="261102" x="1922463" y="6029325"/>
          <p14:tracePt t="261110" x="1905000" y="6029325"/>
          <p14:tracePt t="261118" x="1897063" y="6029325"/>
          <p14:tracePt t="261126" x="1881188" y="6029325"/>
          <p14:tracePt t="261134" x="1873250" y="6029325"/>
          <p14:tracePt t="261142" x="1865313" y="6037263"/>
          <p14:tracePt t="261150" x="1857375" y="6037263"/>
          <p14:tracePt t="261168" x="1849438" y="6037263"/>
          <p14:tracePt t="261184" x="1841500" y="6037263"/>
          <p14:tracePt t="261190" x="1833563" y="6037263"/>
          <p14:tracePt t="261206" x="1825625" y="6037263"/>
          <p14:tracePt t="261214" x="1817688" y="6045200"/>
          <p14:tracePt t="261222" x="1809750" y="6045200"/>
          <p14:tracePt t="261230" x="1801813" y="6053138"/>
          <p14:tracePt t="261239" x="1793875" y="6053138"/>
          <p14:tracePt t="261246" x="1778000" y="6061075"/>
          <p14:tracePt t="261254" x="1778000" y="6069013"/>
          <p14:tracePt t="261262" x="1770063" y="6076950"/>
          <p14:tracePt t="261271" x="1762125" y="6084888"/>
          <p14:tracePt t="261278" x="1754188" y="6084888"/>
          <p14:tracePt t="261286" x="1754188" y="6092825"/>
          <p14:tracePt t="261400" x="1746250" y="6069013"/>
          <p14:tracePt t="261408" x="1746250" y="6037263"/>
          <p14:tracePt t="261416" x="1738313" y="5988050"/>
          <p14:tracePt t="261423" x="1730375" y="5940425"/>
          <p14:tracePt t="261430" x="1714500" y="5884863"/>
          <p14:tracePt t="261438" x="1690688" y="5821363"/>
          <p14:tracePt t="261446" x="1666875" y="5741988"/>
          <p14:tracePt t="261454" x="1635125" y="5645150"/>
          <p14:tracePt t="261462" x="1603375" y="5549900"/>
          <p14:tracePt t="261470" x="1571625" y="5462588"/>
          <p14:tracePt t="261478" x="1538288" y="5391150"/>
          <p14:tracePt t="261486" x="1506538" y="5343525"/>
          <p14:tracePt t="261494" x="1474788" y="5294313"/>
          <p14:tracePt t="261502" x="1450975" y="5262563"/>
          <p14:tracePt t="261510" x="1435100" y="5222875"/>
          <p14:tracePt t="261519" x="1411288" y="5183188"/>
          <p14:tracePt t="261526" x="1387475" y="5151438"/>
          <p14:tracePt t="261536" x="1371600" y="5119688"/>
          <p14:tracePt t="261542" x="1347788" y="5087938"/>
          <p14:tracePt t="261552" x="1331913" y="5064125"/>
          <p14:tracePt t="261558" x="1316038" y="5048250"/>
          <p14:tracePt t="261569" x="1308100" y="5032375"/>
          <p14:tracePt t="261574" x="1300163" y="5024438"/>
          <p14:tracePt t="261582" x="1292225" y="5016500"/>
          <p14:tracePt t="261590" x="1292225" y="5008563"/>
          <p14:tracePt t="261598" x="1284288" y="5008563"/>
          <p14:tracePt t="261606" x="1284288" y="5000625"/>
          <p14:tracePt t="261622" x="1276350" y="4992688"/>
          <p14:tracePt t="261646" x="1268413" y="4992688"/>
          <p14:tracePt t="261654" x="1260475" y="4976813"/>
          <p14:tracePt t="261662" x="1252538" y="4976813"/>
          <p14:tracePt t="261670" x="1244600" y="4951413"/>
          <p14:tracePt t="261678" x="1236663" y="4935538"/>
          <p14:tracePt t="261686" x="1220788" y="4903788"/>
          <p14:tracePt t="261694" x="1195388" y="4864100"/>
          <p14:tracePt t="261703" x="1171575" y="4808538"/>
          <p14:tracePt t="261710" x="1147763" y="4768850"/>
          <p14:tracePt t="261720" x="1131888" y="4737100"/>
          <p14:tracePt t="261726" x="1100138" y="4697413"/>
          <p14:tracePt t="261736" x="1076325" y="4665663"/>
          <p14:tracePt t="261742" x="1060450" y="4649788"/>
          <p14:tracePt t="261750" x="1044575" y="4641850"/>
          <p14:tracePt t="261759" x="1028700" y="4624388"/>
          <p14:tracePt t="261766" x="1020763" y="4624388"/>
          <p14:tracePt t="261775" x="1004888" y="4608513"/>
          <p14:tracePt t="261790" x="996950" y="4600575"/>
          <p14:tracePt t="261798" x="996950" y="4592638"/>
          <p14:tracePt t="261814" x="989013" y="4584700"/>
          <p14:tracePt t="261838" x="981075" y="4584700"/>
          <p14:tracePt t="261846" x="973138" y="4584700"/>
          <p14:tracePt t="261854" x="973138" y="4576763"/>
          <p14:tracePt t="261871" x="965200" y="4576763"/>
          <p14:tracePt t="261878" x="957263" y="4576763"/>
          <p14:tracePt t="261887" x="949325" y="4568825"/>
          <p14:tracePt t="261894" x="941388" y="4568825"/>
          <p14:tracePt t="261904" x="925513" y="4560888"/>
          <p14:tracePt t="261910" x="917575" y="4560888"/>
          <p14:tracePt t="261921" x="909638" y="4560888"/>
          <p14:tracePt t="261926" x="893763" y="4560888"/>
          <p14:tracePt t="261935" x="885825" y="4560888"/>
          <p14:tracePt t="261955" x="868363" y="4560888"/>
          <p14:tracePt t="261966" x="860425" y="4560888"/>
          <p14:tracePt t="261974" x="852488" y="4560888"/>
          <p14:tracePt t="261982" x="852488" y="4552950"/>
          <p14:tracePt t="262031" x="844550" y="4552950"/>
          <p14:tracePt t="262096" x="836613" y="4552950"/>
          <p14:tracePt t="262119" x="828675" y="4552950"/>
          <p14:tracePt t="262127" x="820738" y="4552950"/>
          <p14:tracePt t="262143" x="812800" y="4552950"/>
          <p14:tracePt t="262150" x="804863" y="4552950"/>
          <p14:tracePt t="262166" x="796925" y="4552950"/>
          <p14:tracePt t="262174" x="788988" y="4552950"/>
          <p14:tracePt t="262295" x="781050" y="4552950"/>
          <p14:tracePt t="262311" x="773113" y="4552950"/>
          <p14:tracePt t="262320" x="757238" y="4552950"/>
          <p14:tracePt t="262335" x="749300" y="4552950"/>
          <p14:tracePt t="262343" x="741363" y="4552950"/>
          <p14:tracePt t="262382" x="733425" y="4552950"/>
          <p14:tracePt t="262504" x="725488" y="4552950"/>
          <p14:tracePt t="262519" x="717550" y="4552950"/>
          <p14:tracePt t="262527" x="709613" y="4552950"/>
          <p14:tracePt t="262566" x="701675" y="4552950"/>
          <p14:tracePt t="262614" x="693738" y="4552950"/>
          <p14:tracePt t="262647" x="685800" y="4560888"/>
          <p14:tracePt t="262679" x="677863" y="4560888"/>
          <p14:tracePt t="262687" x="669925" y="4560888"/>
          <p14:tracePt t="262700" x="669925" y="4568825"/>
          <p14:tracePt t="262713" x="669925" y="4576763"/>
          <p14:tracePt t="262718" x="661988" y="4576763"/>
          <p14:tracePt t="262742" x="654050" y="4576763"/>
          <p14:tracePt t="262943" x="654050" y="4584700"/>
          <p14:tracePt t="262951" x="646113" y="4584700"/>
          <p14:tracePt t="262967" x="630238" y="4600575"/>
          <p14:tracePt t="262979" x="622300" y="4616450"/>
          <p14:tracePt t="262983" x="606425" y="4624388"/>
          <p14:tracePt t="262993" x="598488" y="4641850"/>
          <p14:tracePt t="262998" x="582613" y="4657725"/>
          <p14:tracePt t="263006" x="574675" y="4673600"/>
          <p14:tracePt t="263014" x="566738" y="4681538"/>
          <p14:tracePt t="263022" x="558800" y="4697413"/>
          <p14:tracePt t="263030" x="558800" y="4721225"/>
          <p14:tracePt t="263038" x="542925" y="4737100"/>
          <p14:tracePt t="263046" x="534988" y="4745038"/>
          <p14:tracePt t="263054" x="534988" y="4760913"/>
          <p14:tracePt t="263062" x="527050" y="4768850"/>
          <p14:tracePt t="263070" x="527050" y="4784725"/>
          <p14:tracePt t="263078" x="517525" y="4800600"/>
          <p14:tracePt t="263086" x="509588" y="4824413"/>
          <p14:tracePt t="263094" x="501650" y="4840288"/>
          <p14:tracePt t="263102" x="501650" y="4864100"/>
          <p14:tracePt t="263110" x="493713" y="4879975"/>
          <p14:tracePt t="263118" x="493713" y="4903788"/>
          <p14:tracePt t="263127" x="493713" y="4919663"/>
          <p14:tracePt t="263134" x="493713" y="4943475"/>
          <p14:tracePt t="263143" x="493713" y="4959350"/>
          <p14:tracePt t="263150" x="493713" y="4976813"/>
          <p14:tracePt t="263160" x="493713" y="5000625"/>
          <p14:tracePt t="263166" x="485775" y="5016500"/>
          <p14:tracePt t="263176" x="485775" y="5040313"/>
          <p14:tracePt t="263182" x="485775" y="5064125"/>
          <p14:tracePt t="263190" x="485775" y="5087938"/>
          <p14:tracePt t="263198" x="485775" y="5119688"/>
          <p14:tracePt t="263206" x="485775" y="5151438"/>
          <p14:tracePt t="263214" x="477838" y="5175250"/>
          <p14:tracePt t="263222" x="477838" y="5207000"/>
          <p14:tracePt t="263231" x="477838" y="5238750"/>
          <p14:tracePt t="263238" x="477838" y="5262563"/>
          <p14:tracePt t="263246" x="477838" y="5286375"/>
          <p14:tracePt t="263254" x="477838" y="5319713"/>
          <p14:tracePt t="263262" x="485775" y="5359400"/>
          <p14:tracePt t="263270" x="493713" y="5383213"/>
          <p14:tracePt t="263278" x="493713" y="5414963"/>
          <p14:tracePt t="263286" x="509588" y="5454650"/>
          <p14:tracePt t="263294" x="517525" y="5486400"/>
          <p14:tracePt t="263302" x="527050" y="5518150"/>
          <p14:tracePt t="263310" x="542925" y="5549900"/>
          <p14:tracePt t="263318" x="550863" y="5581650"/>
          <p14:tracePt t="263327" x="558800" y="5629275"/>
          <p14:tracePt t="263334" x="566738" y="5670550"/>
          <p14:tracePt t="263345" x="582613" y="5718175"/>
          <p14:tracePt t="263350" x="598488" y="5757863"/>
          <p14:tracePt t="263361" x="606425" y="5781675"/>
          <p14:tracePt t="263366" x="614363" y="5797550"/>
          <p14:tracePt t="263374" x="614363" y="5821363"/>
          <p14:tracePt t="263382" x="614363" y="5837238"/>
          <p14:tracePt t="263390" x="614363" y="5853113"/>
          <p14:tracePt t="263398" x="622300" y="5868988"/>
          <p14:tracePt t="263406" x="622300" y="5876925"/>
          <p14:tracePt t="263414" x="630238" y="5892800"/>
          <p14:tracePt t="263422" x="630238" y="5908675"/>
          <p14:tracePt t="263431" x="638175" y="5916613"/>
          <p14:tracePt t="263438" x="646113" y="5924550"/>
          <p14:tracePt t="263446" x="646113" y="5932488"/>
          <p14:tracePt t="263454" x="654050" y="5956300"/>
          <p14:tracePt t="263462" x="661988" y="5964238"/>
          <p14:tracePt t="263470" x="669925" y="5980113"/>
          <p14:tracePt t="263477" x="677863" y="5995988"/>
          <p14:tracePt t="263486" x="685800" y="6013450"/>
          <p14:tracePt t="263494" x="693738" y="6021388"/>
          <p14:tracePt t="263502" x="693738" y="6029325"/>
          <p14:tracePt t="263510" x="693738" y="6037263"/>
          <p14:tracePt t="263517" x="701675" y="6045200"/>
          <p14:tracePt t="263527" x="701675" y="6053138"/>
          <p14:tracePt t="263543" x="709613" y="6061075"/>
          <p14:tracePt t="263549" x="709613" y="6069013"/>
          <p14:tracePt t="263559" x="709613" y="6076950"/>
          <p14:tracePt t="263566" x="717550" y="6076950"/>
          <p14:tracePt t="263591" x="717550" y="6084888"/>
          <p14:tracePt t="263599" x="725488" y="6084888"/>
          <p14:tracePt t="263607" x="725488" y="6092825"/>
          <p14:tracePt t="263631" x="733425" y="6092825"/>
          <p14:tracePt t="263639" x="733425" y="6100763"/>
          <p14:tracePt t="263670" x="733425" y="6108700"/>
          <p14:tracePt t="264247" x="741363" y="6108700"/>
          <p14:tracePt t="264279" x="749300" y="6108700"/>
          <p14:tracePt t="264287" x="757238" y="6108700"/>
          <p14:tracePt t="264311" x="765175" y="6108700"/>
          <p14:tracePt t="264336" x="773113" y="6108700"/>
          <p14:tracePt t="264550" x="765175" y="6108700"/>
          <p14:tracePt t="264565" x="757238" y="6108700"/>
          <p14:tracePt t="264583" x="749300" y="6108700"/>
          <p14:tracePt t="264591" x="749300" y="6116638"/>
          <p14:tracePt t="264607" x="741363" y="6116638"/>
          <p14:tracePt t="264631" x="733425" y="6116638"/>
          <p14:tracePt t="264639" x="733425" y="6124575"/>
          <p14:tracePt t="264655" x="725488" y="6124575"/>
          <p14:tracePt t="264670" x="717550" y="6124575"/>
          <p14:tracePt t="264678" x="709613" y="6132513"/>
          <p14:tracePt t="264694" x="701675" y="6132513"/>
          <p14:tracePt t="264702" x="701675" y="6140450"/>
          <p14:tracePt t="264710" x="693738" y="6140450"/>
          <p14:tracePt t="264718" x="685800" y="6156325"/>
          <p14:tracePt t="264726" x="685800" y="6164263"/>
          <p14:tracePt t="264735" x="677863" y="6172200"/>
          <p14:tracePt t="264751" x="669925" y="6180138"/>
          <p14:tracePt t="264758" x="661988" y="6180138"/>
          <p14:tracePt t="264768" x="661988" y="6188075"/>
          <p14:tracePt t="264774" x="661988" y="6196013"/>
          <p14:tracePt t="264790" x="661988" y="6203950"/>
          <p14:tracePt t="264854" x="661988" y="6211888"/>
          <p14:tracePt t="264862" x="669925" y="6211888"/>
          <p14:tracePt t="264886" x="677863" y="6211888"/>
          <p14:tracePt t="264894" x="677863" y="6219825"/>
          <p14:tracePt t="264902" x="685800" y="6219825"/>
          <p14:tracePt t="264935" x="693738" y="6219825"/>
          <p14:tracePt t="264953" x="693738" y="6227763"/>
          <p14:tracePt t="265303" x="701675" y="6227763"/>
          <p14:tracePt t="265311" x="709613" y="6227763"/>
          <p14:tracePt t="265324" x="725488" y="6227763"/>
          <p14:tracePt t="265327" x="749300" y="6227763"/>
          <p14:tracePt t="265343" x="804863" y="6227763"/>
          <p14:tracePt t="265352" x="852488" y="6227763"/>
          <p14:tracePt t="265358" x="901700" y="6227763"/>
          <p14:tracePt t="265366" x="949325" y="6227763"/>
          <p14:tracePt t="265374" x="1028700" y="6227763"/>
          <p14:tracePt t="265382" x="1100138" y="6211888"/>
          <p14:tracePt t="265390" x="1187450" y="6188075"/>
          <p14:tracePt t="265398" x="1292225" y="6148388"/>
          <p14:tracePt t="265406" x="1387475" y="6116638"/>
          <p14:tracePt t="265414" x="1482725" y="6069013"/>
          <p14:tracePt t="265422" x="1603375" y="6013450"/>
          <p14:tracePt t="265430" x="1706563" y="5956300"/>
          <p14:tracePt t="265438" x="1809750" y="5884863"/>
          <p14:tracePt t="265446" x="1938338" y="5821363"/>
          <p14:tracePt t="265454" x="2041525" y="5757863"/>
          <p14:tracePt t="265462" x="2128838" y="5702300"/>
          <p14:tracePt t="265470" x="2232025" y="5645150"/>
          <p14:tracePt t="265478" x="2352675" y="5581650"/>
          <p14:tracePt t="265487" x="2479675" y="5526088"/>
          <p14:tracePt t="265494" x="2632075" y="5430838"/>
          <p14:tracePt t="265504" x="2782888" y="5327650"/>
          <p14:tracePt t="265510" x="2933700" y="5207000"/>
          <p14:tracePt t="265521" x="3109913" y="5095875"/>
          <p14:tracePt t="265526" x="3284538" y="4967288"/>
          <p14:tracePt t="265534" x="3460750" y="4856163"/>
          <p14:tracePt t="265542" x="3611563" y="4768850"/>
          <p14:tracePt t="265550" x="3732213" y="4705350"/>
          <p14:tracePt t="265558" x="3827463" y="4657725"/>
          <p14:tracePt t="265566" x="3914775" y="4616450"/>
          <p14:tracePt t="265574" x="4011613" y="4568825"/>
          <p14:tracePt t="265582" x="4098925" y="4529138"/>
          <p14:tracePt t="265590" x="4194175" y="4473575"/>
          <p14:tracePt t="265598" x="4337050" y="4410075"/>
          <p14:tracePt t="265606" x="4425950" y="4354513"/>
          <p14:tracePt t="265613" x="4560888" y="4265613"/>
          <p14:tracePt t="265621" x="4648200" y="4210050"/>
          <p14:tracePt t="265629" x="4752975" y="4138613"/>
          <p14:tracePt t="265638" x="4832350" y="4090988"/>
          <p14:tracePt t="265645" x="4903788" y="4043363"/>
          <p14:tracePt t="265653" x="4967288" y="4011613"/>
          <p14:tracePt t="265661" x="5014913" y="3987800"/>
          <p14:tracePt t="265670" x="5064125" y="3971925"/>
          <p14:tracePt t="265678" x="5103813" y="3956050"/>
          <p14:tracePt t="265689" x="5127625" y="3956050"/>
          <p14:tracePt t="265695" x="5143500" y="3948113"/>
          <p14:tracePt t="265703" x="5159375" y="3948113"/>
          <p14:tracePt t="265710" x="5183188" y="3948113"/>
          <p14:tracePt t="265718" x="5207000" y="3948113"/>
          <p14:tracePt t="265726" x="5238750" y="3948113"/>
          <p14:tracePt t="265734" x="5270500" y="3948113"/>
          <p14:tracePt t="265743" x="5326063" y="3963988"/>
          <p14:tracePt t="265750" x="5381625" y="3979863"/>
          <p14:tracePt t="265758" x="5454650" y="3987800"/>
          <p14:tracePt t="265766" x="5518150" y="3995738"/>
          <p14:tracePt t="265775" x="5589588" y="3995738"/>
          <p14:tracePt t="265782" x="5684838" y="4003675"/>
          <p14:tracePt t="265790" x="5789613" y="4003675"/>
          <p14:tracePt t="265798" x="5884863" y="4003675"/>
          <p14:tracePt t="265807" x="5964238" y="4003675"/>
          <p14:tracePt t="265815" x="6003925" y="4011613"/>
          <p14:tracePt t="265824" x="6027738" y="4011613"/>
          <p14:tracePt t="265830" x="6035675" y="4011613"/>
          <p14:tracePt t="265878" x="6019800" y="4011613"/>
          <p14:tracePt t="265887" x="6003925" y="4027488"/>
          <p14:tracePt t="265895" x="5988050" y="4035425"/>
          <p14:tracePt t="265902" x="5972175" y="4043363"/>
          <p14:tracePt t="265910" x="5948363" y="4059238"/>
          <p14:tracePt t="265918" x="5916613" y="4067175"/>
          <p14:tracePt t="265926" x="5892800" y="4075113"/>
          <p14:tracePt t="265934" x="5868988" y="4090988"/>
          <p14:tracePt t="265942" x="5829300" y="4106863"/>
          <p14:tracePt t="265960" x="5773738" y="4122738"/>
          <p14:tracePt t="265967" x="5749925" y="4122738"/>
          <p14:tracePt t="265975" x="5724525" y="4130675"/>
          <p14:tracePt t="265982" x="5700713" y="4130675"/>
          <p14:tracePt t="265991" x="5684838" y="4130675"/>
          <p14:tracePt t="265998" x="5661025" y="4130675"/>
          <p14:tracePt t="266008" x="5637213" y="4130675"/>
          <p14:tracePt t="266014" x="5613400" y="4130675"/>
          <p14:tracePt t="266024" x="5597525" y="4130675"/>
          <p14:tracePt t="266030" x="5573713" y="4130675"/>
          <p14:tracePt t="266041" x="5549900" y="4130675"/>
          <p14:tracePt t="266046" x="5534025" y="4130675"/>
          <p14:tracePt t="266057" x="5518150" y="4130675"/>
          <p14:tracePt t="266062" x="5494338" y="4138613"/>
          <p14:tracePt t="266070" x="5478463" y="4138613"/>
          <p14:tracePt t="266079" x="5462588" y="4138613"/>
          <p14:tracePt t="266086" x="5438775" y="4146550"/>
          <p14:tracePt t="266095" x="5414963" y="4162425"/>
          <p14:tracePt t="266102" x="5397500" y="4170363"/>
          <p14:tracePt t="266110" x="5365750" y="4178300"/>
          <p14:tracePt t="266118" x="5334000" y="4202113"/>
          <p14:tracePt t="266127" x="5302250" y="4225925"/>
          <p14:tracePt t="266134" x="5270500" y="4233863"/>
          <p14:tracePt t="266142" x="5238750" y="4257675"/>
          <p14:tracePt t="266149" x="5207000" y="4281488"/>
          <p14:tracePt t="266158" x="5175250" y="4298950"/>
          <p14:tracePt t="266166" x="5135563" y="4330700"/>
          <p14:tracePt t="266174" x="5095875" y="4362450"/>
          <p14:tracePt t="266182" x="5056188" y="4394200"/>
          <p14:tracePt t="266189" x="5030788" y="4425950"/>
          <p14:tracePt t="266198" x="4999038" y="4441825"/>
          <p14:tracePt t="266207" x="4983163" y="4465638"/>
          <p14:tracePt t="266214" x="4959350" y="4489450"/>
          <p14:tracePt t="266223" x="4951413" y="4497388"/>
          <p14:tracePt t="266230" x="4927600" y="4529138"/>
          <p14:tracePt t="266240" x="4927600" y="4537075"/>
          <p14:tracePt t="266246" x="4919663" y="4552950"/>
          <p14:tracePt t="266254" x="4911725" y="4568825"/>
          <p14:tracePt t="266262" x="4911725" y="4592638"/>
          <p14:tracePt t="266269" x="4903788" y="4616450"/>
          <p14:tracePt t="266278" x="4903788" y="4624388"/>
          <p14:tracePt t="266285" x="4903788" y="4649788"/>
          <p14:tracePt t="266294" x="4903788" y="4657725"/>
          <p14:tracePt t="266301" x="4903788" y="4673600"/>
          <p14:tracePt t="266309" x="4911725" y="4697413"/>
          <p14:tracePt t="266317" x="4919663" y="4713288"/>
          <p14:tracePt t="266326" x="4927600" y="4721225"/>
          <p14:tracePt t="266334" x="4943475" y="4745038"/>
          <p14:tracePt t="266342" x="4967288" y="4752975"/>
          <p14:tracePt t="266350" x="4991100" y="4768850"/>
          <p14:tracePt t="266357" x="5006975" y="4784725"/>
          <p14:tracePt t="266366" x="5030788" y="4800600"/>
          <p14:tracePt t="266374" x="5064125" y="4816475"/>
          <p14:tracePt t="266382" x="5095875" y="4824413"/>
          <p14:tracePt t="266390" x="5135563" y="4840288"/>
          <p14:tracePt t="266398" x="5167313" y="4848225"/>
          <p14:tracePt t="266409" x="5207000" y="4856163"/>
          <p14:tracePt t="266415" x="5278438" y="4864100"/>
          <p14:tracePt t="266422" x="5326063" y="4864100"/>
          <p14:tracePt t="266430" x="5407025" y="4864100"/>
          <p14:tracePt t="266438" x="5478463" y="4864100"/>
          <p14:tracePt t="266447" x="5549900" y="4864100"/>
          <p14:tracePt t="266454" x="5629275" y="4864100"/>
          <p14:tracePt t="266462" x="5700713" y="4840288"/>
          <p14:tracePt t="266470" x="5781675" y="4824413"/>
          <p14:tracePt t="266478" x="5845175" y="4800600"/>
          <p14:tracePt t="266486" x="5900738" y="4776788"/>
          <p14:tracePt t="266494" x="5948363" y="4760913"/>
          <p14:tracePt t="266502" x="5988050" y="4737100"/>
          <p14:tracePt t="266510" x="6019800" y="4729163"/>
          <p14:tracePt t="266517" x="6035675" y="4705350"/>
          <p14:tracePt t="266525" x="6043613" y="4689475"/>
          <p14:tracePt t="266534" x="6051550" y="4665663"/>
          <p14:tracePt t="266542" x="6059488" y="4649788"/>
          <p14:tracePt t="266550" x="6059488" y="4616450"/>
          <p14:tracePt t="266560" x="6059488" y="4600575"/>
          <p14:tracePt t="266566" x="6059488" y="4576763"/>
          <p14:tracePt t="266577" x="6059488" y="4552950"/>
          <p14:tracePt t="266582" x="6051550" y="4529138"/>
          <p14:tracePt t="266594" x="6043613" y="4513263"/>
          <p14:tracePt t="266599" x="6027738" y="4497388"/>
          <p14:tracePt t="266607" x="6027738" y="4481513"/>
          <p14:tracePt t="266614" x="6019800" y="4465638"/>
          <p14:tracePt t="266622" x="6011863" y="4449763"/>
          <p14:tracePt t="266630" x="6003925" y="4441825"/>
          <p14:tracePt t="266638" x="5988050" y="4425950"/>
          <p14:tracePt t="266646" x="5988050" y="4410075"/>
          <p14:tracePt t="266654" x="5972175" y="4402138"/>
          <p14:tracePt t="266662" x="5972175" y="4394200"/>
          <p14:tracePt t="266669" x="5964238" y="4394200"/>
          <p14:tracePt t="266677" x="5964238" y="4386263"/>
          <p14:tracePt t="266685" x="5956300" y="4378325"/>
          <p14:tracePt t="266694" x="5948363" y="4378325"/>
          <p14:tracePt t="266701" x="5940425" y="4378325"/>
          <p14:tracePt t="266717" x="5940425" y="4370388"/>
          <p14:tracePt t="266725" x="5932488" y="4370388"/>
          <p14:tracePt t="266823" x="5932488" y="4378325"/>
          <p14:tracePt t="266831" x="5924550" y="4402138"/>
          <p14:tracePt t="266845" x="5924550" y="4433888"/>
          <p14:tracePt t="266848" x="5924550" y="4481513"/>
          <p14:tracePt t="266854" x="5924550" y="4537075"/>
          <p14:tracePt t="266862" x="5924550" y="4600575"/>
          <p14:tracePt t="266870" x="5924550" y="4665663"/>
          <p14:tracePt t="266878" x="5924550" y="4737100"/>
          <p14:tracePt t="266886" x="5924550" y="4808538"/>
          <p14:tracePt t="266894" x="5924550" y="4887913"/>
          <p14:tracePt t="266902" x="5924550" y="4951413"/>
          <p14:tracePt t="266911" x="5924550" y="5016500"/>
          <p14:tracePt t="266918" x="5924550" y="5064125"/>
          <p14:tracePt t="266927" x="5924550" y="5119688"/>
          <p14:tracePt t="266934" x="5924550" y="5167313"/>
          <p14:tracePt t="266944" x="5924550" y="5207000"/>
          <p14:tracePt t="266950" x="5916613" y="5254625"/>
          <p14:tracePt t="266962" x="5916613" y="5286375"/>
          <p14:tracePt t="266966" x="5900738" y="5335588"/>
          <p14:tracePt t="266974" x="5892800" y="5375275"/>
          <p14:tracePt t="266982" x="5876925" y="5422900"/>
          <p14:tracePt t="266990" x="5861050" y="5454650"/>
          <p14:tracePt t="266998" x="5845175" y="5478463"/>
          <p14:tracePt t="267006" x="5845175" y="5486400"/>
          <p14:tracePt t="267014" x="5837238" y="5502275"/>
          <p14:tracePt t="267030" x="5829300" y="5510213"/>
          <p14:tracePt t="267046" x="5829300" y="5518150"/>
          <p14:tracePt t="267054" x="5821363" y="5518150"/>
          <p14:tracePt t="267070" x="5821363" y="5526088"/>
          <p14:tracePt t="267078" x="5813425" y="5534025"/>
          <p14:tracePt t="267094" x="5797550" y="5541963"/>
          <p14:tracePt t="267102" x="5781675" y="5549900"/>
          <p14:tracePt t="267111" x="5765800" y="5557838"/>
          <p14:tracePt t="267118" x="5740400" y="5573713"/>
          <p14:tracePt t="267128" x="5708650" y="5581650"/>
          <p14:tracePt t="267134" x="5684838" y="5589588"/>
          <p14:tracePt t="267142" x="5668963" y="5605463"/>
          <p14:tracePt t="267150" x="5645150" y="5621338"/>
          <p14:tracePt t="267158" x="5621338" y="5637213"/>
          <p14:tracePt t="267166" x="5589588" y="5645150"/>
          <p14:tracePt t="267174" x="5565775" y="5662613"/>
          <p14:tracePt t="267182" x="5534025" y="5686425"/>
          <p14:tracePt t="267190" x="5510213" y="5694363"/>
          <p14:tracePt t="267198" x="5486400" y="5710238"/>
          <p14:tracePt t="267206" x="5462588" y="5726113"/>
          <p14:tracePt t="267214" x="5430838" y="5734050"/>
          <p14:tracePt t="267222" x="5414963" y="5757863"/>
          <p14:tracePt t="267230" x="5389563" y="5765800"/>
          <p14:tracePt t="267238" x="5357813" y="5789613"/>
          <p14:tracePt t="267246" x="5341938" y="5797550"/>
          <p14:tracePt t="267254" x="5318125" y="5821363"/>
          <p14:tracePt t="267262" x="5294313" y="5829300"/>
          <p14:tracePt t="267270" x="5278438" y="5845175"/>
          <p14:tracePt t="267279" x="5254625" y="5853113"/>
          <p14:tracePt t="267286" x="5238750" y="5861050"/>
          <p14:tracePt t="267296" x="5214938" y="5876925"/>
          <p14:tracePt t="267302" x="5191125" y="5884863"/>
          <p14:tracePt t="267312" x="5183188" y="5900738"/>
          <p14:tracePt t="267318" x="5167313" y="5900738"/>
          <p14:tracePt t="267326" x="5151438" y="5916613"/>
          <p14:tracePt t="267334" x="5135563" y="5924550"/>
          <p14:tracePt t="267342" x="5127625" y="5940425"/>
          <p14:tracePt t="267350" x="5103813" y="5948363"/>
          <p14:tracePt t="267358" x="5103813" y="5964238"/>
          <p14:tracePt t="267366" x="5080000" y="5972175"/>
          <p14:tracePt t="267374" x="5072063" y="5980113"/>
          <p14:tracePt t="267382" x="5064125" y="5988050"/>
          <p14:tracePt t="267390" x="5056188" y="5995988"/>
          <p14:tracePt t="267398" x="5046663" y="6005513"/>
          <p14:tracePt t="267406" x="5046663" y="6013450"/>
          <p14:tracePt t="267422" x="5038725" y="6021388"/>
          <p14:tracePt t="267430" x="5038725" y="6037263"/>
          <p14:tracePt t="267437" x="5030788" y="6045200"/>
          <p14:tracePt t="267446" x="5022850" y="6053138"/>
          <p14:tracePt t="267454" x="5022850" y="6069013"/>
          <p14:tracePt t="267463" x="5014913" y="6084888"/>
          <p14:tracePt t="267469" x="5006975" y="6092825"/>
          <p14:tracePt t="267479" x="4999038" y="6108700"/>
          <p14:tracePt t="267485" x="4999038" y="6116638"/>
          <p14:tracePt t="267496" x="4999038" y="6124575"/>
          <p14:tracePt t="267501" x="4999038" y="6132513"/>
          <p14:tracePt t="267517" x="4999038" y="6140450"/>
          <p14:tracePt t="267533" x="4999038" y="6148388"/>
          <p14:tracePt t="267542" x="4999038" y="6156325"/>
          <p14:tracePt t="267549" x="4999038" y="6164263"/>
          <p14:tracePt t="267558" x="5006975" y="6172200"/>
          <p14:tracePt t="267566" x="5006975" y="6188075"/>
          <p14:tracePt t="267574" x="5006975" y="6196013"/>
          <p14:tracePt t="267582" x="5006975" y="6203950"/>
          <p14:tracePt t="267590" x="5014913" y="6219825"/>
          <p14:tracePt t="267598" x="5022850" y="6227763"/>
          <p14:tracePt t="267605" x="5022850" y="6235700"/>
          <p14:tracePt t="267614" x="5030788" y="6251575"/>
          <p14:tracePt t="267621" x="5038725" y="6259513"/>
          <p14:tracePt t="267631" x="5046663" y="6267450"/>
          <p14:tracePt t="267637" x="5056188" y="6283325"/>
          <p14:tracePt t="267646" x="5064125" y="6283325"/>
          <p14:tracePt t="267653" x="5064125" y="6299200"/>
          <p14:tracePt t="267663" x="5072063" y="6299200"/>
          <p14:tracePt t="267678" x="5080000" y="6307138"/>
          <p14:tracePt t="267686" x="5087938" y="6307138"/>
          <p14:tracePt t="267694" x="5111750" y="6323013"/>
          <p14:tracePt t="267702" x="5127625" y="6330950"/>
          <p14:tracePt t="267710" x="5143500" y="6330950"/>
          <p14:tracePt t="267718" x="5167313" y="6330950"/>
          <p14:tracePt t="267726" x="5199063" y="6338888"/>
          <p14:tracePt t="267734" x="5230813" y="6338888"/>
          <p14:tracePt t="267741" x="5278438" y="6338888"/>
          <p14:tracePt t="267750" x="5334000" y="6338888"/>
          <p14:tracePt t="267758" x="5373688" y="6338888"/>
          <p14:tracePt t="267766" x="5430838" y="6338888"/>
          <p14:tracePt t="267773" x="5470525" y="6338888"/>
          <p14:tracePt t="267782" x="5518150" y="6338888"/>
          <p14:tracePt t="267789" x="5541963" y="6338888"/>
          <p14:tracePt t="267798" x="5557838" y="6338888"/>
          <p14:tracePt t="267805" x="5573713" y="6338888"/>
          <p14:tracePt t="267814" x="5581650" y="6330950"/>
          <p14:tracePt t="267821" x="5597525" y="6323013"/>
          <p14:tracePt t="267838" x="5605463" y="6323013"/>
          <p14:tracePt t="267847" x="5605463" y="6315075"/>
          <p14:tracePt t="267862" x="5605463" y="6307138"/>
          <p14:tracePt t="267870" x="5605463" y="6299200"/>
          <p14:tracePt t="267878" x="5605463" y="6291263"/>
          <p14:tracePt t="267886" x="5605463" y="6275388"/>
          <p14:tracePt t="267893" x="5605463" y="6267450"/>
          <p14:tracePt t="267901" x="5605463" y="6259513"/>
          <p14:tracePt t="267909" x="5605463" y="6251575"/>
          <p14:tracePt t="267917" x="5613400" y="6243638"/>
          <p14:tracePt t="267925" x="5621338" y="6243638"/>
          <p14:tracePt t="267934" x="5621338" y="6235700"/>
          <p14:tracePt t="267941" x="5629275" y="6227763"/>
          <p14:tracePt t="267966" x="5645150" y="6219825"/>
          <p14:tracePt t="267973" x="5653088" y="6219825"/>
          <p14:tracePt t="267982" x="5653088" y="6211888"/>
          <p14:tracePt t="267989" x="5661025" y="6211888"/>
          <p14:tracePt t="268005" x="5668963" y="6203950"/>
          <p14:tracePt t="268022" x="5668963" y="6196013"/>
          <p14:tracePt t="268031" x="5676900" y="6196013"/>
          <p14:tracePt t="268038" x="5684838" y="6196013"/>
          <p14:tracePt t="268053" x="5684838" y="6188075"/>
          <p14:tracePt t="268061" x="5692775" y="6188075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57A962D-904C-4CCF-8896-4FABC2848E3B}"/>
              </a:ext>
            </a:extLst>
          </p:cNvPr>
          <p:cNvSpPr/>
          <p:nvPr/>
        </p:nvSpPr>
        <p:spPr>
          <a:xfrm>
            <a:off x="0" y="-9330"/>
            <a:ext cx="12192000" cy="6858000"/>
          </a:xfrm>
          <a:prstGeom prst="rect">
            <a:avLst/>
          </a:prstGeom>
          <a:gradFill>
            <a:gsLst>
              <a:gs pos="15000">
                <a:srgbClr val="24C843"/>
              </a:gs>
              <a:gs pos="53000">
                <a:schemeClr val="accent4"/>
              </a:gs>
              <a:gs pos="70000">
                <a:srgbClr val="FF858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1" r="15448"/>
          <a:stretch/>
        </p:blipFill>
        <p:spPr>
          <a:xfrm flipH="1">
            <a:off x="7437717" y="3202779"/>
            <a:ext cx="1296214" cy="115922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4" t="24051" r="15" b="27772"/>
          <a:stretch/>
        </p:blipFill>
        <p:spPr>
          <a:xfrm>
            <a:off x="10728271" y="886412"/>
            <a:ext cx="1323000" cy="5813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8C8433-9754-4974-A8C4-7A50E4819020}"/>
              </a:ext>
            </a:extLst>
          </p:cNvPr>
          <p:cNvSpPr/>
          <p:nvPr/>
        </p:nvSpPr>
        <p:spPr>
          <a:xfrm>
            <a:off x="-23904" y="-6646"/>
            <a:ext cx="6261609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Making Sense of a Nanometre (nm)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E18E98-2F02-474B-8419-09347FC8007D}"/>
              </a:ext>
            </a:extLst>
          </p:cNvPr>
          <p:cNvSpPr txBox="1"/>
          <p:nvPr/>
        </p:nvSpPr>
        <p:spPr>
          <a:xfrm>
            <a:off x="7551669" y="1967741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 mm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-3</a:t>
            </a:r>
            <a:r>
              <a:rPr lang="en-GB" b="1" dirty="0"/>
              <a:t> 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4A06F0-EFC8-4039-A671-9E14B737DE08}"/>
              </a:ext>
            </a:extLst>
          </p:cNvPr>
          <p:cNvSpPr txBox="1"/>
          <p:nvPr/>
        </p:nvSpPr>
        <p:spPr>
          <a:xfrm>
            <a:off x="8721936" y="1315397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 cm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-2</a:t>
            </a:r>
            <a:r>
              <a:rPr lang="en-GB" b="1" dirty="0"/>
              <a:t> 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E791D-E81B-4CFB-8DDC-F67AD490417B}"/>
              </a:ext>
            </a:extLst>
          </p:cNvPr>
          <p:cNvSpPr txBox="1"/>
          <p:nvPr/>
        </p:nvSpPr>
        <p:spPr>
          <a:xfrm>
            <a:off x="9892204" y="663053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10 cm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-1</a:t>
            </a:r>
            <a:r>
              <a:rPr lang="en-GB" b="1" dirty="0"/>
              <a:t> 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62379E-AB29-4223-B5A0-E7CF2178E0C1}"/>
              </a:ext>
            </a:extLst>
          </p:cNvPr>
          <p:cNvSpPr txBox="1"/>
          <p:nvPr/>
        </p:nvSpPr>
        <p:spPr>
          <a:xfrm>
            <a:off x="3903009" y="3924773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 </a:t>
            </a:r>
            <a:r>
              <a:rPr lang="en-GB" b="1" dirty="0">
                <a:latin typeface="Symbol" panose="05050102010706020507" pitchFamily="18" charset="2"/>
              </a:rPr>
              <a:t>m</a:t>
            </a:r>
            <a:r>
              <a:rPr lang="en-GB" b="1" dirty="0"/>
              <a:t>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-6</a:t>
            </a:r>
            <a:r>
              <a:rPr lang="en-GB" b="1" dirty="0"/>
              <a:t> 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E794F4-74B6-4069-B5DD-EC80E39777AA}"/>
              </a:ext>
            </a:extLst>
          </p:cNvPr>
          <p:cNvSpPr txBox="1"/>
          <p:nvPr/>
        </p:nvSpPr>
        <p:spPr>
          <a:xfrm>
            <a:off x="5075680" y="3272429"/>
            <a:ext cx="7889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10 </a:t>
            </a:r>
            <a:r>
              <a:rPr lang="en-GB" b="1" dirty="0">
                <a:latin typeface="Symbol" panose="05050102010706020507" pitchFamily="18" charset="2"/>
              </a:rPr>
              <a:t>m</a:t>
            </a:r>
            <a:r>
              <a:rPr lang="en-GB" b="1" dirty="0"/>
              <a:t>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-5</a:t>
            </a:r>
            <a:r>
              <a:rPr lang="en-GB" b="1" dirty="0"/>
              <a:t> 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1FA5AA-4192-4219-B73B-2E4791D286B6}"/>
              </a:ext>
            </a:extLst>
          </p:cNvPr>
          <p:cNvSpPr txBox="1"/>
          <p:nvPr/>
        </p:nvSpPr>
        <p:spPr>
          <a:xfrm>
            <a:off x="6256367" y="2620085"/>
            <a:ext cx="9060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100 </a:t>
            </a:r>
            <a:r>
              <a:rPr lang="en-GB" b="1" dirty="0">
                <a:latin typeface="Symbol" panose="05050102010706020507" pitchFamily="18" charset="2"/>
              </a:rPr>
              <a:t>m</a:t>
            </a:r>
            <a:r>
              <a:rPr lang="en-GB" b="1" dirty="0"/>
              <a:t>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-4</a:t>
            </a:r>
            <a:r>
              <a:rPr lang="en-GB" b="1" dirty="0"/>
              <a:t> 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BD9A34-B9D8-4D46-AD2F-D960A1074E88}"/>
              </a:ext>
            </a:extLst>
          </p:cNvPr>
          <p:cNvSpPr txBox="1"/>
          <p:nvPr/>
        </p:nvSpPr>
        <p:spPr>
          <a:xfrm>
            <a:off x="278394" y="5881806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 nm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-9</a:t>
            </a:r>
            <a:r>
              <a:rPr lang="en-GB" b="1" dirty="0"/>
              <a:t> 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584339-154D-462B-BE98-C954E855523B}"/>
              </a:ext>
            </a:extLst>
          </p:cNvPr>
          <p:cNvSpPr txBox="1"/>
          <p:nvPr/>
        </p:nvSpPr>
        <p:spPr>
          <a:xfrm>
            <a:off x="1448661" y="5229461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10 nm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-8</a:t>
            </a:r>
            <a:r>
              <a:rPr lang="en-GB" b="1" dirty="0"/>
              <a:t> 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A49EEE-DAF0-4D88-BCE6-E7A26A95AA1A}"/>
              </a:ext>
            </a:extLst>
          </p:cNvPr>
          <p:cNvSpPr txBox="1"/>
          <p:nvPr/>
        </p:nvSpPr>
        <p:spPr>
          <a:xfrm>
            <a:off x="2618928" y="4577117"/>
            <a:ext cx="8947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100 nm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-7</a:t>
            </a:r>
            <a:r>
              <a:rPr lang="en-GB" b="1" dirty="0"/>
              <a:t> 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93521F-4EA9-44F9-90BE-C7748F594040}"/>
              </a:ext>
            </a:extLst>
          </p:cNvPr>
          <p:cNvSpPr txBox="1"/>
          <p:nvPr/>
        </p:nvSpPr>
        <p:spPr>
          <a:xfrm>
            <a:off x="11062471" y="10709"/>
            <a:ext cx="734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1 m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10</a:t>
            </a:r>
            <a:r>
              <a:rPr lang="en-GB" b="1" baseline="30000" dirty="0"/>
              <a:t>0</a:t>
            </a:r>
            <a:r>
              <a:rPr lang="en-GB" b="1" dirty="0"/>
              <a:t> 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5C2351-B2C5-4C52-9449-64D698265F83}"/>
              </a:ext>
            </a:extLst>
          </p:cNvPr>
          <p:cNvGrpSpPr/>
          <p:nvPr/>
        </p:nvGrpSpPr>
        <p:grpSpPr>
          <a:xfrm>
            <a:off x="9974677" y="86661"/>
            <a:ext cx="1321505" cy="390550"/>
            <a:chOff x="9974677" y="245288"/>
            <a:chExt cx="1321505" cy="390550"/>
          </a:xfrm>
        </p:grpSpPr>
        <p:sp>
          <p:nvSpPr>
            <p:cNvPr id="54" name="Arrow: Curved Down 53">
              <a:extLst>
                <a:ext uri="{FF2B5EF4-FFF2-40B4-BE49-F238E27FC236}">
                  <a16:creationId xmlns:a16="http://schemas.microsoft.com/office/drawing/2014/main" id="{78B8E1BB-CA36-4068-AF91-2D898D4910F4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811BF9-B68C-4899-8430-2DA9CC9A54E6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CA51CBF-9603-4B56-9D46-AD89CD9E8002}"/>
              </a:ext>
            </a:extLst>
          </p:cNvPr>
          <p:cNvGrpSpPr/>
          <p:nvPr/>
        </p:nvGrpSpPr>
        <p:grpSpPr>
          <a:xfrm>
            <a:off x="8730247" y="711808"/>
            <a:ext cx="1321505" cy="390550"/>
            <a:chOff x="9974677" y="245288"/>
            <a:chExt cx="1321505" cy="390550"/>
          </a:xfrm>
        </p:grpSpPr>
        <p:sp>
          <p:nvSpPr>
            <p:cNvPr id="57" name="Arrow: Curved Down 56">
              <a:extLst>
                <a:ext uri="{FF2B5EF4-FFF2-40B4-BE49-F238E27FC236}">
                  <a16:creationId xmlns:a16="http://schemas.microsoft.com/office/drawing/2014/main" id="{E22023FD-6091-4DED-AAF5-1FA519ED86E0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B20C1B0-2980-48B0-A11A-A30DC0D01E17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540F667-DA87-4DF4-A8AA-3A12ECE54DDA}"/>
              </a:ext>
            </a:extLst>
          </p:cNvPr>
          <p:cNvGrpSpPr/>
          <p:nvPr/>
        </p:nvGrpSpPr>
        <p:grpSpPr>
          <a:xfrm>
            <a:off x="7556631" y="1399684"/>
            <a:ext cx="1321505" cy="390550"/>
            <a:chOff x="9974677" y="245288"/>
            <a:chExt cx="1321505" cy="390550"/>
          </a:xfrm>
        </p:grpSpPr>
        <p:sp>
          <p:nvSpPr>
            <p:cNvPr id="60" name="Arrow: Curved Down 59">
              <a:extLst>
                <a:ext uri="{FF2B5EF4-FFF2-40B4-BE49-F238E27FC236}">
                  <a16:creationId xmlns:a16="http://schemas.microsoft.com/office/drawing/2014/main" id="{78A8B94A-A8A2-4CF1-BF46-C58B66CB535A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B4CD67D-89CB-4CA7-91B9-6F6232C9BAD9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D200AB0-DFE5-4528-B4EC-135B59FCEEFD}"/>
              </a:ext>
            </a:extLst>
          </p:cNvPr>
          <p:cNvGrpSpPr/>
          <p:nvPr/>
        </p:nvGrpSpPr>
        <p:grpSpPr>
          <a:xfrm>
            <a:off x="6383591" y="2048309"/>
            <a:ext cx="1321505" cy="390550"/>
            <a:chOff x="9974677" y="245288"/>
            <a:chExt cx="1321505" cy="390550"/>
          </a:xfrm>
        </p:grpSpPr>
        <p:sp>
          <p:nvSpPr>
            <p:cNvPr id="63" name="Arrow: Curved Down 62">
              <a:extLst>
                <a:ext uri="{FF2B5EF4-FFF2-40B4-BE49-F238E27FC236}">
                  <a16:creationId xmlns:a16="http://schemas.microsoft.com/office/drawing/2014/main" id="{514F4176-227B-487E-A1CF-B8DA8CCB8AF0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2E0BA2C-DAD6-4D56-A6EB-49634E16EAEA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7599C11-D9D4-4C9D-8001-33A17461A64D}"/>
              </a:ext>
            </a:extLst>
          </p:cNvPr>
          <p:cNvGrpSpPr/>
          <p:nvPr/>
        </p:nvGrpSpPr>
        <p:grpSpPr>
          <a:xfrm>
            <a:off x="5025982" y="2711143"/>
            <a:ext cx="1319896" cy="374261"/>
            <a:chOff x="9976286" y="261577"/>
            <a:chExt cx="1319896" cy="374261"/>
          </a:xfrm>
        </p:grpSpPr>
        <p:sp>
          <p:nvSpPr>
            <p:cNvPr id="66" name="Arrow: Curved Down 65">
              <a:extLst>
                <a:ext uri="{FF2B5EF4-FFF2-40B4-BE49-F238E27FC236}">
                  <a16:creationId xmlns:a16="http://schemas.microsoft.com/office/drawing/2014/main" id="{E4816C81-6542-4AE9-B16E-A6E575F0B9B9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CADF32F-AE49-42DA-ABA7-29D81434C133}"/>
                </a:ext>
              </a:extLst>
            </p:cNvPr>
            <p:cNvSpPr txBox="1"/>
            <p:nvPr/>
          </p:nvSpPr>
          <p:spPr>
            <a:xfrm>
              <a:off x="9976286" y="261577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483D9CC-8E07-4DC3-973E-4FF8A35C39C1}"/>
              </a:ext>
            </a:extLst>
          </p:cNvPr>
          <p:cNvGrpSpPr/>
          <p:nvPr/>
        </p:nvGrpSpPr>
        <p:grpSpPr>
          <a:xfrm>
            <a:off x="3887296" y="3343544"/>
            <a:ext cx="1321505" cy="390550"/>
            <a:chOff x="9974677" y="245288"/>
            <a:chExt cx="1321505" cy="390550"/>
          </a:xfrm>
        </p:grpSpPr>
        <p:sp>
          <p:nvSpPr>
            <p:cNvPr id="69" name="Arrow: Curved Down 68">
              <a:extLst>
                <a:ext uri="{FF2B5EF4-FFF2-40B4-BE49-F238E27FC236}">
                  <a16:creationId xmlns:a16="http://schemas.microsoft.com/office/drawing/2014/main" id="{4A02F90F-D03A-4323-B907-51067D723D9F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9B4D411-519B-4F56-891E-735093849374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DC33D07-77D7-4FD3-A27C-74573D1BFADB}"/>
              </a:ext>
            </a:extLst>
          </p:cNvPr>
          <p:cNvGrpSpPr/>
          <p:nvPr/>
        </p:nvGrpSpPr>
        <p:grpSpPr>
          <a:xfrm>
            <a:off x="2663235" y="3971156"/>
            <a:ext cx="1321505" cy="390550"/>
            <a:chOff x="9974677" y="245288"/>
            <a:chExt cx="1321505" cy="390550"/>
          </a:xfrm>
        </p:grpSpPr>
        <p:sp>
          <p:nvSpPr>
            <p:cNvPr id="72" name="Arrow: Curved Down 71">
              <a:extLst>
                <a:ext uri="{FF2B5EF4-FFF2-40B4-BE49-F238E27FC236}">
                  <a16:creationId xmlns:a16="http://schemas.microsoft.com/office/drawing/2014/main" id="{2ADEEF06-946D-48C2-95A5-170FC9902DE7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468D0E-DFCC-4EA1-A22E-32A8EF1AFC43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38EBCDC-1B8F-458F-88B6-4501C3E51B4A}"/>
              </a:ext>
            </a:extLst>
          </p:cNvPr>
          <p:cNvGrpSpPr/>
          <p:nvPr/>
        </p:nvGrpSpPr>
        <p:grpSpPr>
          <a:xfrm>
            <a:off x="1448661" y="4625560"/>
            <a:ext cx="1321505" cy="390550"/>
            <a:chOff x="9974677" y="245288"/>
            <a:chExt cx="1321505" cy="390550"/>
          </a:xfrm>
        </p:grpSpPr>
        <p:sp>
          <p:nvSpPr>
            <p:cNvPr id="75" name="Arrow: Curved Down 74">
              <a:extLst>
                <a:ext uri="{FF2B5EF4-FFF2-40B4-BE49-F238E27FC236}">
                  <a16:creationId xmlns:a16="http://schemas.microsoft.com/office/drawing/2014/main" id="{33F8BB45-5F49-4DA5-B556-090B2C144DF7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31B4ED6-4E7F-487B-93C4-6353AA4B0701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5412962-54A5-4744-BAA5-38DE85F7062A}"/>
              </a:ext>
            </a:extLst>
          </p:cNvPr>
          <p:cNvGrpSpPr/>
          <p:nvPr/>
        </p:nvGrpSpPr>
        <p:grpSpPr>
          <a:xfrm>
            <a:off x="281302" y="5291011"/>
            <a:ext cx="1321505" cy="390550"/>
            <a:chOff x="9974677" y="245288"/>
            <a:chExt cx="1321505" cy="390550"/>
          </a:xfrm>
        </p:grpSpPr>
        <p:sp>
          <p:nvSpPr>
            <p:cNvPr id="78" name="Arrow: Curved Down 77">
              <a:extLst>
                <a:ext uri="{FF2B5EF4-FFF2-40B4-BE49-F238E27FC236}">
                  <a16:creationId xmlns:a16="http://schemas.microsoft.com/office/drawing/2014/main" id="{8957040A-3C8C-4B07-BBFF-D4F7082FD0B3}"/>
                </a:ext>
              </a:extLst>
            </p:cNvPr>
            <p:cNvSpPr/>
            <p:nvPr/>
          </p:nvSpPr>
          <p:spPr>
            <a:xfrm rot="8862593" flipV="1">
              <a:off x="10004599" y="263513"/>
              <a:ext cx="1291583" cy="372325"/>
            </a:xfrm>
            <a:prstGeom prst="curved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F848AA7-A0E2-4BA2-A613-289B9D881ABF}"/>
                </a:ext>
              </a:extLst>
            </p:cNvPr>
            <p:cNvSpPr txBox="1"/>
            <p:nvPr/>
          </p:nvSpPr>
          <p:spPr>
            <a:xfrm>
              <a:off x="9974677" y="245288"/>
              <a:ext cx="1071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accent1">
                      <a:lumMod val="75000"/>
                    </a:schemeClr>
                  </a:solidFill>
                </a:rPr>
                <a:t>Divide by 10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02F7C57-CF82-46A7-B6E4-BA675ECFA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615535" y="3769990"/>
            <a:ext cx="5124309" cy="609685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E0FD87DF-BEE3-405C-8DBE-80678B388C7D}"/>
              </a:ext>
            </a:extLst>
          </p:cNvPr>
          <p:cNvSpPr/>
          <p:nvPr/>
        </p:nvSpPr>
        <p:spPr>
          <a:xfrm rot="16200000">
            <a:off x="8801107" y="4460905"/>
            <a:ext cx="3954251" cy="943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B9522B3-399C-4250-8C8C-D25798652C0D}"/>
              </a:ext>
            </a:extLst>
          </p:cNvPr>
          <p:cNvSpPr/>
          <p:nvPr/>
        </p:nvSpPr>
        <p:spPr>
          <a:xfrm rot="16200000">
            <a:off x="10397278" y="6200995"/>
            <a:ext cx="456935" cy="11148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F60BB14-10AE-43FC-8C5E-7AA824A73C08}"/>
              </a:ext>
            </a:extLst>
          </p:cNvPr>
          <p:cNvSpPr/>
          <p:nvPr/>
        </p:nvSpPr>
        <p:spPr>
          <a:xfrm rot="16200000">
            <a:off x="10447337" y="6406603"/>
            <a:ext cx="45719" cy="11148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EB5A317-71AE-42D9-8D8A-219F6093EC7F}"/>
              </a:ext>
            </a:extLst>
          </p:cNvPr>
          <p:cNvCxnSpPr>
            <a:cxnSpLocks/>
          </p:cNvCxnSpPr>
          <p:nvPr/>
        </p:nvCxnSpPr>
        <p:spPr>
          <a:xfrm rot="16200000">
            <a:off x="10284103" y="6414788"/>
            <a:ext cx="0" cy="122176"/>
          </a:xfrm>
          <a:prstGeom prst="line">
            <a:avLst/>
          </a:prstGeom>
          <a:ln w="31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52D69C8-932F-400A-829A-4DCBD76A1659}"/>
              </a:ext>
            </a:extLst>
          </p:cNvPr>
          <p:cNvSpPr/>
          <p:nvPr/>
        </p:nvSpPr>
        <p:spPr>
          <a:xfrm>
            <a:off x="1035139" y="3238713"/>
            <a:ext cx="2663545" cy="3544637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90761DBC-A143-4701-8EED-D4589687C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515" y="6085109"/>
            <a:ext cx="720087" cy="682188"/>
          </a:xfrm>
          <a:prstGeom prst="rect">
            <a:avLst/>
          </a:prstGeom>
        </p:spPr>
      </p:pic>
      <p:sp>
        <p:nvSpPr>
          <p:cNvPr id="120" name="Rectangle 119">
            <a:extLst>
              <a:ext uri="{FF2B5EF4-FFF2-40B4-BE49-F238E27FC236}">
                <a16:creationId xmlns:a16="http://schemas.microsoft.com/office/drawing/2014/main" id="{B14453F3-D549-47FB-A0F9-372358256101}"/>
              </a:ext>
            </a:extLst>
          </p:cNvPr>
          <p:cNvSpPr/>
          <p:nvPr/>
        </p:nvSpPr>
        <p:spPr>
          <a:xfrm>
            <a:off x="3698684" y="1512678"/>
            <a:ext cx="2551989" cy="527067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AEEA1EE-F26F-4384-9BFE-5B33686172BE}"/>
              </a:ext>
            </a:extLst>
          </p:cNvPr>
          <p:cNvSpPr/>
          <p:nvPr/>
        </p:nvSpPr>
        <p:spPr>
          <a:xfrm>
            <a:off x="6247036" y="0"/>
            <a:ext cx="5904121" cy="678334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B033424-F387-4F9F-BE0F-30F9FDCFB674}"/>
              </a:ext>
            </a:extLst>
          </p:cNvPr>
          <p:cNvSpPr txBox="1"/>
          <p:nvPr/>
        </p:nvSpPr>
        <p:spPr>
          <a:xfrm>
            <a:off x="1013669" y="3214878"/>
            <a:ext cx="2239371" cy="1754326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b="1" dirty="0"/>
              <a:t>Nanoscopic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Visible with advanced resolution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Microscopies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0.1nm - 200 nm</a:t>
            </a:r>
          </a:p>
          <a:p>
            <a:endParaRPr lang="en-GB" b="1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449810C-8CAC-4B03-B4ED-EEC8AE0944BF}"/>
              </a:ext>
            </a:extLst>
          </p:cNvPr>
          <p:cNvSpPr txBox="1"/>
          <p:nvPr/>
        </p:nvSpPr>
        <p:spPr>
          <a:xfrm>
            <a:off x="3691228" y="1457206"/>
            <a:ext cx="1975413" cy="1477328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b="1" dirty="0"/>
              <a:t>Microscopic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Visible with an 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optical microscope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down to 0.2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m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(200 nm)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DC9D119-4A1E-40DA-AE63-DE02B58D1700}"/>
              </a:ext>
            </a:extLst>
          </p:cNvPr>
          <p:cNvSpPr txBox="1"/>
          <p:nvPr/>
        </p:nvSpPr>
        <p:spPr>
          <a:xfrm>
            <a:off x="6274833" y="13979"/>
            <a:ext cx="2485755" cy="1200329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b="1" dirty="0"/>
              <a:t>Macroscopic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Visible to the naked eye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down to about 50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m </a:t>
            </a:r>
          </a:p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(0.05 mm, 50 000 nm)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6A0D5ED-6C08-470E-8A14-3C1F758FEEB8}"/>
              </a:ext>
            </a:extLst>
          </p:cNvPr>
          <p:cNvCxnSpPr>
            <a:cxnSpLocks/>
          </p:cNvCxnSpPr>
          <p:nvPr/>
        </p:nvCxnSpPr>
        <p:spPr>
          <a:xfrm flipH="1" flipV="1">
            <a:off x="7039108" y="4501559"/>
            <a:ext cx="3254007" cy="1974316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9A8720EA-D924-44EA-89E6-253705F2EE3C}"/>
              </a:ext>
            </a:extLst>
          </p:cNvPr>
          <p:cNvCxnSpPr>
            <a:cxnSpLocks/>
            <a:stCxn id="82" idx="3"/>
          </p:cNvCxnSpPr>
          <p:nvPr/>
        </p:nvCxnSpPr>
        <p:spPr>
          <a:xfrm flipH="1" flipV="1">
            <a:off x="7662324" y="3991080"/>
            <a:ext cx="2807873" cy="2448408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>
            <a:extLst>
              <a:ext uri="{FF2B5EF4-FFF2-40B4-BE49-F238E27FC236}">
                <a16:creationId xmlns:a16="http://schemas.microsoft.com/office/drawing/2014/main" id="{46062558-502D-43B7-B6D8-D2E31A44E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5323" y="5731416"/>
            <a:ext cx="1017499" cy="55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7" name="Straight Arrow Connector 1046">
            <a:extLst>
              <a:ext uri="{FF2B5EF4-FFF2-40B4-BE49-F238E27FC236}">
                <a16:creationId xmlns:a16="http://schemas.microsoft.com/office/drawing/2014/main" id="{12209D3A-5A9F-4641-A507-235A5EA9AE85}"/>
              </a:ext>
            </a:extLst>
          </p:cNvPr>
          <p:cNvCxnSpPr/>
          <p:nvPr/>
        </p:nvCxnSpPr>
        <p:spPr>
          <a:xfrm flipV="1">
            <a:off x="6838586" y="4466989"/>
            <a:ext cx="166682" cy="161100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1" t="22545" r="36379" b="26364"/>
          <a:stretch/>
        </p:blipFill>
        <p:spPr>
          <a:xfrm rot="5400000">
            <a:off x="9878453" y="1633528"/>
            <a:ext cx="861745" cy="837890"/>
          </a:xfrm>
          <a:prstGeom prst="rect">
            <a:avLst/>
          </a:prstGeom>
        </p:spPr>
      </p:pic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638582A-5F2E-4740-A4C6-857E40C9A269}"/>
              </a:ext>
            </a:extLst>
          </p:cNvPr>
          <p:cNvCxnSpPr>
            <a:cxnSpLocks/>
          </p:cNvCxnSpPr>
          <p:nvPr/>
        </p:nvCxnSpPr>
        <p:spPr>
          <a:xfrm flipH="1">
            <a:off x="7008987" y="4278933"/>
            <a:ext cx="153368" cy="187729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F21BAC1-9037-45BD-88EF-1653BCF6CB09}"/>
              </a:ext>
            </a:extLst>
          </p:cNvPr>
          <p:cNvCxnSpPr/>
          <p:nvPr/>
        </p:nvCxnSpPr>
        <p:spPr>
          <a:xfrm flipV="1">
            <a:off x="7473749" y="3966355"/>
            <a:ext cx="166682" cy="161100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8F68C53B-3276-410A-BE7F-8FC860E67FC9}"/>
              </a:ext>
            </a:extLst>
          </p:cNvPr>
          <p:cNvCxnSpPr>
            <a:cxnSpLocks/>
          </p:cNvCxnSpPr>
          <p:nvPr/>
        </p:nvCxnSpPr>
        <p:spPr>
          <a:xfrm flipH="1">
            <a:off x="7644150" y="3778299"/>
            <a:ext cx="153368" cy="187729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A65312EA-336C-4915-9DB1-5D94501A84B3}"/>
              </a:ext>
            </a:extLst>
          </p:cNvPr>
          <p:cNvCxnSpPr>
            <a:cxnSpLocks/>
          </p:cNvCxnSpPr>
          <p:nvPr/>
        </p:nvCxnSpPr>
        <p:spPr>
          <a:xfrm flipV="1">
            <a:off x="10731056" y="1231361"/>
            <a:ext cx="1292701" cy="21247"/>
          </a:xfrm>
          <a:prstGeom prst="straightConnector1">
            <a:avLst/>
          </a:prstGeom>
          <a:ln w="1905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83E3B20-A31C-46A6-B90E-52AE06159B34}"/>
              </a:ext>
            </a:extLst>
          </p:cNvPr>
          <p:cNvGrpSpPr>
            <a:grpSpLocks/>
          </p:cNvGrpSpPr>
          <p:nvPr/>
        </p:nvGrpSpPr>
        <p:grpSpPr bwMode="auto">
          <a:xfrm>
            <a:off x="11470726" y="6038484"/>
            <a:ext cx="709469" cy="793968"/>
            <a:chOff x="5184730" y="2993748"/>
            <a:chExt cx="1894646" cy="1861826"/>
          </a:xfrm>
        </p:grpSpPr>
        <p:pic>
          <p:nvPicPr>
            <p:cNvPr id="164" name="Picture 27" descr="1_new_crest">
              <a:extLst>
                <a:ext uri="{FF2B5EF4-FFF2-40B4-BE49-F238E27FC236}">
                  <a16:creationId xmlns:a16="http://schemas.microsoft.com/office/drawing/2014/main" id="{EE84CEDC-A12F-44B8-83F4-7D23CD9D1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5" name="Picture 28" descr="3_new_word_marque">
              <a:extLst>
                <a:ext uri="{FF2B5EF4-FFF2-40B4-BE49-F238E27FC236}">
                  <a16:creationId xmlns:a16="http://schemas.microsoft.com/office/drawing/2014/main" id="{C44488CD-C02E-44FB-B832-A3A71AC98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80515E5-A01E-433C-8B44-72EAA53A7014}"/>
              </a:ext>
            </a:extLst>
          </p:cNvPr>
          <p:cNvSpPr/>
          <p:nvPr/>
        </p:nvSpPr>
        <p:spPr>
          <a:xfrm>
            <a:off x="7483" y="5484185"/>
            <a:ext cx="344855" cy="1306037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0" t="3454" b="41091"/>
          <a:stretch/>
        </p:blipFill>
        <p:spPr>
          <a:xfrm rot="5400000">
            <a:off x="8687400" y="2601119"/>
            <a:ext cx="1179302" cy="785129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9CF1620-872D-4092-B856-CF45F15F9190}"/>
              </a:ext>
            </a:extLst>
          </p:cNvPr>
          <p:cNvSpPr/>
          <p:nvPr/>
        </p:nvSpPr>
        <p:spPr>
          <a:xfrm>
            <a:off x="41610" y="1329559"/>
            <a:ext cx="1830373" cy="1741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FE9AA3-606B-4DE9-A601-B6E997351418}"/>
              </a:ext>
            </a:extLst>
          </p:cNvPr>
          <p:cNvSpPr txBox="1"/>
          <p:nvPr/>
        </p:nvSpPr>
        <p:spPr>
          <a:xfrm>
            <a:off x="66154" y="1413743"/>
            <a:ext cx="18303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Atom Diameters</a:t>
            </a:r>
          </a:p>
          <a:p>
            <a:pPr algn="ctr"/>
            <a:endParaRPr lang="en-GB" b="1" dirty="0"/>
          </a:p>
          <a:p>
            <a:pPr algn="ctr"/>
            <a:r>
              <a:rPr lang="en-GB" dirty="0"/>
              <a:t>He = 0.186 nm 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Fr = 0.528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9160C-AB57-4AF6-AFD5-54FC0ECECE1C}"/>
              </a:ext>
            </a:extLst>
          </p:cNvPr>
          <p:cNvSpPr txBox="1"/>
          <p:nvPr/>
        </p:nvSpPr>
        <p:spPr>
          <a:xfrm>
            <a:off x="918623" y="1899885"/>
            <a:ext cx="153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16F206-E69F-4D51-808D-32218C7F64CB}"/>
              </a:ext>
            </a:extLst>
          </p:cNvPr>
          <p:cNvSpPr txBox="1"/>
          <p:nvPr/>
        </p:nvSpPr>
        <p:spPr>
          <a:xfrm>
            <a:off x="42884" y="5461005"/>
            <a:ext cx="310807" cy="138499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A</a:t>
            </a:r>
          </a:p>
          <a:p>
            <a:pPr algn="ctr"/>
            <a:r>
              <a:rPr lang="en-GB" sz="1400" b="1" dirty="0" err="1"/>
              <a:t>tomi</a:t>
            </a:r>
            <a:endParaRPr lang="en-GB" sz="1400" b="1" dirty="0"/>
          </a:p>
          <a:p>
            <a:pPr algn="ctr"/>
            <a:r>
              <a:rPr lang="en-GB" sz="1400" b="1" dirty="0"/>
              <a:t>c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6F42F9D-A3BC-4830-949B-CB3374D7A92F}"/>
              </a:ext>
            </a:extLst>
          </p:cNvPr>
          <p:cNvSpPr/>
          <p:nvPr/>
        </p:nvSpPr>
        <p:spPr>
          <a:xfrm>
            <a:off x="355838" y="3526350"/>
            <a:ext cx="675043" cy="3257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F4FFF98-DF20-4FC3-B7C8-5403F32E02A7}"/>
              </a:ext>
            </a:extLst>
          </p:cNvPr>
          <p:cNvSpPr txBox="1"/>
          <p:nvPr/>
        </p:nvSpPr>
        <p:spPr>
          <a:xfrm rot="20812892">
            <a:off x="554064" y="3478682"/>
            <a:ext cx="310807" cy="203132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Molecular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8A97770-B6A4-40A3-9A04-7BCD12A583CB}"/>
              </a:ext>
            </a:extLst>
          </p:cNvPr>
          <p:cNvCxnSpPr>
            <a:cxnSpLocks/>
            <a:stCxn id="80" idx="3"/>
          </p:cNvCxnSpPr>
          <p:nvPr/>
        </p:nvCxnSpPr>
        <p:spPr>
          <a:xfrm flipH="1" flipV="1">
            <a:off x="10383897" y="2115750"/>
            <a:ext cx="394336" cy="415206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Arrow Connector 1034">
            <a:extLst>
              <a:ext uri="{FF2B5EF4-FFF2-40B4-BE49-F238E27FC236}">
                <a16:creationId xmlns:a16="http://schemas.microsoft.com/office/drawing/2014/main" id="{14B57088-91AF-4A84-85BC-C6C70715C6AB}"/>
              </a:ext>
            </a:extLst>
          </p:cNvPr>
          <p:cNvCxnSpPr>
            <a:cxnSpLocks/>
          </p:cNvCxnSpPr>
          <p:nvPr/>
        </p:nvCxnSpPr>
        <p:spPr>
          <a:xfrm flipV="1">
            <a:off x="10067936" y="2097201"/>
            <a:ext cx="380145" cy="3036"/>
          </a:xfrm>
          <a:prstGeom prst="straightConnector1">
            <a:avLst/>
          </a:prstGeom>
          <a:ln w="1905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A0697136-60B2-4105-8F21-D430F40FD917}"/>
              </a:ext>
            </a:extLst>
          </p:cNvPr>
          <p:cNvCxnSpPr>
            <a:cxnSpLocks/>
          </p:cNvCxnSpPr>
          <p:nvPr/>
        </p:nvCxnSpPr>
        <p:spPr>
          <a:xfrm>
            <a:off x="8984959" y="2557139"/>
            <a:ext cx="206749" cy="10020"/>
          </a:xfrm>
          <a:prstGeom prst="straightConnector1">
            <a:avLst/>
          </a:prstGeom>
          <a:ln w="1905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6C64DB4-2B8A-471C-BCD2-82B896439132}"/>
              </a:ext>
            </a:extLst>
          </p:cNvPr>
          <p:cNvCxnSpPr>
            <a:cxnSpLocks/>
          </p:cNvCxnSpPr>
          <p:nvPr/>
        </p:nvCxnSpPr>
        <p:spPr>
          <a:xfrm flipH="1" flipV="1">
            <a:off x="9127199" y="2590449"/>
            <a:ext cx="1461971" cy="3437823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/>
          <a:stretch/>
        </p:blipFill>
        <p:spPr>
          <a:xfrm>
            <a:off x="5044283" y="4363758"/>
            <a:ext cx="1153855" cy="104497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3022" r="5375" b="40444"/>
          <a:stretch/>
        </p:blipFill>
        <p:spPr>
          <a:xfrm>
            <a:off x="3763093" y="4848103"/>
            <a:ext cx="1232755" cy="105098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155" y="5658379"/>
            <a:ext cx="1258125" cy="955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729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627"/>
    </mc:Choice>
    <mc:Fallback xmlns="">
      <p:transition spd="slow" advTm="272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80" grpId="0" animBg="1"/>
      <p:bldP spid="81" grpId="0" animBg="1"/>
      <p:bldP spid="82" grpId="0" animBg="1"/>
      <p:bldP spid="112" grpId="0" animBg="1"/>
      <p:bldP spid="120" grpId="0" animBg="1"/>
      <p:bldP spid="121" grpId="0" animBg="1"/>
      <p:bldP spid="117" grpId="0"/>
      <p:bldP spid="125" grpId="0"/>
      <p:bldP spid="126" grpId="0"/>
      <p:bldP spid="2" grpId="0" animBg="1"/>
      <p:bldP spid="83" grpId="0" animBg="1"/>
      <p:bldP spid="3" grpId="0"/>
      <p:bldP spid="5" grpId="0"/>
      <p:bldP spid="18" grpId="0"/>
      <p:bldP spid="86" grpId="0" animBg="1"/>
      <p:bldP spid="87" grpId="0"/>
    </p:bldLst>
  </p:timing>
  <p:extLst mod="1">
    <p:ext uri="{3A86A75C-4F4B-4683-9AE1-C65F6400EC91}">
      <p14:laserTraceLst xmlns:p14="http://schemas.microsoft.com/office/powerpoint/2010/main">
        <p14:tracePtLst>
          <p14:tracePt t="11720" x="5692775" y="6180138"/>
          <p14:tracePt t="11728" x="5692775" y="6172200"/>
          <p14:tracePt t="11736" x="5621338" y="6164263"/>
          <p14:tracePt t="11744" x="5534025" y="6164263"/>
          <p14:tracePt t="11752" x="5302250" y="6124575"/>
          <p14:tracePt t="11760" x="5006975" y="5940425"/>
          <p14:tracePt t="11768" x="4687888" y="5757863"/>
          <p14:tracePt t="11776" x="4370388" y="5581650"/>
          <p14:tracePt t="11784" x="4043363" y="5383213"/>
          <p14:tracePt t="11792" x="3811588" y="5238750"/>
          <p14:tracePt t="11800" x="3484563" y="5024438"/>
          <p14:tracePt t="11808" x="3117850" y="4752975"/>
          <p14:tracePt t="11816" x="2767013" y="4449763"/>
          <p14:tracePt t="11825" x="2368550" y="4138613"/>
          <p14:tracePt t="11832" x="2033588" y="3779838"/>
          <p14:tracePt t="11841" x="1690688" y="3444875"/>
          <p14:tracePt t="11848" x="1331913" y="3101975"/>
          <p14:tracePt t="11858" x="996950" y="2743200"/>
          <p14:tracePt t="11864" x="614363" y="2360613"/>
          <p14:tracePt t="11875" x="231775" y="1962150"/>
          <p14:tracePt t="12782" x="5724525" y="200025"/>
          <p14:tracePt t="12785" x="6100763" y="334963"/>
          <p14:tracePt t="12796" x="6530975" y="493713"/>
          <p14:tracePt t="12804" x="6897688" y="606425"/>
          <p14:tracePt t="12808" x="7312025" y="717550"/>
          <p14:tracePt t="12816" x="7670800" y="788988"/>
          <p14:tracePt t="12824" x="7926388" y="844550"/>
          <p14:tracePt t="12832" x="8285163" y="885825"/>
          <p14:tracePt t="12839" x="8556625" y="933450"/>
          <p14:tracePt t="12847" x="8802688" y="957263"/>
          <p14:tracePt t="12855" x="9002713" y="965200"/>
          <p14:tracePt t="12863" x="9113838" y="973138"/>
          <p14:tracePt t="12871" x="9224963" y="973138"/>
          <p14:tracePt t="12880" x="9297988" y="973138"/>
          <p14:tracePt t="12887" x="9361488" y="973138"/>
          <p14:tracePt t="12895" x="9409113" y="973138"/>
          <p14:tracePt t="12904" x="9448800" y="973138"/>
          <p14:tracePt t="12913" x="9488488" y="965200"/>
          <p14:tracePt t="12920" x="9520238" y="949325"/>
          <p14:tracePt t="12929" x="9559925" y="933450"/>
          <p14:tracePt t="12936" x="9593263" y="909638"/>
          <p14:tracePt t="12946" x="9625013" y="901700"/>
          <p14:tracePt t="12952" x="9656763" y="885825"/>
          <p14:tracePt t="12962" x="9672638" y="869950"/>
          <p14:tracePt t="12968" x="9704388" y="862013"/>
          <p14:tracePt t="12976" x="9728200" y="844550"/>
          <p14:tracePt t="12984" x="9752013" y="828675"/>
          <p14:tracePt t="12992" x="9799638" y="820738"/>
          <p14:tracePt t="13000" x="9855200" y="820738"/>
          <p14:tracePt t="13008" x="9926638" y="820738"/>
          <p14:tracePt t="13016" x="9999663" y="820738"/>
          <p14:tracePt t="13024" x="10086975" y="820738"/>
          <p14:tracePt t="13032" x="10182225" y="828675"/>
          <p14:tracePt t="13048" x="10374313" y="844550"/>
          <p14:tracePt t="13056" x="10477500" y="852488"/>
          <p14:tracePt t="13064" x="10564813" y="869950"/>
          <p14:tracePt t="13072" x="10653713" y="877888"/>
          <p14:tracePt t="13080" x="10709275" y="885825"/>
          <p14:tracePt t="13088" x="10733088" y="893763"/>
          <p14:tracePt t="13097" x="10748963" y="893763"/>
          <p14:tracePt t="13120" x="10748963" y="901700"/>
          <p14:tracePt t="13130" x="10748963" y="917575"/>
          <p14:tracePt t="13136" x="10733088" y="933450"/>
          <p14:tracePt t="13147" x="10709275" y="965200"/>
          <p14:tracePt t="13152" x="10685463" y="989013"/>
          <p14:tracePt t="13160" x="10645775" y="1028700"/>
          <p14:tracePt t="13168" x="10612438" y="1068388"/>
          <p14:tracePt t="13176" x="10588625" y="1084263"/>
          <p14:tracePt t="13184" x="10556875" y="1116013"/>
          <p14:tracePt t="13192" x="10541000" y="1131888"/>
          <p14:tracePt t="13200" x="10525125" y="1147763"/>
          <p14:tracePt t="13208" x="10501313" y="1155700"/>
          <p14:tracePt t="13216" x="10493375" y="1171575"/>
          <p14:tracePt t="13224" x="10477500" y="1179513"/>
          <p14:tracePt t="13232" x="10461625" y="1187450"/>
          <p14:tracePt t="13240" x="10453688" y="1195388"/>
          <p14:tracePt t="13248" x="10445750" y="1204913"/>
          <p14:tracePt t="13256" x="10437813" y="1212850"/>
          <p14:tracePt t="13265" x="10429875" y="1212850"/>
          <p14:tracePt t="13272" x="10429875" y="1220788"/>
          <p14:tracePt t="13385" x="10437813" y="1220788"/>
          <p14:tracePt t="13393" x="10453688" y="1220788"/>
          <p14:tracePt t="13402" x="10493375" y="1220788"/>
          <p14:tracePt t="13409" x="10548938" y="1220788"/>
          <p14:tracePt t="13419" x="10604500" y="1220788"/>
          <p14:tracePt t="13425" x="10677525" y="1220788"/>
          <p14:tracePt t="13436" x="10748963" y="1220788"/>
          <p14:tracePt t="13440" x="10828338" y="1220788"/>
          <p14:tracePt t="13450" x="10891838" y="1228725"/>
          <p14:tracePt t="13456" x="10963275" y="1228725"/>
          <p14:tracePt t="13466" x="11028363" y="1228725"/>
          <p14:tracePt t="13471" x="11091863" y="1228725"/>
          <p14:tracePt t="13480" x="11147425" y="1228725"/>
          <p14:tracePt t="13487" x="11202988" y="1228725"/>
          <p14:tracePt t="13498" x="11250613" y="1228725"/>
          <p14:tracePt t="13504" x="11298238" y="1228725"/>
          <p14:tracePt t="13516" x="11355388" y="1228725"/>
          <p14:tracePt t="13520" x="11395075" y="1228725"/>
          <p14:tracePt t="13528" x="11442700" y="1228725"/>
          <p14:tracePt t="13537" x="11482388" y="1220788"/>
          <p14:tracePt t="13545" x="11514138" y="1220788"/>
          <p14:tracePt t="13552" x="11545888" y="1220788"/>
          <p14:tracePt t="13560" x="11569700" y="1220788"/>
          <p14:tracePt t="13569" x="11601450" y="1212850"/>
          <p14:tracePt t="13576" x="11617325" y="1212850"/>
          <p14:tracePt t="13584" x="11633200" y="1212850"/>
          <p14:tracePt t="13592" x="11649075" y="1212850"/>
          <p14:tracePt t="13601" x="11664950" y="1212850"/>
          <p14:tracePt t="13608" x="11682413" y="1212850"/>
          <p14:tracePt t="13617" x="11698288" y="1212850"/>
          <p14:tracePt t="13624" x="11714163" y="1212850"/>
          <p14:tracePt t="13634" x="11730038" y="1212850"/>
          <p14:tracePt t="13640" x="11745913" y="1212850"/>
          <p14:tracePt t="13651" x="11769725" y="1212850"/>
          <p14:tracePt t="13656" x="11793538" y="1220788"/>
          <p14:tracePt t="13669" x="11825288" y="1220788"/>
          <p14:tracePt t="13673" x="11864975" y="1228725"/>
          <p14:tracePt t="13682" x="11888788" y="1228725"/>
          <p14:tracePt t="13688" x="11904663" y="1228725"/>
          <p14:tracePt t="13696" x="11920538" y="1228725"/>
          <p14:tracePt t="13704" x="11928475" y="1228725"/>
          <p14:tracePt t="13881" x="11936413" y="1228725"/>
          <p14:tracePt t="13897" x="11952288" y="1236663"/>
          <p14:tracePt t="13905" x="11968163" y="1236663"/>
          <p14:tracePt t="13914" x="11984038" y="1244600"/>
          <p14:tracePt t="13921" x="11999913" y="1244600"/>
          <p14:tracePt t="13928" x="12007850" y="1244600"/>
          <p14:tracePt t="13936" x="12025313" y="1244600"/>
          <p14:tracePt t="13944" x="12033250" y="1244600"/>
          <p14:tracePt t="13952" x="12041188" y="1244600"/>
          <p14:tracePt t="14089" x="12033250" y="1252538"/>
          <p14:tracePt t="14097" x="12015788" y="1260475"/>
          <p14:tracePt t="14106" x="11984038" y="1260475"/>
          <p14:tracePt t="14116" x="11960225" y="1268413"/>
          <p14:tracePt t="14125" x="11928475" y="1284288"/>
          <p14:tracePt t="14128" x="11880850" y="1292225"/>
          <p14:tracePt t="14136" x="11841163" y="1300163"/>
          <p14:tracePt t="14144" x="11793538" y="1308100"/>
          <p14:tracePt t="14152" x="11737975" y="1316038"/>
          <p14:tracePt t="14160" x="11698288" y="1323975"/>
          <p14:tracePt t="14168" x="11641138" y="1323975"/>
          <p14:tracePt t="14176" x="11593513" y="1323975"/>
          <p14:tracePt t="14184" x="11545888" y="1323975"/>
          <p14:tracePt t="14192" x="11498263" y="1323975"/>
          <p14:tracePt t="14201" x="11466513" y="1323975"/>
          <p14:tracePt t="14208" x="11426825" y="1323975"/>
          <p14:tracePt t="14218" x="11403013" y="1323975"/>
          <p14:tracePt t="14224" x="11379200" y="1323975"/>
          <p14:tracePt t="14236" x="11363325" y="1323975"/>
          <p14:tracePt t="14240" x="11355388" y="1323975"/>
          <p14:tracePt t="14248" x="11347450" y="1323975"/>
          <p14:tracePt t="14256" x="11339513" y="1323975"/>
          <p14:tracePt t="14273" x="11331575" y="1323975"/>
          <p14:tracePt t="14313" x="11323638" y="1323975"/>
          <p14:tracePt t="14329" x="11314113" y="1323975"/>
          <p14:tracePt t="14345" x="11306175" y="1323975"/>
          <p14:tracePt t="14361" x="11298238" y="1323975"/>
          <p14:tracePt t="14377" x="11290300" y="1323975"/>
          <p14:tracePt t="14386" x="11282363" y="1323975"/>
          <p14:tracePt t="14395" x="11274425" y="1323975"/>
          <p14:tracePt t="14403" x="11266488" y="1323975"/>
          <p14:tracePt t="14408" x="11258550" y="1323975"/>
          <p14:tracePt t="14416" x="11234738" y="1323975"/>
          <p14:tracePt t="14424" x="11218863" y="1323975"/>
          <p14:tracePt t="14432" x="11195050" y="1323975"/>
          <p14:tracePt t="14440" x="11163300" y="1323975"/>
          <p14:tracePt t="14448" x="11139488" y="1323975"/>
          <p14:tracePt t="14456" x="11107738" y="1323975"/>
          <p14:tracePt t="14464" x="11075988" y="1323975"/>
          <p14:tracePt t="14472" x="11044238" y="1323975"/>
          <p14:tracePt t="14480" x="11020425" y="1323975"/>
          <p14:tracePt t="14488" x="10996613" y="1323975"/>
          <p14:tracePt t="14496" x="10971213" y="1323975"/>
          <p14:tracePt t="14504" x="10955338" y="1323975"/>
          <p14:tracePt t="14512" x="10947400" y="1323975"/>
          <p14:tracePt t="14521" x="10931525" y="1323975"/>
          <p14:tracePt t="14528" x="10923588" y="1323975"/>
          <p14:tracePt t="14544" x="10915650" y="1323975"/>
          <p14:tracePt t="14554" x="10907713" y="1323975"/>
          <p14:tracePt t="14576" x="10899775" y="1323975"/>
          <p14:tracePt t="14592" x="10891838" y="1323975"/>
          <p14:tracePt t="14608" x="10875963" y="1323975"/>
          <p14:tracePt t="14616" x="10860088" y="1323975"/>
          <p14:tracePt t="14624" x="10852150" y="1323975"/>
          <p14:tracePt t="14632" x="10844213" y="1323975"/>
          <p14:tracePt t="14640" x="10828338" y="1323975"/>
          <p14:tracePt t="14738" x="10844213" y="1323975"/>
          <p14:tracePt t="14745" x="10852150" y="1316038"/>
          <p14:tracePt t="14756" x="10875963" y="1308100"/>
          <p14:tracePt t="14765" x="10899775" y="1308100"/>
          <p14:tracePt t="14779" x="10947400" y="1292225"/>
          <p14:tracePt t="14785" x="10971213" y="1284288"/>
          <p14:tracePt t="14792" x="10988675" y="1284288"/>
          <p14:tracePt t="14800" x="11012488" y="1284288"/>
          <p14:tracePt t="14807" x="11028363" y="1276350"/>
          <p14:tracePt t="14815" x="11044238" y="1268413"/>
          <p14:tracePt t="14824" x="11060113" y="1268413"/>
          <p14:tracePt t="14832" x="11091863" y="1260475"/>
          <p14:tracePt t="14840" x="11107738" y="1260475"/>
          <p14:tracePt t="14847" x="11131550" y="1260475"/>
          <p14:tracePt t="14855" x="11155363" y="1260475"/>
          <p14:tracePt t="14863" x="11179175" y="1260475"/>
          <p14:tracePt t="14871" x="11202988" y="1260475"/>
          <p14:tracePt t="14879" x="11226800" y="1260475"/>
          <p14:tracePt t="14887" x="11250613" y="1252538"/>
          <p14:tracePt t="14905" x="11298238" y="1252538"/>
          <p14:tracePt t="14911" x="11323638" y="1252538"/>
          <p14:tracePt t="14920" x="11347450" y="1252538"/>
          <p14:tracePt t="14927" x="11371263" y="1252538"/>
          <p14:tracePt t="14939" x="11395075" y="1252538"/>
          <p14:tracePt t="14944" x="11418888" y="1252538"/>
          <p14:tracePt t="14957" x="11442700" y="1252538"/>
          <p14:tracePt t="14960" x="11458575" y="1252538"/>
          <p14:tracePt t="14969" x="11482388" y="1252538"/>
          <p14:tracePt t="14976" x="11490325" y="1252538"/>
          <p14:tracePt t="14984" x="11498263" y="1244600"/>
          <p14:tracePt t="14992" x="11514138" y="1244600"/>
          <p14:tracePt t="15009" x="11522075" y="1244600"/>
          <p14:tracePt t="15025" x="11530013" y="1244600"/>
          <p14:tracePt t="15032" x="11537950" y="1244600"/>
          <p14:tracePt t="15048" x="11545888" y="1244600"/>
          <p14:tracePt t="15064" x="11553825" y="1244600"/>
          <p14:tracePt t="15074" x="11569700" y="1244600"/>
          <p14:tracePt t="15080" x="11577638" y="1244600"/>
          <p14:tracePt t="15092" x="11585575" y="1244600"/>
          <p14:tracePt t="15096" x="11601450" y="1244600"/>
          <p14:tracePt t="15112" x="11609388" y="1244600"/>
          <p14:tracePt t="15123" x="11617325" y="1244600"/>
          <p14:tracePt t="15128" x="11625263" y="1244600"/>
          <p14:tracePt t="15144" x="11633200" y="1244600"/>
          <p14:tracePt t="15152" x="11641138" y="1244600"/>
          <p14:tracePt t="15160" x="11649075" y="1244600"/>
          <p14:tracePt t="15169" x="11657013" y="1244600"/>
          <p14:tracePt t="15176" x="11674475" y="1244600"/>
          <p14:tracePt t="15193" x="11674475" y="1236663"/>
          <p14:tracePt t="18817" x="11664950" y="1236663"/>
          <p14:tracePt t="18825" x="11657013" y="1236663"/>
          <p14:tracePt t="18833" x="11625263" y="1236663"/>
          <p14:tracePt t="18845" x="11593513" y="1236663"/>
          <p14:tracePt t="18849" x="11569700" y="1236663"/>
          <p14:tracePt t="18861" x="11545888" y="1236663"/>
          <p14:tracePt t="18865" x="11530013" y="1236663"/>
          <p14:tracePt t="18875" x="11522075" y="1236663"/>
          <p14:tracePt t="18920" x="11530013" y="1236663"/>
          <p14:tracePt t="18928" x="11537950" y="1236663"/>
          <p14:tracePt t="18936" x="11553825" y="1212850"/>
          <p14:tracePt t="18944" x="11585575" y="1187450"/>
          <p14:tracePt t="18952" x="11617325" y="1147763"/>
          <p14:tracePt t="18960" x="11649075" y="1116013"/>
          <p14:tracePt t="18967" x="11674475" y="1084263"/>
          <p14:tracePt t="18975" x="11690350" y="1068388"/>
          <p14:tracePt t="18983" x="11722100" y="1060450"/>
          <p14:tracePt t="18991" x="11737975" y="1044575"/>
          <p14:tracePt t="18999" x="11761788" y="1036638"/>
          <p14:tracePt t="19008" x="11777663" y="1028700"/>
          <p14:tracePt t="19015" x="11801475" y="1028700"/>
          <p14:tracePt t="19025" x="11809413" y="1028700"/>
          <p14:tracePt t="19032" x="11817350" y="1028700"/>
          <p14:tracePt t="19104" x="11817350" y="1020763"/>
          <p14:tracePt t="19112" x="11817350" y="1012825"/>
          <p14:tracePt t="19119" x="11809413" y="989013"/>
          <p14:tracePt t="19128" x="11801475" y="949325"/>
          <p14:tracePt t="19135" x="11785600" y="925513"/>
          <p14:tracePt t="19143" x="11761788" y="901700"/>
          <p14:tracePt t="19151" x="11761788" y="869950"/>
          <p14:tracePt t="19159" x="11737975" y="852488"/>
          <p14:tracePt t="19168" x="11730038" y="844550"/>
          <p14:tracePt t="19178" x="11706225" y="836613"/>
          <p14:tracePt t="19184" x="11690350" y="828675"/>
          <p14:tracePt t="19193" x="11657013" y="828675"/>
          <p14:tracePt t="19200" x="11633200" y="828675"/>
          <p14:tracePt t="19208" x="11585575" y="836613"/>
          <p14:tracePt t="19215" x="11553825" y="852488"/>
          <p14:tracePt t="19225" x="11514138" y="869950"/>
          <p14:tracePt t="19231" x="11482388" y="877888"/>
          <p14:tracePt t="19241" x="11442700" y="893763"/>
          <p14:tracePt t="19247" x="11410950" y="917575"/>
          <p14:tracePt t="19261" x="11371263" y="933450"/>
          <p14:tracePt t="19265" x="11355388" y="941388"/>
          <p14:tracePt t="19273" x="11339513" y="941388"/>
          <p14:tracePt t="19281" x="11331575" y="941388"/>
          <p14:tracePt t="19313" x="11323638" y="941388"/>
          <p14:tracePt t="19320" x="11314113" y="933450"/>
          <p14:tracePt t="19329" x="11290300" y="917575"/>
          <p14:tracePt t="19336" x="11274425" y="901700"/>
          <p14:tracePt t="19346" x="11250613" y="885825"/>
          <p14:tracePt t="19352" x="11218863" y="877888"/>
          <p14:tracePt t="19360" x="11179175" y="869950"/>
          <p14:tracePt t="19368" x="11123613" y="862013"/>
          <p14:tracePt t="19376" x="11060113" y="862013"/>
          <p14:tracePt t="19384" x="10996613" y="862013"/>
          <p14:tracePt t="19393" x="10899775" y="869950"/>
          <p14:tracePt t="19400" x="10820400" y="877888"/>
          <p14:tracePt t="19410" x="10733088" y="885825"/>
          <p14:tracePt t="19416" x="10637838" y="901700"/>
          <p14:tracePt t="19426" x="10548938" y="909638"/>
          <p14:tracePt t="19432" x="10453688" y="909638"/>
          <p14:tracePt t="19442" x="10382250" y="909638"/>
          <p14:tracePt t="19448" x="10302875" y="909638"/>
          <p14:tracePt t="19456" x="10261600" y="909638"/>
          <p14:tracePt t="19464" x="10229850" y="909638"/>
          <p14:tracePt t="19472" x="10221913" y="909638"/>
          <p14:tracePt t="19521" x="10221913" y="901700"/>
          <p14:tracePt t="19537" x="10229850" y="885825"/>
          <p14:tracePt t="19546" x="10245725" y="862013"/>
          <p14:tracePt t="19554" x="10269538" y="852488"/>
          <p14:tracePt t="19564" x="10287000" y="836613"/>
          <p14:tracePt t="19569" x="10302875" y="828675"/>
          <p14:tracePt t="19582" x="10326688" y="820738"/>
          <p14:tracePt t="19585" x="10342563" y="812800"/>
          <p14:tracePt t="19598" x="10374313" y="796925"/>
          <p14:tracePt t="19601" x="10398125" y="773113"/>
          <p14:tracePt t="19615" x="10421938" y="765175"/>
          <p14:tracePt t="19617" x="10461625" y="749300"/>
          <p14:tracePt t="19624" x="10485438" y="733425"/>
          <p14:tracePt t="19632" x="10501313" y="733425"/>
          <p14:tracePt t="19640" x="10517188" y="725488"/>
          <p14:tracePt t="19648" x="10525125" y="717550"/>
          <p14:tracePt t="19656" x="10533063" y="709613"/>
          <p14:tracePt t="19664" x="10533063" y="701675"/>
          <p14:tracePt t="19672" x="10533063" y="693738"/>
          <p14:tracePt t="19688" x="10533063" y="677863"/>
          <p14:tracePt t="19704" x="10533063" y="669925"/>
          <p14:tracePt t="19712" x="10525125" y="661988"/>
          <p14:tracePt t="19720" x="10509250" y="646113"/>
          <p14:tracePt t="19729" x="10485438" y="646113"/>
          <p14:tracePt t="19736" x="10453688" y="630238"/>
          <p14:tracePt t="19745" x="10421938" y="622300"/>
          <p14:tracePt t="19752" x="10398125" y="622300"/>
          <p14:tracePt t="19762" x="10366375" y="614363"/>
          <p14:tracePt t="19768" x="10334625" y="614363"/>
          <p14:tracePt t="19779" x="10302875" y="614363"/>
          <p14:tracePt t="19784" x="10269538" y="614363"/>
          <p14:tracePt t="19795" x="10221913" y="614363"/>
          <p14:tracePt t="19800" x="10190163" y="614363"/>
          <p14:tracePt t="19808" x="10158413" y="614363"/>
          <p14:tracePt t="19816" x="10118725" y="614363"/>
          <p14:tracePt t="19825" x="10094913" y="622300"/>
          <p14:tracePt t="19832" x="10071100" y="630238"/>
          <p14:tracePt t="19840" x="10055225" y="638175"/>
          <p14:tracePt t="19849" x="10047288" y="638175"/>
          <p14:tracePt t="19856" x="10039350" y="654050"/>
          <p14:tracePt t="19864" x="10031413" y="661988"/>
          <p14:tracePt t="19872" x="10031413" y="669925"/>
          <p14:tracePt t="19880" x="10023475" y="685800"/>
          <p14:tracePt t="19898" x="10015538" y="725488"/>
          <p14:tracePt t="19904" x="10015538" y="749300"/>
          <p14:tracePt t="19913" x="10015538" y="781050"/>
          <p14:tracePt t="19920" x="10023475" y="804863"/>
          <p14:tracePt t="19930" x="10031413" y="836613"/>
          <p14:tracePt t="19936" x="10047288" y="869950"/>
          <p14:tracePt t="19947" x="10063163" y="893763"/>
          <p14:tracePt t="19952" x="10086975" y="925513"/>
          <p14:tracePt t="19963" x="10102850" y="949325"/>
          <p14:tracePt t="19968" x="10126663" y="973138"/>
          <p14:tracePt t="19980" x="10142538" y="989013"/>
          <p14:tracePt t="19984" x="10166350" y="996950"/>
          <p14:tracePt t="19992" x="10190163" y="1012825"/>
          <p14:tracePt t="20000" x="10221913" y="1020763"/>
          <p14:tracePt t="20008" x="10245725" y="1028700"/>
          <p14:tracePt t="20017" x="10279063" y="1036638"/>
          <p14:tracePt t="20024" x="10302875" y="1036638"/>
          <p14:tracePt t="20033" x="10334625" y="1036638"/>
          <p14:tracePt t="20040" x="10358438" y="1036638"/>
          <p14:tracePt t="20048" x="10398125" y="1036638"/>
          <p14:tracePt t="20056" x="10421938" y="1036638"/>
          <p14:tracePt t="20065" x="10445750" y="1020763"/>
          <p14:tracePt t="20072" x="10461625" y="1012825"/>
          <p14:tracePt t="20081" x="10469563" y="1012825"/>
          <p14:tracePt t="20088" x="10485438" y="1004888"/>
          <p14:tracePt t="20104" x="10485438" y="996950"/>
          <p14:tracePt t="20113" x="10493375" y="996950"/>
          <p14:tracePt t="20393" x="10485438" y="996950"/>
          <p14:tracePt t="20402" x="10477500" y="1004888"/>
          <p14:tracePt t="20410" x="10477500" y="1020763"/>
          <p14:tracePt t="20419" x="10461625" y="1036638"/>
          <p14:tracePt t="20425" x="10453688" y="1068388"/>
          <p14:tracePt t="20433" x="10437813" y="1116013"/>
          <p14:tracePt t="20440" x="10421938" y="1171575"/>
          <p14:tracePt t="20449" x="10398125" y="1244600"/>
          <p14:tracePt t="20456" x="10390188" y="1331913"/>
          <p14:tracePt t="20466" x="10382250" y="1411288"/>
          <p14:tracePt t="20472" x="10382250" y="1482725"/>
          <p14:tracePt t="20482" x="10374313" y="1555750"/>
          <p14:tracePt t="20487" x="10374313" y="1619250"/>
          <p14:tracePt t="20496" x="10374313" y="1674813"/>
          <p14:tracePt t="20503" x="10374313" y="1730375"/>
          <p14:tracePt t="20513" x="10374313" y="1770063"/>
          <p14:tracePt t="20520" x="10374313" y="1817688"/>
          <p14:tracePt t="20529" x="10382250" y="1841500"/>
          <p14:tracePt t="20536" x="10398125" y="1873250"/>
          <p14:tracePt t="20545" x="10406063" y="1906588"/>
          <p14:tracePt t="20553" x="10406063" y="1930400"/>
          <p14:tracePt t="20560" x="10414000" y="1938338"/>
          <p14:tracePt t="20569" x="10421938" y="1954213"/>
          <p14:tracePt t="20576" x="10421938" y="1970088"/>
          <p14:tracePt t="20584" x="10421938" y="1978025"/>
          <p14:tracePt t="20592" x="10421938" y="1985963"/>
          <p14:tracePt t="20601" x="10421938" y="1993900"/>
          <p14:tracePt t="20608" x="10421938" y="2009775"/>
          <p14:tracePt t="20617" x="10429875" y="2009775"/>
          <p14:tracePt t="20624" x="10429875" y="2017713"/>
          <p14:tracePt t="20635" x="10429875" y="2025650"/>
          <p14:tracePt t="20640" x="10429875" y="2033588"/>
          <p14:tracePt t="20664" x="10429875" y="2041525"/>
          <p14:tracePt t="20688" x="10421938" y="2049463"/>
          <p14:tracePt t="20697" x="10421938" y="2057400"/>
          <p14:tracePt t="20704" x="10406063" y="2073275"/>
          <p14:tracePt t="20720" x="10390188" y="2089150"/>
          <p14:tracePt t="20727" x="10382250" y="2089150"/>
          <p14:tracePt t="20736" x="10366375" y="2105025"/>
          <p14:tracePt t="20743" x="10350500" y="2105025"/>
          <p14:tracePt t="20751" x="10334625" y="2120900"/>
          <p14:tracePt t="20760" x="10326688" y="2128838"/>
          <p14:tracePt t="20768" x="10310813" y="2128838"/>
          <p14:tracePt t="20775" x="10302875" y="2136775"/>
          <p14:tracePt t="20784" x="10294938" y="2136775"/>
          <p14:tracePt t="20791" x="10287000" y="2144713"/>
          <p14:tracePt t="20816" x="10279063" y="2144713"/>
          <p14:tracePt t="20872" x="10269538" y="2144713"/>
          <p14:tracePt t="20883" x="10269538" y="2152650"/>
          <p14:tracePt t="20889" x="10261600" y="2152650"/>
          <p14:tracePt t="20912" x="10253663" y="2152650"/>
          <p14:tracePt t="21617" x="10261600" y="2152650"/>
          <p14:tracePt t="21705" x="10253663" y="2152650"/>
          <p14:tracePt t="21720" x="10245725" y="2152650"/>
          <p14:tracePt t="21728" x="10237788" y="2152650"/>
          <p14:tracePt t="21744" x="10229850" y="2152650"/>
          <p14:tracePt t="21776" x="10221913" y="2152650"/>
          <p14:tracePt t="22139" x="10229850" y="2152650"/>
          <p14:tracePt t="22153" x="10237788" y="2152650"/>
          <p14:tracePt t="22161" x="10245725" y="2152650"/>
          <p14:tracePt t="22168" x="10245725" y="2144713"/>
          <p14:tracePt t="22176" x="10253663" y="2144713"/>
          <p14:tracePt t="22184" x="10261600" y="2144713"/>
          <p14:tracePt t="22193" x="10269538" y="2144713"/>
          <p14:tracePt t="22199" x="10279063" y="2144713"/>
          <p14:tracePt t="22207" x="10287000" y="2144713"/>
          <p14:tracePt t="22223" x="10294938" y="2144713"/>
          <p14:tracePt t="22231" x="10302875" y="2144713"/>
          <p14:tracePt t="22247" x="10310813" y="2144713"/>
          <p14:tracePt t="22256" x="10318750" y="2144713"/>
          <p14:tracePt t="22264" x="10326688" y="2144713"/>
          <p14:tracePt t="22275" x="10334625" y="2144713"/>
          <p14:tracePt t="22292" x="10350500" y="2144713"/>
          <p14:tracePt t="22309" x="10358438" y="2144713"/>
          <p14:tracePt t="22312" x="10366375" y="2144713"/>
          <p14:tracePt t="22328" x="10374313" y="2144713"/>
          <p14:tracePt t="22335" x="10382250" y="2144713"/>
          <p14:tracePt t="22425" x="10374313" y="2144713"/>
          <p14:tracePt t="22433" x="10358438" y="2144713"/>
          <p14:tracePt t="22441" x="10350500" y="2144713"/>
          <p14:tracePt t="22450" x="10326688" y="2144713"/>
          <p14:tracePt t="22462" x="10302875" y="2144713"/>
          <p14:tracePt t="22465" x="10279063" y="2144713"/>
          <p14:tracePt t="22476" x="10253663" y="2144713"/>
          <p14:tracePt t="22480" x="10221913" y="2144713"/>
          <p14:tracePt t="22492" x="10198100" y="2144713"/>
          <p14:tracePt t="22496" x="10166350" y="2144713"/>
          <p14:tracePt t="22504" x="10150475" y="2144713"/>
          <p14:tracePt t="22512" x="10126663" y="2144713"/>
          <p14:tracePt t="22520" x="10118725" y="2144713"/>
          <p14:tracePt t="22528" x="10102850" y="2144713"/>
          <p14:tracePt t="22536" x="10086975" y="2144713"/>
          <p14:tracePt t="22544" x="10079038" y="2144713"/>
          <p14:tracePt t="22552" x="10071100" y="2144713"/>
          <p14:tracePt t="22705" x="10079038" y="2144713"/>
          <p14:tracePt t="22713" x="10094913" y="2144713"/>
          <p14:tracePt t="22721" x="10118725" y="2144713"/>
          <p14:tracePt t="22729" x="10166350" y="2144713"/>
          <p14:tracePt t="22736" x="10198100" y="2144713"/>
          <p14:tracePt t="22744" x="10237788" y="2144713"/>
          <p14:tracePt t="22752" x="10269538" y="2144713"/>
          <p14:tracePt t="22760" x="10287000" y="2144713"/>
          <p14:tracePt t="22768" x="10302875" y="2144713"/>
          <p14:tracePt t="22777" x="10310813" y="2144713"/>
          <p14:tracePt t="22994" x="10302875" y="2144713"/>
          <p14:tracePt t="23010" x="10294938" y="2144713"/>
          <p14:tracePt t="23028" x="10287000" y="2144713"/>
          <p14:tracePt t="23056" x="10279063" y="2144713"/>
          <p14:tracePt t="23399" x="10287000" y="2144713"/>
          <p14:tracePt t="23415" x="10294938" y="2144713"/>
          <p14:tracePt t="23431" x="10310813" y="2144713"/>
          <p14:tracePt t="23447" x="10318750" y="2144713"/>
          <p14:tracePt t="23465" x="10326688" y="2144713"/>
          <p14:tracePt t="23481" x="10334625" y="2144713"/>
          <p14:tracePt t="23505" x="10342563" y="2144713"/>
          <p14:tracePt t="23529" x="10350500" y="2144713"/>
          <p14:tracePt t="23545" x="10358438" y="2144713"/>
          <p14:tracePt t="23562" x="10358438" y="2136775"/>
          <p14:tracePt t="23569" x="10366375" y="2136775"/>
          <p14:tracePt t="23578" x="10374313" y="2136775"/>
          <p14:tracePt t="23592" x="10382250" y="2136775"/>
          <p14:tracePt t="23600" x="10390188" y="2136775"/>
          <p14:tracePt t="23608" x="10398125" y="2136775"/>
          <p14:tracePt t="23615" x="10414000" y="2136775"/>
          <p14:tracePt t="23623" x="10421938" y="2136775"/>
          <p14:tracePt t="23639" x="10429875" y="2136775"/>
          <p14:tracePt t="23721" x="10437813" y="2136775"/>
          <p14:tracePt t="23737" x="10445750" y="2136775"/>
          <p14:tracePt t="23753" x="10453688" y="2136775"/>
          <p14:tracePt t="23761" x="10461625" y="2136775"/>
          <p14:tracePt t="23770" x="10469563" y="2136775"/>
          <p14:tracePt t="23785" x="10477500" y="2136775"/>
          <p14:tracePt t="23937" x="10461625" y="2136775"/>
          <p14:tracePt t="23946" x="10453688" y="2136775"/>
          <p14:tracePt t="23953" x="10437813" y="2136775"/>
          <p14:tracePt t="23962" x="10414000" y="2144713"/>
          <p14:tracePt t="23968" x="10390188" y="2144713"/>
          <p14:tracePt t="23976" x="10350500" y="2144713"/>
          <p14:tracePt t="23984" x="10326688" y="2144713"/>
          <p14:tracePt t="23992" x="10287000" y="2144713"/>
          <p14:tracePt t="24000" x="10261600" y="2144713"/>
          <p14:tracePt t="24008" x="10237788" y="2144713"/>
          <p14:tracePt t="24016" x="10213975" y="2144713"/>
          <p14:tracePt t="24024" x="10206038" y="2144713"/>
          <p14:tracePt t="24032" x="10198100" y="2144713"/>
          <p14:tracePt t="24040" x="10190163" y="2144713"/>
          <p14:tracePt t="24121" x="10182225" y="2144713"/>
          <p14:tracePt t="24129" x="10182225" y="2152650"/>
          <p14:tracePt t="24138" x="10174288" y="2152650"/>
          <p14:tracePt t="24152" x="10158413" y="2152650"/>
          <p14:tracePt t="24168" x="10150475" y="2152650"/>
          <p14:tracePt t="24176" x="10150475" y="2160588"/>
          <p14:tracePt t="24265" x="10158413" y="2160588"/>
          <p14:tracePt t="24273" x="10182225" y="2160588"/>
          <p14:tracePt t="24282" x="10206038" y="2160588"/>
          <p14:tracePt t="24289" x="10221913" y="2160588"/>
          <p14:tracePt t="24300" x="10245725" y="2152650"/>
          <p14:tracePt t="24304" x="10261600" y="2152650"/>
          <p14:tracePt t="24312" x="10279063" y="2152650"/>
          <p14:tracePt t="24320" x="10294938" y="2152650"/>
          <p14:tracePt t="24328" x="10302875" y="2152650"/>
          <p14:tracePt t="24336" x="10310813" y="2144713"/>
          <p14:tracePt t="24344" x="10334625" y="2144713"/>
          <p14:tracePt t="24352" x="10342563" y="2136775"/>
          <p14:tracePt t="24360" x="10350500" y="2136775"/>
          <p14:tracePt t="24368" x="10358438" y="2136775"/>
          <p14:tracePt t="24376" x="10374313" y="2136775"/>
          <p14:tracePt t="24385" x="10382250" y="2136775"/>
          <p14:tracePt t="24392" x="10398125" y="2128838"/>
          <p14:tracePt t="24408" x="10406063" y="2120900"/>
          <p14:tracePt t="24418" x="10414000" y="2120900"/>
          <p14:tracePt t="24435" x="10429875" y="2120900"/>
          <p14:tracePt t="24449" x="10437813" y="2120900"/>
          <p14:tracePt t="24455" x="10445750" y="2120900"/>
          <p14:tracePt t="24466" x="10453688" y="2120900"/>
          <p14:tracePt t="24471" x="10461625" y="2120900"/>
          <p14:tracePt t="24488" x="10469563" y="2120900"/>
          <p14:tracePt t="24713" x="10461625" y="2120900"/>
          <p14:tracePt t="24720" x="10453688" y="2120900"/>
          <p14:tracePt t="24729" x="10445750" y="2120900"/>
          <p14:tracePt t="24739" x="10429875" y="2120900"/>
          <p14:tracePt t="24745" x="10406063" y="2120900"/>
          <p14:tracePt t="24754" x="10390188" y="2120900"/>
          <p14:tracePt t="24760" x="10374313" y="2120900"/>
          <p14:tracePt t="24773" x="10350500" y="2120900"/>
          <p14:tracePt t="24777" x="10334625" y="2120900"/>
          <p14:tracePt t="24790" x="10326688" y="2120900"/>
          <p14:tracePt t="24793" x="10310813" y="2120900"/>
          <p14:tracePt t="24806" x="10302875" y="2120900"/>
          <p14:tracePt t="24809" x="10294938" y="2120900"/>
          <p14:tracePt t="24823" x="10287000" y="2120900"/>
          <p14:tracePt t="24993" x="10294938" y="2120900"/>
          <p14:tracePt t="25003" x="10302875" y="2120900"/>
          <p14:tracePt t="25019" x="10310813" y="2120900"/>
          <p14:tracePt t="25026" x="10326688" y="2120900"/>
          <p14:tracePt t="25034" x="10342563" y="2120900"/>
          <p14:tracePt t="25041" x="10358438" y="2120900"/>
          <p14:tracePt t="25049" x="10374313" y="2120900"/>
          <p14:tracePt t="25057" x="10382250" y="2120900"/>
          <p14:tracePt t="25065" x="10398125" y="2120900"/>
          <p14:tracePt t="25074" x="10406063" y="2120900"/>
          <p14:tracePt t="25081" x="10414000" y="2120900"/>
          <p14:tracePt t="25091" x="10421938" y="2120900"/>
          <p14:tracePt t="25097" x="10429875" y="2120900"/>
          <p14:tracePt t="25107" x="10437813" y="2120900"/>
          <p14:tracePt t="29081" x="10414000" y="2120900"/>
          <p14:tracePt t="29091" x="10382250" y="2144713"/>
          <p14:tracePt t="29099" x="10326688" y="2192338"/>
          <p14:tracePt t="29110" x="10269538" y="2257425"/>
          <p14:tracePt t="29115" x="10213975" y="2312988"/>
          <p14:tracePt t="29125" x="10166350" y="2376488"/>
          <p14:tracePt t="29130" x="10110788" y="2432050"/>
          <p14:tracePt t="29143" x="10055225" y="2479675"/>
          <p14:tracePt t="29145" x="10015538" y="2527300"/>
          <p14:tracePt t="29153" x="9983788" y="2566988"/>
          <p14:tracePt t="29160" x="9967913" y="2600325"/>
          <p14:tracePt t="29169" x="9952038" y="2624138"/>
          <p14:tracePt t="29177" x="9936163" y="2640013"/>
          <p14:tracePt t="29185" x="9926638" y="2655888"/>
          <p14:tracePt t="29192" x="9926638" y="2663825"/>
          <p14:tracePt t="29200" x="9926638" y="2671763"/>
          <p14:tracePt t="29208" x="9918700" y="2671763"/>
          <p14:tracePt t="29216" x="9910763" y="2679700"/>
          <p14:tracePt t="29345" x="9902825" y="2679700"/>
          <p14:tracePt t="29354" x="9879013" y="2687638"/>
          <p14:tracePt t="29362" x="9863138" y="2687638"/>
          <p14:tracePt t="29369" x="9847263" y="2687638"/>
          <p14:tracePt t="29377" x="9839325" y="2695575"/>
          <p14:tracePt t="29385" x="9823450" y="2695575"/>
          <p14:tracePt t="29400" x="9815513" y="2703513"/>
          <p14:tracePt t="29409" x="9799638" y="2703513"/>
          <p14:tracePt t="29416" x="9783763" y="2711450"/>
          <p14:tracePt t="29424" x="9767888" y="2711450"/>
          <p14:tracePt t="29432" x="9759950" y="2719388"/>
          <p14:tracePt t="29441" x="9744075" y="2719388"/>
          <p14:tracePt t="29448" x="9728200" y="2719388"/>
          <p14:tracePt t="29458" x="9720263" y="2719388"/>
          <p14:tracePt t="29464" x="9704388" y="2719388"/>
          <p14:tracePt t="29474" x="9688513" y="2719388"/>
          <p14:tracePt t="29480" x="9672638" y="2719388"/>
          <p14:tracePt t="29491" x="9656763" y="2719388"/>
          <p14:tracePt t="29496" x="9640888" y="2719388"/>
          <p14:tracePt t="29512" x="9625013" y="2719388"/>
          <p14:tracePt t="29520" x="9609138" y="2727325"/>
          <p14:tracePt t="29528" x="9585325" y="2727325"/>
          <p14:tracePt t="29536" x="9567863" y="2727325"/>
          <p14:tracePt t="29544" x="9544050" y="2727325"/>
          <p14:tracePt t="29552" x="9536113" y="2727325"/>
          <p14:tracePt t="29560" x="9520238" y="2727325"/>
          <p14:tracePt t="29568" x="9504363" y="2727325"/>
          <p14:tracePt t="29576" x="9480550" y="2727325"/>
          <p14:tracePt t="29584" x="9472613" y="2727325"/>
          <p14:tracePt t="29592" x="9464675" y="2727325"/>
          <p14:tracePt t="29600" x="9456738" y="2727325"/>
          <p14:tracePt t="29609" x="9440863" y="2727325"/>
          <p14:tracePt t="29632" x="9432925" y="2727325"/>
          <p14:tracePt t="29648" x="9432925" y="2719388"/>
          <p14:tracePt t="29659" x="9424988" y="2719388"/>
          <p14:tracePt t="29676" x="9417050" y="2719388"/>
          <p14:tracePt t="29704" x="9409113" y="2719388"/>
          <p14:tracePt t="29720" x="9401175" y="2719388"/>
          <p14:tracePt t="29736" x="9393238" y="2719388"/>
          <p14:tracePt t="29744" x="9393238" y="2711450"/>
          <p14:tracePt t="29752" x="9385300" y="2711450"/>
          <p14:tracePt t="29768" x="9385300" y="2703513"/>
          <p14:tracePt t="29776" x="9377363" y="2703513"/>
          <p14:tracePt t="29824" x="9369425" y="2703513"/>
          <p14:tracePt t="29832" x="9369425" y="2695575"/>
          <p14:tracePt t="29841" x="9361488" y="2695575"/>
          <p14:tracePt t="29847" x="9353550" y="2687638"/>
          <p14:tracePt t="29858" x="9353550" y="2679700"/>
          <p14:tracePt t="29863" x="9337675" y="2679700"/>
          <p14:tracePt t="29871" x="9329738" y="2671763"/>
          <p14:tracePt t="29879" x="9321800" y="2671763"/>
          <p14:tracePt t="29892" x="9305925" y="2663825"/>
          <p14:tracePt t="29895" x="9290050" y="2647950"/>
          <p14:tracePt t="29903" x="9282113" y="2647950"/>
          <p14:tracePt t="29911" x="9266238" y="2640013"/>
          <p14:tracePt t="29919" x="9250363" y="2632075"/>
          <p14:tracePt t="29935" x="9242425" y="2632075"/>
          <p14:tracePt t="29945" x="9242425" y="2624138"/>
          <p14:tracePt t="29952" x="9234488" y="2624138"/>
          <p14:tracePt t="29968" x="9224963" y="2624138"/>
          <p14:tracePt t="29992" x="9217025" y="2624138"/>
          <p14:tracePt t="30016" x="9209088" y="2624138"/>
          <p14:tracePt t="30025" x="9209088" y="2616200"/>
          <p14:tracePt t="30042" x="9201150" y="2616200"/>
          <p14:tracePt t="30089" x="9193213" y="2616200"/>
          <p14:tracePt t="30120" x="9185275" y="2616200"/>
          <p14:tracePt t="30136" x="9177338" y="2616200"/>
          <p14:tracePt t="30144" x="9177338" y="2608263"/>
          <p14:tracePt t="30713" x="9169400" y="2608263"/>
          <p14:tracePt t="30730" x="9161463" y="2608263"/>
          <p14:tracePt t="30737" x="9161463" y="2616200"/>
          <p14:tracePt t="30747" x="9153525" y="2616200"/>
          <p14:tracePt t="30754" x="9153525" y="2624138"/>
          <p14:tracePt t="30766" x="9145588" y="2624138"/>
          <p14:tracePt t="31007" x="9153525" y="2624138"/>
          <p14:tracePt t="31015" x="9161463" y="2616200"/>
          <p14:tracePt t="31024" x="9169400" y="2616200"/>
          <p14:tracePt t="31032" x="9169400" y="2608263"/>
          <p14:tracePt t="31040" x="9177338" y="2608263"/>
          <p14:tracePt t="31048" x="9177338" y="2600325"/>
          <p14:tracePt t="31056" x="9185275" y="2600325"/>
          <p14:tracePt t="31153" x="9177338" y="2600325"/>
          <p14:tracePt t="31169" x="9169400" y="2600325"/>
          <p14:tracePt t="31241" x="9161463" y="2600325"/>
          <p14:tracePt t="31250" x="9153525" y="2600325"/>
          <p14:tracePt t="31264" x="9145588" y="2600325"/>
          <p14:tracePt t="31272" x="9137650" y="2600325"/>
          <p14:tracePt t="31288" x="9121775" y="2600325"/>
          <p14:tracePt t="31921" x="9137650" y="2600325"/>
          <p14:tracePt t="31929" x="9145588" y="2600325"/>
          <p14:tracePt t="31942" x="9153525" y="2600325"/>
          <p14:tracePt t="31947" x="9161463" y="2600325"/>
          <p14:tracePt t="31952" x="9169400" y="2600325"/>
          <p14:tracePt t="31960" x="9177338" y="2600325"/>
          <p14:tracePt t="31976" x="9185275" y="2600325"/>
          <p14:tracePt t="32203" x="9177338" y="2600325"/>
          <p14:tracePt t="32216" x="9169400" y="2600325"/>
          <p14:tracePt t="32224" x="9161463" y="2600325"/>
          <p14:tracePt t="32425" x="9153525" y="2600325"/>
          <p14:tracePt t="32441" x="9145588" y="2600325"/>
          <p14:tracePt t="32809" x="9153525" y="2600325"/>
          <p14:tracePt t="32825" x="9161463" y="2600325"/>
          <p14:tracePt t="32833" x="9169400" y="2600325"/>
          <p14:tracePt t="32841" x="9177338" y="2600325"/>
          <p14:tracePt t="32848" x="9185275" y="2592388"/>
          <p14:tracePt t="32856" x="9193213" y="2592388"/>
          <p14:tracePt t="32874" x="9201150" y="2592388"/>
          <p14:tracePt t="32890" x="9201150" y="2584450"/>
          <p14:tracePt t="33001" x="9209088" y="2584450"/>
          <p14:tracePt t="33010" x="9217025" y="2584450"/>
          <p14:tracePt t="33024" x="9224963" y="2584450"/>
          <p14:tracePt t="33040" x="9234488" y="2584450"/>
          <p14:tracePt t="33169" x="9217025" y="2584450"/>
          <p14:tracePt t="33178" x="9209088" y="2584450"/>
          <p14:tracePt t="33187" x="9201150" y="2584450"/>
          <p14:tracePt t="33196" x="9185275" y="2584450"/>
          <p14:tracePt t="33201" x="9169400" y="2584450"/>
          <p14:tracePt t="33209" x="9153525" y="2584450"/>
          <p14:tracePt t="33216" x="9137650" y="2584450"/>
          <p14:tracePt t="33224" x="9121775" y="2584450"/>
          <p14:tracePt t="33232" x="9105900" y="2584450"/>
          <p14:tracePt t="33241" x="9097963" y="2584450"/>
          <p14:tracePt t="33248" x="9090025" y="2584450"/>
          <p14:tracePt t="33258" x="9082088" y="2584450"/>
          <p14:tracePt t="33401" x="9082088" y="2576513"/>
          <p14:tracePt t="33410" x="9090025" y="2576513"/>
          <p14:tracePt t="33418" x="9105900" y="2576513"/>
          <p14:tracePt t="33429" x="9121775" y="2576513"/>
          <p14:tracePt t="33433" x="9137650" y="2576513"/>
          <p14:tracePt t="33449" x="9177338" y="2566988"/>
          <p14:tracePt t="33463" x="9193213" y="2566988"/>
          <p14:tracePt t="33466" x="9201150" y="2566988"/>
          <p14:tracePt t="33473" x="9217025" y="2566988"/>
          <p14:tracePt t="33489" x="9234488" y="2566988"/>
          <p14:tracePt t="33736" x="9234488" y="2559050"/>
          <p14:tracePt t="33744" x="9234488" y="2551113"/>
          <p14:tracePt t="33752" x="9224963" y="2527300"/>
          <p14:tracePt t="33761" x="9217025" y="2503488"/>
          <p14:tracePt t="33768" x="9209088" y="2471738"/>
          <p14:tracePt t="33778" x="9209088" y="2447925"/>
          <p14:tracePt t="33784" x="9209088" y="2400300"/>
          <p14:tracePt t="33795" x="9209088" y="2360613"/>
          <p14:tracePt t="33800" x="9201150" y="2312988"/>
          <p14:tracePt t="33812" x="9193213" y="2281238"/>
          <p14:tracePt t="33816" x="9193213" y="2249488"/>
          <p14:tracePt t="33824" x="9185275" y="2216150"/>
          <p14:tracePt t="33832" x="9185275" y="2176463"/>
          <p14:tracePt t="33840" x="9177338" y="2144713"/>
          <p14:tracePt t="33849" x="9169400" y="2112963"/>
          <p14:tracePt t="33856" x="9161463" y="2089150"/>
          <p14:tracePt t="33864" x="9161463" y="2049463"/>
          <p14:tracePt t="33872" x="9153525" y="2025650"/>
          <p14:tracePt t="33880" x="9145588" y="1993900"/>
          <p14:tracePt t="33888" x="9137650" y="1978025"/>
          <p14:tracePt t="33898" x="9137650" y="1954213"/>
          <p14:tracePt t="33904" x="9129713" y="1930400"/>
          <p14:tracePt t="33913" x="9129713" y="1906588"/>
          <p14:tracePt t="33920" x="9129713" y="1890713"/>
          <p14:tracePt t="33930" x="9121775" y="1873250"/>
          <p14:tracePt t="33936" x="9121775" y="1865313"/>
          <p14:tracePt t="33946" x="9121775" y="1849438"/>
          <p14:tracePt t="33952" x="9113838" y="1833563"/>
          <p14:tracePt t="33968" x="9113838" y="1825625"/>
          <p14:tracePt t="33993" x="9113838" y="1817688"/>
          <p14:tracePt t="34002" x="9105900" y="1817688"/>
          <p14:tracePt t="34024" x="9097963" y="1817688"/>
          <p14:tracePt t="34032" x="9090025" y="1817688"/>
          <p14:tracePt t="34048" x="9082088" y="1817688"/>
          <p14:tracePt t="34056" x="9074150" y="1817688"/>
          <p14:tracePt t="34064" x="9066213" y="1817688"/>
          <p14:tracePt t="34072" x="9050338" y="1809750"/>
          <p14:tracePt t="34080" x="9034463" y="1809750"/>
          <p14:tracePt t="34088" x="9026525" y="1809750"/>
          <p14:tracePt t="34097" x="9010650" y="1809750"/>
          <p14:tracePt t="34104" x="8994775" y="1809750"/>
          <p14:tracePt t="34114" x="8978900" y="1809750"/>
          <p14:tracePt t="34120" x="8963025" y="1809750"/>
          <p14:tracePt t="34131" x="8955088" y="1809750"/>
          <p14:tracePt t="34145" x="8939213" y="1817688"/>
          <p14:tracePt t="34151" x="8939213" y="1825625"/>
          <p14:tracePt t="34161" x="8923338" y="1833563"/>
          <p14:tracePt t="34167" x="8915400" y="1849438"/>
          <p14:tracePt t="34178" x="8907463" y="1857375"/>
          <p14:tracePt t="34183" x="8899525" y="1873250"/>
          <p14:tracePt t="34191" x="8891588" y="1890713"/>
          <p14:tracePt t="34199" x="8883650" y="1906588"/>
          <p14:tracePt t="34207" x="8883650" y="1914525"/>
          <p14:tracePt t="34215" x="8874125" y="1930400"/>
          <p14:tracePt t="34223" x="8874125" y="1946275"/>
          <p14:tracePt t="34232" x="8874125" y="1962150"/>
          <p14:tracePt t="34240" x="8874125" y="1978025"/>
          <p14:tracePt t="34248" x="8874125" y="1985963"/>
          <p14:tracePt t="34256" x="8874125" y="2001838"/>
          <p14:tracePt t="34265" x="8883650" y="2025650"/>
          <p14:tracePt t="34272" x="8891588" y="2041525"/>
          <p14:tracePt t="34282" x="8907463" y="2057400"/>
          <p14:tracePt t="34288" x="8915400" y="2073275"/>
          <p14:tracePt t="34299" x="8931275" y="2097088"/>
          <p14:tracePt t="34305" x="8947150" y="2112963"/>
          <p14:tracePt t="34315" x="8963025" y="2120900"/>
          <p14:tracePt t="34319" x="8978900" y="2136775"/>
          <p14:tracePt t="34328" x="8994775" y="2144713"/>
          <p14:tracePt t="34335" x="9010650" y="2160588"/>
          <p14:tracePt t="34344" x="9034463" y="2168525"/>
          <p14:tracePt t="34351" x="9050338" y="2184400"/>
          <p14:tracePt t="34360" x="9058275" y="2184400"/>
          <p14:tracePt t="34367" x="9074150" y="2192338"/>
          <p14:tracePt t="34375" x="9090025" y="2208213"/>
          <p14:tracePt t="34391" x="9105900" y="2208213"/>
          <p14:tracePt t="34399" x="9105900" y="2216150"/>
          <p14:tracePt t="34407" x="9113838" y="2216150"/>
          <p14:tracePt t="34416" x="9121775" y="2216150"/>
          <p14:tracePt t="34423" x="9129713" y="2216150"/>
          <p14:tracePt t="34432" x="9137650" y="2216150"/>
          <p14:tracePt t="34439" x="9145588" y="2216150"/>
          <p14:tracePt t="34447" x="9153525" y="2216150"/>
          <p14:tracePt t="34455" x="9169400" y="2216150"/>
          <p14:tracePt t="34463" x="9185275" y="2216150"/>
          <p14:tracePt t="34471" x="9193213" y="2216150"/>
          <p14:tracePt t="34480" x="9201150" y="2216150"/>
          <p14:tracePt t="34487" x="9209088" y="2216150"/>
          <p14:tracePt t="34505" x="9224963" y="2216150"/>
          <p14:tracePt t="34521" x="9234488" y="2216150"/>
          <p14:tracePt t="34537" x="9250363" y="2208213"/>
          <p14:tracePt t="34545" x="9250363" y="2200275"/>
          <p14:tracePt t="34552" x="9258300" y="2192338"/>
          <p14:tracePt t="34560" x="9266238" y="2184400"/>
          <p14:tracePt t="34568" x="9274175" y="2168525"/>
          <p14:tracePt t="34576" x="9282113" y="2152650"/>
          <p14:tracePt t="34584" x="9290050" y="2144713"/>
          <p14:tracePt t="34592" x="9297988" y="2128838"/>
          <p14:tracePt t="34600" x="9305925" y="2105025"/>
          <p14:tracePt t="34608" x="9321800" y="2097088"/>
          <p14:tracePt t="34616" x="9321800" y="2081213"/>
          <p14:tracePt t="34624" x="9329738" y="2073275"/>
          <p14:tracePt t="34640" x="9329738" y="2057400"/>
          <p14:tracePt t="34656" x="9337675" y="2049463"/>
          <p14:tracePt t="34777" x="9337675" y="2033588"/>
          <p14:tracePt t="34784" x="9329738" y="2033588"/>
          <p14:tracePt t="34793" x="9313863" y="2017713"/>
          <p14:tracePt t="34803" x="9305925" y="2009775"/>
          <p14:tracePt t="34809" x="9290050" y="2001838"/>
          <p14:tracePt t="34818" x="9282113" y="1993900"/>
          <p14:tracePt t="34825" x="9274175" y="1985963"/>
          <p14:tracePt t="34843" x="9266238" y="1978025"/>
          <p14:tracePt t="38025" x="9258300" y="1978025"/>
          <p14:tracePt t="38033" x="9250363" y="1978025"/>
          <p14:tracePt t="38041" x="9234488" y="1978025"/>
          <p14:tracePt t="38052" x="9209088" y="1993900"/>
          <p14:tracePt t="38056" x="9193213" y="2009775"/>
          <p14:tracePt t="38067" x="9185275" y="2009775"/>
          <p14:tracePt t="38072" x="9177338" y="2017713"/>
          <p14:tracePt t="38120" x="9169400" y="2017713"/>
          <p14:tracePt t="38131" x="9161463" y="2025650"/>
          <p14:tracePt t="38145" x="9153525" y="2025650"/>
          <p14:tracePt t="38161" x="9153525" y="2033588"/>
          <p14:tracePt t="38170" x="9145588" y="2033588"/>
          <p14:tracePt t="38177" x="9145588" y="2041525"/>
          <p14:tracePt t="38186" x="9137650" y="2041525"/>
          <p14:tracePt t="38192" x="9129713" y="2041525"/>
          <p14:tracePt t="38200" x="9113838" y="2057400"/>
          <p14:tracePt t="38208" x="9097963" y="2057400"/>
          <p14:tracePt t="38215" x="9082088" y="2065338"/>
          <p14:tracePt t="38223" x="9066213" y="2073275"/>
          <p14:tracePt t="38231" x="9042400" y="2081213"/>
          <p14:tracePt t="38239" x="9010650" y="2089150"/>
          <p14:tracePt t="38247" x="8986838" y="2097088"/>
          <p14:tracePt t="38255" x="8963025" y="2105025"/>
          <p14:tracePt t="38263" x="8947150" y="2105025"/>
          <p14:tracePt t="38271" x="8923338" y="2112963"/>
          <p14:tracePt t="38283" x="8907463" y="2112963"/>
          <p14:tracePt t="38288" x="8883650" y="2112963"/>
          <p14:tracePt t="38299" x="8858250" y="2112963"/>
          <p14:tracePt t="38304" x="8842375" y="2112963"/>
          <p14:tracePt t="38312" x="8826500" y="2120900"/>
          <p14:tracePt t="38320" x="8802688" y="2120900"/>
          <p14:tracePt t="38328" x="8794750" y="2120900"/>
          <p14:tracePt t="38336" x="8786813" y="2128838"/>
          <p14:tracePt t="38344" x="8778875" y="2128838"/>
          <p14:tracePt t="38761" x="8770938" y="2128838"/>
          <p14:tracePt t="38769" x="8763000" y="2128838"/>
          <p14:tracePt t="38785" x="8755063" y="2128838"/>
          <p14:tracePt t="38881" x="8747125" y="2112963"/>
          <p14:tracePt t="38889" x="8739188" y="2097088"/>
          <p14:tracePt t="38901" x="8739188" y="2081213"/>
          <p14:tracePt t="38906" x="8739188" y="2057400"/>
          <p14:tracePt t="38912" x="8739188" y="2049463"/>
          <p14:tracePt t="38920" x="8739188" y="2025650"/>
          <p14:tracePt t="38927" x="8739188" y="2001838"/>
          <p14:tracePt t="38936" x="8739188" y="1985963"/>
          <p14:tracePt t="38943" x="8731250" y="1970088"/>
          <p14:tracePt t="38952" x="8723313" y="1954213"/>
          <p14:tracePt t="38960" x="8715375" y="1938338"/>
          <p14:tracePt t="38968" x="8715375" y="1922463"/>
          <p14:tracePt t="38976" x="8715375" y="1906588"/>
          <p14:tracePt t="38985" x="8707438" y="1890713"/>
          <p14:tracePt t="38991" x="8699500" y="1881188"/>
          <p14:tracePt t="39002" x="8699500" y="1865313"/>
          <p14:tracePt t="39007" x="8691563" y="1865313"/>
          <p14:tracePt t="39019" x="8683625" y="1849438"/>
          <p14:tracePt t="39035" x="8683625" y="1841500"/>
          <p14:tracePt t="39048" x="8675688" y="1841500"/>
          <p14:tracePt t="39056" x="8675688" y="1833563"/>
          <p14:tracePt t="39071" x="8667750" y="1833563"/>
          <p14:tracePt t="39079" x="8667750" y="1825625"/>
          <p14:tracePt t="39095" x="8667750" y="1817688"/>
          <p14:tracePt t="39583" x="8667750" y="1809750"/>
          <p14:tracePt t="39591" x="8667750" y="1801813"/>
          <p14:tracePt t="39599" x="8667750" y="1793875"/>
          <p14:tracePt t="39607" x="8667750" y="1778000"/>
          <p14:tracePt t="39615" x="8667750" y="1762125"/>
          <p14:tracePt t="39623" x="8675688" y="1746250"/>
          <p14:tracePt t="39632" x="8683625" y="1730375"/>
          <p14:tracePt t="39640" x="8691563" y="1714500"/>
          <p14:tracePt t="39648" x="8699500" y="1706563"/>
          <p14:tracePt t="39657" x="8715375" y="1690688"/>
          <p14:tracePt t="39664" x="8731250" y="1666875"/>
          <p14:tracePt t="39673" x="8755063" y="1643063"/>
          <p14:tracePt t="39680" x="8770938" y="1619250"/>
          <p14:tracePt t="39688" x="8794750" y="1595438"/>
          <p14:tracePt t="39695" x="8826500" y="1555750"/>
          <p14:tracePt t="39704" x="8842375" y="1530350"/>
          <p14:tracePt t="39712" x="8874125" y="1490663"/>
          <p14:tracePt t="39721" x="8891588" y="1466850"/>
          <p14:tracePt t="39727" x="8907463" y="1450975"/>
          <p14:tracePt t="39738" x="8915400" y="1427163"/>
          <p14:tracePt t="39743" x="8923338" y="1411288"/>
          <p14:tracePt t="39752" x="8931275" y="1403350"/>
          <p14:tracePt t="39759" x="8939213" y="1387475"/>
          <p14:tracePt t="39775" x="8939213" y="1379538"/>
          <p14:tracePt t="39849" x="8931275" y="1379538"/>
          <p14:tracePt t="39865" x="8923338" y="1379538"/>
          <p14:tracePt t="39873" x="8899525" y="1387475"/>
          <p14:tracePt t="39881" x="8891588" y="1387475"/>
          <p14:tracePt t="39896" x="8858250" y="1411288"/>
          <p14:tracePt t="39906" x="8826500" y="1419225"/>
          <p14:tracePt t="39912" x="8810625" y="1435100"/>
          <p14:tracePt t="39922" x="8794750" y="1443038"/>
          <p14:tracePt t="39928" x="8770938" y="1458913"/>
          <p14:tracePt t="39936" x="8747125" y="1466850"/>
          <p14:tracePt t="39944" x="8731250" y="1482725"/>
          <p14:tracePt t="39952" x="8715375" y="1498600"/>
          <p14:tracePt t="39960" x="8699500" y="1514475"/>
          <p14:tracePt t="39967" x="8675688" y="1538288"/>
          <p14:tracePt t="39976" x="8659813" y="1555750"/>
          <p14:tracePt t="39983" x="8643938" y="1571625"/>
          <p14:tracePt t="39992" x="8620125" y="1595438"/>
          <p14:tracePt t="40000" x="8612188" y="1619250"/>
          <p14:tracePt t="40008" x="8596313" y="1635125"/>
          <p14:tracePt t="40016" x="8588375" y="1651000"/>
          <p14:tracePt t="40023" x="8580438" y="1674813"/>
          <p14:tracePt t="40031" x="8564563" y="1698625"/>
          <p14:tracePt t="40040" x="8564563" y="1714500"/>
          <p14:tracePt t="40047" x="8556625" y="1738313"/>
          <p14:tracePt t="40055" x="8540750" y="1754188"/>
          <p14:tracePt t="40063" x="8540750" y="1778000"/>
          <p14:tracePt t="40072" x="8531225" y="1801813"/>
          <p14:tracePt t="40079" x="8523288" y="1833563"/>
          <p14:tracePt t="40089" x="8523288" y="1857375"/>
          <p14:tracePt t="40095" x="8523288" y="1898650"/>
          <p14:tracePt t="40105" x="8523288" y="1922463"/>
          <p14:tracePt t="40112" x="8523288" y="1946275"/>
          <p14:tracePt t="40120" x="8523288" y="1970088"/>
          <p14:tracePt t="40128" x="8523288" y="1978025"/>
          <p14:tracePt t="40136" x="8523288" y="1993900"/>
          <p14:tracePt t="40144" x="8515350" y="2009775"/>
          <p14:tracePt t="40152" x="8515350" y="2025650"/>
          <p14:tracePt t="40160" x="8515350" y="2041525"/>
          <p14:tracePt t="40168" x="8515350" y="2057400"/>
          <p14:tracePt t="40177" x="8515350" y="2073275"/>
          <p14:tracePt t="40184" x="8507413" y="2097088"/>
          <p14:tracePt t="40193" x="8499475" y="2120900"/>
          <p14:tracePt t="40199" x="8491538" y="2136775"/>
          <p14:tracePt t="40207" x="8491538" y="2152650"/>
          <p14:tracePt t="40215" x="8483600" y="2168525"/>
          <p14:tracePt t="40223" x="8483600" y="2176463"/>
          <p14:tracePt t="40232" x="8475663" y="2192338"/>
          <p14:tracePt t="40248" x="8475663" y="2208213"/>
          <p14:tracePt t="40259" x="8467725" y="2208213"/>
          <p14:tracePt t="40277" x="8467725" y="2216150"/>
          <p14:tracePt t="40296" x="8459788" y="2216150"/>
          <p14:tracePt t="40304" x="8451850" y="2216150"/>
          <p14:tracePt t="40321" x="8443913" y="2224088"/>
          <p14:tracePt t="40344" x="8435975" y="2224088"/>
          <p14:tracePt t="40352" x="8428038" y="2241550"/>
          <p14:tracePt t="40360" x="8428038" y="2249488"/>
          <p14:tracePt t="40368" x="8420100" y="2257425"/>
          <p14:tracePt t="40384" x="8412163" y="2265363"/>
          <p14:tracePt t="40416" x="8412163" y="2273300"/>
          <p14:tracePt t="40432" x="8404225" y="2281238"/>
          <p14:tracePt t="40441" x="8396288" y="2289175"/>
          <p14:tracePt t="40449" x="8396288" y="2297113"/>
          <p14:tracePt t="40464" x="8388350" y="2312988"/>
          <p14:tracePt t="40473" x="8380413" y="2320925"/>
          <p14:tracePt t="40480" x="8380413" y="2328863"/>
          <p14:tracePt t="40488" x="8372475" y="2344738"/>
          <p14:tracePt t="40496" x="8364538" y="2360613"/>
          <p14:tracePt t="40504" x="8364538" y="2368550"/>
          <p14:tracePt t="40512" x="8364538" y="2384425"/>
          <p14:tracePt t="40521" x="8356600" y="2400300"/>
          <p14:tracePt t="40528" x="8356600" y="2416175"/>
          <p14:tracePt t="40544" x="8356600" y="2424113"/>
          <p14:tracePt t="40552" x="8356600" y="2432050"/>
          <p14:tracePt t="40561" x="8348663" y="2432050"/>
          <p14:tracePt t="40761" x="8340725" y="2432050"/>
          <p14:tracePt t="40777" x="8324850" y="2432050"/>
          <p14:tracePt t="40785" x="8301038" y="2416175"/>
          <p14:tracePt t="40794" x="8277225" y="2416175"/>
          <p14:tracePt t="40801" x="8253413" y="2400300"/>
          <p14:tracePt t="40811" x="8229600" y="2384425"/>
          <p14:tracePt t="40816" x="8189913" y="2376488"/>
          <p14:tracePt t="40827" x="8156575" y="2352675"/>
          <p14:tracePt t="40832" x="8116888" y="2336800"/>
          <p14:tracePt t="40840" x="8085138" y="2320925"/>
          <p14:tracePt t="40848" x="8037513" y="2297113"/>
          <p14:tracePt t="40856" x="7997825" y="2289175"/>
          <p14:tracePt t="40864" x="7966075" y="2281238"/>
          <p14:tracePt t="40872" x="7942263" y="2273300"/>
          <p14:tracePt t="40881" x="7918450" y="2265363"/>
          <p14:tracePt t="40888" x="7902575" y="2257425"/>
          <p14:tracePt t="40896" x="7878763" y="2257425"/>
          <p14:tracePt t="40904" x="7870825" y="2257425"/>
          <p14:tracePt t="40912" x="7862888" y="2257425"/>
          <p14:tracePt t="40920" x="7847013" y="2249488"/>
          <p14:tracePt t="40936" x="7839075" y="2249488"/>
          <p14:tracePt t="40952" x="7839075" y="2241550"/>
          <p14:tracePt t="41057" x="7847013" y="2241550"/>
          <p14:tracePt t="41065" x="7854950" y="2241550"/>
          <p14:tracePt t="41073" x="7870825" y="2241550"/>
          <p14:tracePt t="41083" x="7894638" y="2241550"/>
          <p14:tracePt t="41089" x="7902575" y="2241550"/>
          <p14:tracePt t="41098" x="7910513" y="2233613"/>
          <p14:tracePt t="41104" x="7918450" y="2233613"/>
          <p14:tracePt t="41217" x="7918450" y="2241550"/>
          <p14:tracePt t="41257" x="7918450" y="2249488"/>
          <p14:tracePt t="42025" x="7910513" y="2249488"/>
          <p14:tracePt t="42033" x="7910513" y="2257425"/>
          <p14:tracePt t="42051" x="7910513" y="2273300"/>
          <p14:tracePt t="42056" x="7910513" y="2281238"/>
          <p14:tracePt t="42066" x="7910513" y="2289175"/>
          <p14:tracePt t="42072" x="7910513" y="2305050"/>
          <p14:tracePt t="42083" x="7910513" y="2320925"/>
          <p14:tracePt t="42088" x="7910513" y="2344738"/>
          <p14:tracePt t="42096" x="7910513" y="2368550"/>
          <p14:tracePt t="42104" x="7910513" y="2392363"/>
          <p14:tracePt t="42112" x="7910513" y="2416175"/>
          <p14:tracePt t="42119" x="7910513" y="2439988"/>
          <p14:tracePt t="42127" x="7910513" y="2455863"/>
          <p14:tracePt t="42136" x="7910513" y="2479675"/>
          <p14:tracePt t="42144" x="7910513" y="2495550"/>
          <p14:tracePt t="42155" x="7910513" y="2511425"/>
          <p14:tracePt t="42160" x="7910513" y="2527300"/>
          <p14:tracePt t="42171" x="7910513" y="2543175"/>
          <p14:tracePt t="42188" x="7910513" y="2551113"/>
          <p14:tracePt t="42193" x="7910513" y="2559050"/>
          <p14:tracePt t="42204" x="7910513" y="2566988"/>
          <p14:tracePt t="42207" x="7910513" y="2576513"/>
          <p14:tracePt t="42217" x="7910513" y="2592388"/>
          <p14:tracePt t="42224" x="7910513" y="2600325"/>
          <p14:tracePt t="42233" x="7902575" y="2616200"/>
          <p14:tracePt t="42239" x="7902575" y="2632075"/>
          <p14:tracePt t="42250" x="7894638" y="2640013"/>
          <p14:tracePt t="42255" x="7886700" y="2655888"/>
          <p14:tracePt t="42264" x="7886700" y="2679700"/>
          <p14:tracePt t="42271" x="7886700" y="2695575"/>
          <p14:tracePt t="42279" x="7878763" y="2727325"/>
          <p14:tracePt t="42288" x="7870825" y="2751138"/>
          <p14:tracePt t="42295" x="7862888" y="2774950"/>
          <p14:tracePt t="42304" x="7854950" y="2798763"/>
          <p14:tracePt t="42312" x="7854950" y="2830513"/>
          <p14:tracePt t="42320" x="7847013" y="2862263"/>
          <p14:tracePt t="42327" x="7847013" y="2909888"/>
          <p14:tracePt t="42336" x="7847013" y="2943225"/>
          <p14:tracePt t="42344" x="7847013" y="2967038"/>
          <p14:tracePt t="42351" x="7847013" y="2982913"/>
          <p14:tracePt t="42359" x="7847013" y="2990850"/>
          <p14:tracePt t="42368" x="7847013" y="3006725"/>
          <p14:tracePt t="42392" x="7854950" y="3006725"/>
          <p14:tracePt t="42665" x="7854950" y="2998788"/>
          <p14:tracePt t="42674" x="7862888" y="2990850"/>
          <p14:tracePt t="42682" x="7862888" y="2974975"/>
          <p14:tracePt t="42690" x="7862888" y="2967038"/>
          <p14:tracePt t="42696" x="7862888" y="2959100"/>
          <p14:tracePt t="42704" x="7862888" y="2951163"/>
          <p14:tracePt t="42712" x="7862888" y="2935288"/>
          <p14:tracePt t="42728" x="7862888" y="2927350"/>
          <p14:tracePt t="42744" x="7862888" y="2919413"/>
          <p14:tracePt t="42807" x="7870825" y="2919413"/>
          <p14:tracePt t="42831" x="7878763" y="2959100"/>
          <p14:tracePt t="42839" x="7886700" y="3006725"/>
          <p14:tracePt t="42847" x="7894638" y="3054350"/>
          <p14:tracePt t="42855" x="7894638" y="3101975"/>
          <p14:tracePt t="42863" x="7910513" y="3157538"/>
          <p14:tracePt t="42872" x="7918450" y="3228975"/>
          <p14:tracePt t="42880" x="7918450" y="3278188"/>
          <p14:tracePt t="42889" x="7926388" y="3333750"/>
          <p14:tracePt t="42896" x="7926388" y="3365500"/>
          <p14:tracePt t="42905" x="7926388" y="3413125"/>
          <p14:tracePt t="42912" x="7926388" y="3444875"/>
          <p14:tracePt t="42922" x="7926388" y="3476625"/>
          <p14:tracePt t="42928" x="7926388" y="3508375"/>
          <p14:tracePt t="42937" x="7934325" y="3532188"/>
          <p14:tracePt t="42944" x="7934325" y="3556000"/>
          <p14:tracePt t="42955" x="7934325" y="3571875"/>
          <p14:tracePt t="42960" x="7934325" y="3587750"/>
          <p14:tracePt t="42971" x="7934325" y="3605213"/>
          <p14:tracePt t="42976" x="7926388" y="3613150"/>
          <p14:tracePt t="42984" x="7918450" y="3629025"/>
          <p14:tracePt t="42992" x="7910513" y="3644900"/>
          <p14:tracePt t="43000" x="7902575" y="3668713"/>
          <p14:tracePt t="43008" x="7894638" y="3692525"/>
          <p14:tracePt t="43016" x="7886700" y="3732213"/>
          <p14:tracePt t="43024" x="7886700" y="3763963"/>
          <p14:tracePt t="43032" x="7878763" y="3795713"/>
          <p14:tracePt t="43040" x="7862888" y="3835400"/>
          <p14:tracePt t="43048" x="7862888" y="3867150"/>
          <p14:tracePt t="43056" x="7854950" y="3898900"/>
          <p14:tracePt t="43064" x="7854950" y="3948113"/>
          <p14:tracePt t="43072" x="7854950" y="3979863"/>
          <p14:tracePt t="43080" x="7854950" y="4011613"/>
          <p14:tracePt t="43089" x="7854950" y="4043363"/>
          <p14:tracePt t="43096" x="7854950" y="4075113"/>
          <p14:tracePt t="43105" x="7862888" y="4098925"/>
          <p14:tracePt t="43112" x="7862888" y="4122738"/>
          <p14:tracePt t="43122" x="7862888" y="4146550"/>
          <p14:tracePt t="43128" x="7862888" y="4162425"/>
          <p14:tracePt t="43139" x="7862888" y="4170363"/>
          <p14:tracePt t="43144" x="7862888" y="4178300"/>
          <p14:tracePt t="43155" x="7862888" y="4186238"/>
          <p14:tracePt t="43168" x="7847013" y="4194175"/>
          <p14:tracePt t="43184" x="7839075" y="4202113"/>
          <p14:tracePt t="43192" x="7829550" y="4202113"/>
          <p14:tracePt t="43200" x="7821613" y="4202113"/>
          <p14:tracePt t="43216" x="7813675" y="4202113"/>
          <p14:tracePt t="43232" x="7813675" y="4210050"/>
          <p14:tracePt t="43345" x="7805738" y="4210050"/>
          <p14:tracePt t="43369" x="7797800" y="4210050"/>
          <p14:tracePt t="43377" x="7789863" y="4202113"/>
          <p14:tracePt t="43386" x="7789863" y="4194175"/>
          <p14:tracePt t="43401" x="7781925" y="4186238"/>
          <p14:tracePt t="43416" x="7781925" y="4178300"/>
          <p14:tracePt t="43427" x="7773988" y="4178300"/>
          <p14:tracePt t="43433" x="7773988" y="4170363"/>
          <p14:tracePt t="43443" x="7773988" y="4162425"/>
          <p14:tracePt t="43460" x="7773988" y="4154488"/>
          <p14:tracePt t="43473" x="7773988" y="4146550"/>
          <p14:tracePt t="43480" x="7766050" y="4138613"/>
          <p14:tracePt t="43491" x="7766050" y="4130675"/>
          <p14:tracePt t="43507" x="7758113" y="4122738"/>
          <p14:tracePt t="43523" x="7758113" y="4114800"/>
          <p14:tracePt t="43544" x="7758113" y="4106863"/>
          <p14:tracePt t="43552" x="7758113" y="4098925"/>
          <p14:tracePt t="43568" x="7750175" y="4098925"/>
          <p14:tracePt t="43576" x="7750175" y="4090988"/>
          <p14:tracePt t="43592" x="7750175" y="4083050"/>
          <p14:tracePt t="43631" x="7750175" y="4075113"/>
          <p14:tracePt t="45968" x="7773988" y="4075113"/>
          <p14:tracePt t="45976" x="7821613" y="4075113"/>
          <p14:tracePt t="45984" x="7839075" y="4075113"/>
          <p14:tracePt t="45991" x="7847013" y="4075113"/>
          <p14:tracePt t="46023" x="7847013" y="4083050"/>
          <p14:tracePt t="52009" x="7847013" y="4090988"/>
          <p14:tracePt t="52025" x="7847013" y="4098925"/>
          <p14:tracePt t="52034" x="7847013" y="4106863"/>
          <p14:tracePt t="52042" x="7847013" y="4114800"/>
          <p14:tracePt t="52056" x="7847013" y="4122738"/>
          <p14:tracePt t="52072" x="7847013" y="4130675"/>
          <p14:tracePt t="52096" x="7847013" y="4138613"/>
          <p14:tracePt t="52104" x="7847013" y="4146550"/>
          <p14:tracePt t="52114" x="7854950" y="4146550"/>
          <p14:tracePt t="52119" x="7862888" y="4146550"/>
          <p14:tracePt t="52136" x="7870825" y="4146550"/>
          <p14:tracePt t="52148" x="7886700" y="4146550"/>
          <p14:tracePt t="52152" x="7894638" y="4146550"/>
          <p14:tracePt t="52160" x="7918450" y="4138613"/>
          <p14:tracePt t="52168" x="7950200" y="4114800"/>
          <p14:tracePt t="52176" x="7981950" y="4083050"/>
          <p14:tracePt t="52184" x="8021638" y="4059238"/>
          <p14:tracePt t="52192" x="8061325" y="4027488"/>
          <p14:tracePt t="52200" x="8093075" y="3995738"/>
          <p14:tracePt t="52207" x="8116888" y="3979863"/>
          <p14:tracePt t="52216" x="8124825" y="3971925"/>
          <p14:tracePt t="52223" x="8140700" y="3956050"/>
          <p14:tracePt t="52281" x="8124825" y="3956050"/>
          <p14:tracePt t="52290" x="8093075" y="3956050"/>
          <p14:tracePt t="52299" x="8061325" y="3963988"/>
          <p14:tracePt t="52305" x="8029575" y="3971925"/>
          <p14:tracePt t="52318" x="8005763" y="3971925"/>
          <p14:tracePt t="52320" x="7989888" y="3971925"/>
          <p14:tracePt t="52332" x="7974013" y="3971925"/>
          <p14:tracePt t="52336" x="7958138" y="3971925"/>
          <p14:tracePt t="52344" x="7934325" y="3971925"/>
          <p14:tracePt t="52352" x="7894638" y="3971925"/>
          <p14:tracePt t="52360" x="7821613" y="3963988"/>
          <p14:tracePt t="52368" x="7766050" y="3956050"/>
          <p14:tracePt t="52375" x="7694613" y="3948113"/>
          <p14:tracePt t="52384" x="7639050" y="3938588"/>
          <p14:tracePt t="52392" x="7559675" y="3914775"/>
          <p14:tracePt t="52400" x="7527925" y="3906838"/>
          <p14:tracePt t="52407" x="7496175" y="3890963"/>
          <p14:tracePt t="52416" x="7478713" y="3883025"/>
          <p14:tracePt t="52423" x="7454900" y="3875088"/>
          <p14:tracePt t="52433" x="7439025" y="3859213"/>
          <p14:tracePt t="52440" x="7407275" y="3835400"/>
          <p14:tracePt t="52449" x="7359650" y="3787775"/>
          <p14:tracePt t="52456" x="7319963" y="3748088"/>
          <p14:tracePt t="52467" x="7264400" y="3692525"/>
          <p14:tracePt t="52472" x="7200900" y="3629025"/>
          <p14:tracePt t="52484" x="7145338" y="3579813"/>
          <p14:tracePt t="52488" x="7080250" y="3516313"/>
          <p14:tracePt t="52498" x="7016750" y="3468688"/>
          <p14:tracePt t="52503" x="6945313" y="3405188"/>
          <p14:tracePt t="52511" x="6881813" y="3357563"/>
          <p14:tracePt t="52519" x="6842125" y="3317875"/>
          <p14:tracePt t="52527" x="6794500" y="3278188"/>
          <p14:tracePt t="52535" x="6769100" y="3244850"/>
          <p14:tracePt t="52543" x="6745288" y="3221038"/>
          <p14:tracePt t="52551" x="6713538" y="3189288"/>
          <p14:tracePt t="52559" x="6705600" y="3173413"/>
          <p14:tracePt t="52567" x="6689725" y="3149600"/>
          <p14:tracePt t="52575" x="6689725" y="3125788"/>
          <p14:tracePt t="52583" x="6681788" y="3109913"/>
          <p14:tracePt t="52591" x="6673850" y="3086100"/>
          <p14:tracePt t="52599" x="6665913" y="3062288"/>
          <p14:tracePt t="52607" x="6650038" y="3030538"/>
          <p14:tracePt t="52615" x="6634163" y="3006725"/>
          <p14:tracePt t="52623" x="6626225" y="2982913"/>
          <p14:tracePt t="52631" x="6618288" y="2967038"/>
          <p14:tracePt t="52639" x="6602413" y="2943225"/>
          <p14:tracePt t="52649" x="6602413" y="2935288"/>
          <p14:tracePt t="52656" x="6594475" y="2935288"/>
          <p14:tracePt t="52666" x="6594475" y="2927350"/>
          <p14:tracePt t="52672" x="6586538" y="2927350"/>
          <p14:tracePt t="52685" x="6578600" y="2927350"/>
          <p14:tracePt t="52704" x="6570663" y="2927350"/>
          <p14:tracePt t="52720" x="6562725" y="2927350"/>
          <p14:tracePt t="52735" x="6554788" y="2935288"/>
          <p14:tracePt t="52743" x="6546850" y="2951163"/>
          <p14:tracePt t="52752" x="6538913" y="2967038"/>
          <p14:tracePt t="52759" x="6523038" y="2982913"/>
          <p14:tracePt t="52767" x="6515100" y="2998788"/>
          <p14:tracePt t="52775" x="6491288" y="3022600"/>
          <p14:tracePt t="52784" x="6483350" y="3038475"/>
          <p14:tracePt t="52791" x="6467475" y="3054350"/>
          <p14:tracePt t="52800" x="6451600" y="3078163"/>
          <p14:tracePt t="52807" x="6442075" y="3086100"/>
          <p14:tracePt t="52816" x="6418263" y="3101975"/>
          <p14:tracePt t="52823" x="6402388" y="3125788"/>
          <p14:tracePt t="52832" x="6386513" y="3141663"/>
          <p14:tracePt t="52839" x="6362700" y="3157538"/>
          <p14:tracePt t="52849" x="6354763" y="3173413"/>
          <p14:tracePt t="52855" x="6338888" y="3197225"/>
          <p14:tracePt t="52866" x="6330950" y="3213100"/>
          <p14:tracePt t="52871" x="6323013" y="3228975"/>
          <p14:tracePt t="52879" x="6315075" y="3244850"/>
          <p14:tracePt t="52887" x="6315075" y="3270250"/>
          <p14:tracePt t="52895" x="6307138" y="3294063"/>
          <p14:tracePt t="52903" x="6307138" y="3309938"/>
          <p14:tracePt t="52911" x="6307138" y="3325813"/>
          <p14:tracePt t="52919" x="6307138" y="3349625"/>
          <p14:tracePt t="52927" x="6307138" y="3365500"/>
          <p14:tracePt t="52935" x="6307138" y="3389313"/>
          <p14:tracePt t="52943" x="6307138" y="3405188"/>
          <p14:tracePt t="52953" x="6307138" y="3429000"/>
          <p14:tracePt t="52960" x="6307138" y="3444875"/>
          <p14:tracePt t="52969" x="6307138" y="3460750"/>
          <p14:tracePt t="52976" x="6307138" y="3476625"/>
          <p14:tracePt t="52986" x="6315075" y="3492500"/>
          <p14:tracePt t="52992" x="6323013" y="3500438"/>
          <p14:tracePt t="53002" x="6330950" y="3524250"/>
          <p14:tracePt t="53008" x="6338888" y="3532188"/>
          <p14:tracePt t="53019" x="6354763" y="3548063"/>
          <p14:tracePt t="53024" x="6370638" y="3556000"/>
          <p14:tracePt t="53035" x="6386513" y="3563938"/>
          <p14:tracePt t="53040" x="6394450" y="3571875"/>
          <p14:tracePt t="53048" x="6410325" y="3579813"/>
          <p14:tracePt t="53057" x="6426200" y="3587750"/>
          <p14:tracePt t="53064" x="6442075" y="3587750"/>
          <p14:tracePt t="53073" x="6459538" y="3595688"/>
          <p14:tracePt t="53080" x="6475413" y="3605213"/>
          <p14:tracePt t="53089" x="6499225" y="3605213"/>
          <p14:tracePt t="53096" x="6515100" y="3605213"/>
          <p14:tracePt t="53104" x="6530975" y="3605213"/>
          <p14:tracePt t="53112" x="6546850" y="3605213"/>
          <p14:tracePt t="53121" x="6562725" y="3605213"/>
          <p14:tracePt t="53128" x="6586538" y="3613150"/>
          <p14:tracePt t="53136" x="6618288" y="3613150"/>
          <p14:tracePt t="53144" x="6642100" y="3613150"/>
          <p14:tracePt t="53153" x="6673850" y="3613150"/>
          <p14:tracePt t="53160" x="6705600" y="3613150"/>
          <p14:tracePt t="53170" x="6753225" y="3605213"/>
          <p14:tracePt t="53176" x="6802438" y="3595688"/>
          <p14:tracePt t="53188" x="6858000" y="3587750"/>
          <p14:tracePt t="53192" x="6913563" y="3579813"/>
          <p14:tracePt t="53203" x="6977063" y="3563938"/>
          <p14:tracePt t="53208" x="7032625" y="3556000"/>
          <p14:tracePt t="53218" x="7088188" y="3548063"/>
          <p14:tracePt t="53223" x="7127875" y="3540125"/>
          <p14:tracePt t="53231" x="7161213" y="3540125"/>
          <p14:tracePt t="53239" x="7185025" y="3540125"/>
          <p14:tracePt t="53247" x="7208838" y="3540125"/>
          <p14:tracePt t="53255" x="7232650" y="3540125"/>
          <p14:tracePt t="53263" x="7240588" y="3532188"/>
          <p14:tracePt t="53271" x="7248525" y="3532188"/>
          <p14:tracePt t="53280" x="7248525" y="3524250"/>
          <p14:tracePt t="53289" x="7256463" y="3524250"/>
          <p14:tracePt t="53304" x="7256463" y="3516313"/>
          <p14:tracePt t="53312" x="7264400" y="3516313"/>
          <p14:tracePt t="53328" x="7264400" y="3508375"/>
          <p14:tracePt t="53352" x="7264400" y="3500438"/>
          <p14:tracePt t="53360" x="7264400" y="3492500"/>
          <p14:tracePt t="53371" x="7264400" y="3484563"/>
          <p14:tracePt t="53387" x="7264400" y="3468688"/>
          <p14:tracePt t="53403" x="7264400" y="3460750"/>
          <p14:tracePt t="53408" x="7264400" y="3444875"/>
          <p14:tracePt t="53416" x="7256463" y="3436938"/>
          <p14:tracePt t="53424" x="7256463" y="3421063"/>
          <p14:tracePt t="53432" x="7256463" y="3405188"/>
          <p14:tracePt t="53440" x="7248525" y="3397250"/>
          <p14:tracePt t="53448" x="7240588" y="3389313"/>
          <p14:tracePt t="53457" x="7232650" y="3373438"/>
          <p14:tracePt t="53464" x="7224713" y="3373438"/>
          <p14:tracePt t="53472" x="7224713" y="3365500"/>
          <p14:tracePt t="53480" x="7216775" y="3365500"/>
          <p14:tracePt t="53488" x="7216775" y="3357563"/>
          <p14:tracePt t="53496" x="7200900" y="3349625"/>
          <p14:tracePt t="53505" x="7192963" y="3349625"/>
          <p14:tracePt t="53512" x="7185025" y="3341688"/>
          <p14:tracePt t="53521" x="7169150" y="3333750"/>
          <p14:tracePt t="53528" x="7153275" y="3325813"/>
          <p14:tracePt t="53539" x="7145338" y="3317875"/>
          <p14:tracePt t="53544" x="7127875" y="3309938"/>
          <p14:tracePt t="53554" x="7119938" y="3309938"/>
          <p14:tracePt t="53560" x="7104063" y="3302000"/>
          <p14:tracePt t="53570" x="7088188" y="3294063"/>
          <p14:tracePt t="53575" x="7072313" y="3294063"/>
          <p14:tracePt t="53586" x="7064375" y="3286125"/>
          <p14:tracePt t="53591" x="7048500" y="3278188"/>
          <p14:tracePt t="53599" x="7024688" y="3270250"/>
          <p14:tracePt t="53607" x="7008813" y="3262313"/>
          <p14:tracePt t="53615" x="7000875" y="3252788"/>
          <p14:tracePt t="53623" x="6985000" y="3252788"/>
          <p14:tracePt t="53631" x="6969125" y="3236913"/>
          <p14:tracePt t="53639" x="6945313" y="3228975"/>
          <p14:tracePt t="53647" x="6921500" y="3228975"/>
          <p14:tracePt t="53655" x="6897688" y="3213100"/>
          <p14:tracePt t="53663" x="6873875" y="3205163"/>
          <p14:tracePt t="53671" x="6850063" y="3197225"/>
          <p14:tracePt t="53679" x="6826250" y="3197225"/>
          <p14:tracePt t="53687" x="6802438" y="3189288"/>
          <p14:tracePt t="53695" x="6784975" y="3189288"/>
          <p14:tracePt t="53703" x="6769100" y="3189288"/>
          <p14:tracePt t="53711" x="6753225" y="3189288"/>
          <p14:tracePt t="53719" x="6745288" y="3189288"/>
          <p14:tracePt t="53727" x="6737350" y="3189288"/>
          <p14:tracePt t="53784" x="6729413" y="3189288"/>
          <p14:tracePt t="53801" x="6721475" y="3189288"/>
          <p14:tracePt t="53809" x="6713538" y="3197225"/>
          <p14:tracePt t="53818" x="6705600" y="3213100"/>
          <p14:tracePt t="53828" x="6697663" y="3221038"/>
          <p14:tracePt t="53833" x="6681788" y="3236913"/>
          <p14:tracePt t="53842" x="6681788" y="3252788"/>
          <p14:tracePt t="53847" x="6673850" y="3270250"/>
          <p14:tracePt t="53855" x="6665913" y="3278188"/>
          <p14:tracePt t="53863" x="6657975" y="3302000"/>
          <p14:tracePt t="53872" x="6650038" y="3309938"/>
          <p14:tracePt t="53879" x="6642100" y="3325813"/>
          <p14:tracePt t="53887" x="6642100" y="3341688"/>
          <p14:tracePt t="53895" x="6634163" y="3357563"/>
          <p14:tracePt t="53903" x="6634163" y="3365500"/>
          <p14:tracePt t="53911" x="6634163" y="3373438"/>
          <p14:tracePt t="53920" x="6626225" y="3397250"/>
          <p14:tracePt t="53927" x="6626225" y="3405188"/>
          <p14:tracePt t="53940" x="6626225" y="3413125"/>
          <p14:tracePt t="53944" x="6626225" y="3421063"/>
          <p14:tracePt t="53953" x="6626225" y="3429000"/>
          <p14:tracePt t="53960" x="6634163" y="3429000"/>
          <p14:tracePt t="53969" x="6634163" y="3436938"/>
          <p14:tracePt t="53977" x="6642100" y="3444875"/>
          <p14:tracePt t="53984" x="6650038" y="3444875"/>
          <p14:tracePt t="53992" x="6657975" y="3452813"/>
          <p14:tracePt t="54000" x="6673850" y="3460750"/>
          <p14:tracePt t="54009" x="6681788" y="3460750"/>
          <p14:tracePt t="54016" x="6681788" y="3468688"/>
          <p14:tracePt t="54024" x="6689725" y="3468688"/>
          <p14:tracePt t="54032" x="6697663" y="3476625"/>
          <p14:tracePt t="54041" x="6705600" y="3484563"/>
          <p14:tracePt t="54058" x="6713538" y="3492500"/>
          <p14:tracePt t="54064" x="6721475" y="3492500"/>
          <p14:tracePt t="54074" x="6729413" y="3492500"/>
          <p14:tracePt t="54169" x="6729413" y="3500438"/>
          <p14:tracePt t="54185" x="6737350" y="3500438"/>
          <p14:tracePt t="54195" x="6745288" y="3500438"/>
          <p14:tracePt t="54208" x="6753225" y="3500438"/>
          <p14:tracePt t="54290" x="6761163" y="3500438"/>
          <p14:tracePt t="54298" x="6769100" y="3500438"/>
          <p14:tracePt t="54308" x="6794500" y="3468688"/>
          <p14:tracePt t="54316" x="6858000" y="3436938"/>
          <p14:tracePt t="54321" x="6905625" y="3413125"/>
          <p14:tracePt t="54329" x="6961188" y="3389313"/>
          <p14:tracePt t="54337" x="7008813" y="3365500"/>
          <p14:tracePt t="54345" x="7032625" y="3357563"/>
          <p14:tracePt t="54352" x="7048500" y="3349625"/>
          <p14:tracePt t="54360" x="7056438" y="3341688"/>
          <p14:tracePt t="54465" x="7056438" y="3349625"/>
          <p14:tracePt t="54476" x="7040563" y="3357563"/>
          <p14:tracePt t="54492" x="7024688" y="3365500"/>
          <p14:tracePt t="54505" x="7016750" y="3373438"/>
          <p14:tracePt t="54514" x="7008813" y="3381375"/>
          <p14:tracePt t="54529" x="7008813" y="3389313"/>
          <p14:tracePt t="54536" x="7000875" y="3389313"/>
          <p14:tracePt t="54769" x="7016750" y="3381375"/>
          <p14:tracePt t="54776" x="7064375" y="3349625"/>
          <p14:tracePt t="54785" x="7127875" y="3302000"/>
          <p14:tracePt t="54797" x="7208838" y="3244850"/>
          <p14:tracePt t="54801" x="7296150" y="3189288"/>
          <p14:tracePt t="54810" x="7391400" y="3133725"/>
          <p14:tracePt t="54815" x="7454900" y="3086100"/>
          <p14:tracePt t="54826" x="7504113" y="3046413"/>
          <p14:tracePt t="54832" x="7535863" y="3014663"/>
          <p14:tracePt t="54843" x="7551738" y="2990850"/>
          <p14:tracePt t="54848" x="7583488" y="2959100"/>
          <p14:tracePt t="54856" x="7607300" y="2935288"/>
          <p14:tracePt t="54864" x="7623175" y="2901950"/>
          <p14:tracePt t="54872" x="7646988" y="2878138"/>
          <p14:tracePt t="54880" x="7654925" y="2862263"/>
          <p14:tracePt t="54895" x="7678738" y="2830513"/>
          <p14:tracePt t="54897" x="7686675" y="2814638"/>
          <p14:tracePt t="54903" x="7710488" y="2790825"/>
          <p14:tracePt t="54912" x="7734300" y="2751138"/>
          <p14:tracePt t="54919" x="7742238" y="2727325"/>
          <p14:tracePt t="54928" x="7766050" y="2687638"/>
          <p14:tracePt t="54935" x="7781925" y="2663825"/>
          <p14:tracePt t="54943" x="7797800" y="2632075"/>
          <p14:tracePt t="54951" x="7813675" y="2608263"/>
          <p14:tracePt t="54960" x="7821613" y="2592388"/>
          <p14:tracePt t="54967" x="7839075" y="2576513"/>
          <p14:tracePt t="54977" x="7847013" y="2551113"/>
          <p14:tracePt t="54983" x="7862888" y="2535238"/>
          <p14:tracePt t="54994" x="7878763" y="2519363"/>
          <p14:tracePt t="54999" x="7894638" y="2503488"/>
          <p14:tracePt t="55010" x="7910513" y="2479675"/>
          <p14:tracePt t="55016" x="7926388" y="2455863"/>
          <p14:tracePt t="55024" x="7942263" y="2439988"/>
          <p14:tracePt t="55032" x="7958138" y="2408238"/>
          <p14:tracePt t="55040" x="7974013" y="2392363"/>
          <p14:tracePt t="55047" x="7989888" y="2376488"/>
          <p14:tracePt t="55055" x="7997825" y="2360613"/>
          <p14:tracePt t="55063" x="8005763" y="2336800"/>
          <p14:tracePt t="55071" x="8013700" y="2320925"/>
          <p14:tracePt t="55080" x="8021638" y="2312988"/>
          <p14:tracePt t="55087" x="8029575" y="2297113"/>
          <p14:tracePt t="55095" x="8029575" y="2273300"/>
          <p14:tracePt t="55103" x="8029575" y="2265363"/>
          <p14:tracePt t="55112" x="8037513" y="2249488"/>
          <p14:tracePt t="55119" x="8045450" y="2233613"/>
          <p14:tracePt t="55128" x="8045450" y="2216150"/>
          <p14:tracePt t="55135" x="8053388" y="2192338"/>
          <p14:tracePt t="55144" x="8053388" y="2184400"/>
          <p14:tracePt t="55151" x="8053388" y="2176463"/>
          <p14:tracePt t="55161" x="8053388" y="2160588"/>
          <p14:tracePt t="55167" x="8053388" y="2144713"/>
          <p14:tracePt t="55178" x="8053388" y="2136775"/>
          <p14:tracePt t="55183" x="8045450" y="2136775"/>
          <p14:tracePt t="55196" x="8045450" y="2120900"/>
          <p14:tracePt t="55200" x="8045450" y="2112963"/>
          <p14:tracePt t="55208" x="8037513" y="2105025"/>
          <p14:tracePt t="55215" x="8029575" y="2089150"/>
          <p14:tracePt t="55223" x="8021638" y="2081213"/>
          <p14:tracePt t="55232" x="8013700" y="2073275"/>
          <p14:tracePt t="55239" x="7989888" y="2057400"/>
          <p14:tracePt t="55248" x="7974013" y="2049463"/>
          <p14:tracePt t="55255" x="7966075" y="2041525"/>
          <p14:tracePt t="55264" x="7942263" y="2025650"/>
          <p14:tracePt t="55271" x="7918450" y="2017713"/>
          <p14:tracePt t="55280" x="7902575" y="2009775"/>
          <p14:tracePt t="55287" x="7886700" y="2001838"/>
          <p14:tracePt t="55296" x="7878763" y="1993900"/>
          <p14:tracePt t="55303" x="7862888" y="1985963"/>
          <p14:tracePt t="55312" x="7854950" y="1985963"/>
          <p14:tracePt t="55320" x="7847013" y="1978025"/>
          <p14:tracePt t="55329" x="7839075" y="1978025"/>
          <p14:tracePt t="55335" x="7829550" y="1978025"/>
          <p14:tracePt t="55345" x="7829550" y="1970088"/>
          <p14:tracePt t="55351" x="7821613" y="1970088"/>
          <p14:tracePt t="55363" x="7813675" y="1970088"/>
          <p14:tracePt t="55379" x="7805738" y="1970088"/>
          <p14:tracePt t="55383" x="7797800" y="1970088"/>
          <p14:tracePt t="55392" x="7781925" y="1970088"/>
          <p14:tracePt t="55400" x="7766050" y="1978025"/>
          <p14:tracePt t="55407" x="7758113" y="1978025"/>
          <p14:tracePt t="55415" x="7742238" y="1985963"/>
          <p14:tracePt t="55423" x="7726363" y="1993900"/>
          <p14:tracePt t="55432" x="7702550" y="2001838"/>
          <p14:tracePt t="55440" x="7694613" y="2001838"/>
          <p14:tracePt t="55448" x="7678738" y="2009775"/>
          <p14:tracePt t="55455" x="7670800" y="2017713"/>
          <p14:tracePt t="55464" x="7662863" y="2017713"/>
          <p14:tracePt t="55471" x="7654925" y="2025650"/>
          <p14:tracePt t="55488" x="7646988" y="2025650"/>
          <p14:tracePt t="55496" x="7646988" y="2033588"/>
          <p14:tracePt t="55504" x="7646988" y="2041525"/>
          <p14:tracePt t="55513" x="7639050" y="2041525"/>
          <p14:tracePt t="55519" x="7639050" y="2049463"/>
          <p14:tracePt t="55530" x="7631113" y="2057400"/>
          <p14:tracePt t="55535" x="7631113" y="2065338"/>
          <p14:tracePt t="55547" x="7623175" y="2073275"/>
          <p14:tracePt t="55551" x="7623175" y="2081213"/>
          <p14:tracePt t="55562" x="7623175" y="2097088"/>
          <p14:tracePt t="55568" x="7623175" y="2105025"/>
          <p14:tracePt t="55576" x="7623175" y="2120900"/>
          <p14:tracePt t="55584" x="7623175" y="2136775"/>
          <p14:tracePt t="55591" x="7623175" y="2152650"/>
          <p14:tracePt t="55599" x="7623175" y="2160588"/>
          <p14:tracePt t="55608" x="7631113" y="2184400"/>
          <p14:tracePt t="55616" x="7639050" y="2192338"/>
          <p14:tracePt t="55623" x="7646988" y="2200275"/>
          <p14:tracePt t="55632" x="7654925" y="2224088"/>
          <p14:tracePt t="55639" x="7670800" y="2233613"/>
          <p14:tracePt t="55648" x="7686675" y="2249488"/>
          <p14:tracePt t="55655" x="7702550" y="2265363"/>
          <p14:tracePt t="55664" x="7726363" y="2273300"/>
          <p14:tracePt t="55671" x="7742238" y="2289175"/>
          <p14:tracePt t="55681" x="7766050" y="2297113"/>
          <p14:tracePt t="55688" x="7781925" y="2305050"/>
          <p14:tracePt t="55697" x="7805738" y="2312988"/>
          <p14:tracePt t="55704" x="7821613" y="2320925"/>
          <p14:tracePt t="55712" x="7847013" y="2320925"/>
          <p14:tracePt t="55719" x="7862888" y="2320925"/>
          <p14:tracePt t="55730" x="7878763" y="2328863"/>
          <p14:tracePt t="55735" x="7894638" y="2328863"/>
          <p14:tracePt t="55743" x="7910513" y="2328863"/>
          <p14:tracePt t="55751" x="7926388" y="2328863"/>
          <p14:tracePt t="55759" x="7942263" y="2336800"/>
          <p14:tracePt t="55767" x="7950200" y="2336800"/>
          <p14:tracePt t="55775" x="7966075" y="2336800"/>
          <p14:tracePt t="55783" x="7974013" y="2336800"/>
          <p14:tracePt t="55791" x="7989888" y="2336800"/>
          <p14:tracePt t="55807" x="8005763" y="2336800"/>
          <p14:tracePt t="55823" x="8013700" y="2336800"/>
          <p14:tracePt t="55833" x="8029575" y="2336800"/>
          <p14:tracePt t="55850" x="8037513" y="2336800"/>
          <p14:tracePt t="55856" x="8045450" y="2328863"/>
          <p14:tracePt t="55866" x="8053388" y="2320925"/>
          <p14:tracePt t="55872" x="8069263" y="2320925"/>
          <p14:tracePt t="55883" x="8077200" y="2312988"/>
          <p14:tracePt t="55888" x="8085138" y="2305050"/>
          <p14:tracePt t="55903" x="8101013" y="2297113"/>
          <p14:tracePt t="55905" x="8108950" y="2289175"/>
          <p14:tracePt t="55916" x="8116888" y="2273300"/>
          <p14:tracePt t="55919" x="8132763" y="2273300"/>
          <p14:tracePt t="55927" x="8132763" y="2257425"/>
          <p14:tracePt t="55935" x="8148638" y="2257425"/>
          <p14:tracePt t="55943" x="8148638" y="2249488"/>
          <p14:tracePt t="55951" x="8156575" y="2241550"/>
          <p14:tracePt t="55959" x="8164513" y="2233613"/>
          <p14:tracePt t="55967" x="8164513" y="2224088"/>
          <p14:tracePt t="55975" x="8164513" y="2216150"/>
          <p14:tracePt t="55984" x="8164513" y="2208213"/>
          <p14:tracePt t="55992" x="8172450" y="2200275"/>
          <p14:tracePt t="56000" x="8172450" y="2192338"/>
          <p14:tracePt t="56008" x="8172450" y="2184400"/>
          <p14:tracePt t="56017" x="8172450" y="2176463"/>
          <p14:tracePt t="56024" x="8172450" y="2168525"/>
          <p14:tracePt t="56033" x="8172450" y="2160588"/>
          <p14:tracePt t="56040" x="8164513" y="2144713"/>
          <p14:tracePt t="56050" x="8148638" y="2128838"/>
          <p14:tracePt t="56056" x="8140700" y="2120900"/>
          <p14:tracePt t="56067" x="8132763" y="2105025"/>
          <p14:tracePt t="56072" x="8116888" y="2089150"/>
          <p14:tracePt t="56083" x="8101013" y="2081213"/>
          <p14:tracePt t="56088" x="8085138" y="2065338"/>
          <p14:tracePt t="56100" x="8077200" y="2057400"/>
          <p14:tracePt t="56104" x="8061325" y="2049463"/>
          <p14:tracePt t="56112" x="8045450" y="2041525"/>
          <p14:tracePt t="56120" x="8029575" y="2033588"/>
          <p14:tracePt t="56128" x="8029575" y="2025650"/>
          <p14:tracePt t="56137" x="8021638" y="2025650"/>
          <p14:tracePt t="56144" x="8013700" y="2025650"/>
          <p14:tracePt t="56553" x="8005763" y="2033588"/>
          <p14:tracePt t="56561" x="7981950" y="2049463"/>
          <p14:tracePt t="56569" x="7966075" y="2073275"/>
          <p14:tracePt t="56577" x="7934325" y="2112963"/>
          <p14:tracePt t="56584" x="7902575" y="2136775"/>
          <p14:tracePt t="56591" x="7870825" y="2176463"/>
          <p14:tracePt t="56601" x="7813675" y="2216150"/>
          <p14:tracePt t="56607" x="7773988" y="2265363"/>
          <p14:tracePt t="56617" x="7750175" y="2305050"/>
          <p14:tracePt t="56623" x="7710488" y="2336800"/>
          <p14:tracePt t="56634" x="7678738" y="2376488"/>
          <p14:tracePt t="56639" x="7646988" y="2392363"/>
          <p14:tracePt t="56648" x="7623175" y="2424113"/>
          <p14:tracePt t="56655" x="7599363" y="2439988"/>
          <p14:tracePt t="56663" x="7583488" y="2455863"/>
          <p14:tracePt t="56671" x="7567613" y="2471738"/>
          <p14:tracePt t="56679" x="7551738" y="2487613"/>
          <p14:tracePt t="56687" x="7527925" y="2495550"/>
          <p14:tracePt t="56695" x="7512050" y="2511425"/>
          <p14:tracePt t="56704" x="7496175" y="2519363"/>
          <p14:tracePt t="56711" x="7478713" y="2519363"/>
          <p14:tracePt t="56719" x="7462838" y="2527300"/>
          <p14:tracePt t="56727" x="7439025" y="2535238"/>
          <p14:tracePt t="56735" x="7423150" y="2535238"/>
          <p14:tracePt t="56744" x="7415213" y="2535238"/>
          <p14:tracePt t="56751" x="7399338" y="2535238"/>
          <p14:tracePt t="56759" x="7383463" y="2543175"/>
          <p14:tracePt t="56769" x="7359650" y="2543175"/>
          <p14:tracePt t="56776" x="7343775" y="2551113"/>
          <p14:tracePt t="56786" x="7327900" y="2551113"/>
          <p14:tracePt t="56791" x="7319963" y="2559050"/>
          <p14:tracePt t="56801" x="7296150" y="2566988"/>
          <p14:tracePt t="56807" x="7280275" y="2576513"/>
          <p14:tracePt t="56817" x="7264400" y="2584450"/>
          <p14:tracePt t="56823" x="7248525" y="2592388"/>
          <p14:tracePt t="56831" x="7224713" y="2600325"/>
          <p14:tracePt t="56839" x="7208838" y="2608263"/>
          <p14:tracePt t="56847" x="7177088" y="2624138"/>
          <p14:tracePt t="56855" x="7161213" y="2624138"/>
          <p14:tracePt t="56863" x="7145338" y="2640013"/>
          <p14:tracePt t="56871" x="7127875" y="2647950"/>
          <p14:tracePt t="56885" x="7096125" y="2655888"/>
          <p14:tracePt t="56887" x="7088188" y="2671763"/>
          <p14:tracePt t="56895" x="7072313" y="2671763"/>
          <p14:tracePt t="56903" x="7064375" y="2679700"/>
          <p14:tracePt t="56911" x="7064375" y="2687638"/>
          <p14:tracePt t="56919" x="7056438" y="2687638"/>
          <p14:tracePt t="56935" x="7048500" y="2687638"/>
          <p14:tracePt t="56943" x="7048500" y="2695575"/>
          <p14:tracePt t="56951" x="7040563" y="2695575"/>
          <p14:tracePt t="57073" x="7032625" y="2695575"/>
          <p14:tracePt t="57081" x="7016750" y="2695575"/>
          <p14:tracePt t="57090" x="6992938" y="2695575"/>
          <p14:tracePt t="57097" x="6969125" y="2679700"/>
          <p14:tracePt t="57107" x="6945313" y="2663825"/>
          <p14:tracePt t="57112" x="6913563" y="2640013"/>
          <p14:tracePt t="57120" x="6873875" y="2616200"/>
          <p14:tracePt t="57127" x="6858000" y="2600325"/>
          <p14:tracePt t="57137" x="6842125" y="2584450"/>
          <p14:tracePt t="57143" x="6826250" y="2566988"/>
          <p14:tracePt t="57153" x="6810375" y="2559050"/>
          <p14:tracePt t="57159" x="6802438" y="2551113"/>
          <p14:tracePt t="57170" x="6784975" y="2543175"/>
          <p14:tracePt t="57175" x="6769100" y="2543175"/>
          <p14:tracePt t="57184" x="6761163" y="2535238"/>
          <p14:tracePt t="57192" x="6753225" y="2535238"/>
          <p14:tracePt t="57200" x="6745288" y="2527300"/>
          <p14:tracePt t="57208" x="6737350" y="2527300"/>
          <p14:tracePt t="57223" x="6729413" y="2527300"/>
          <p14:tracePt t="57239" x="6713538" y="2527300"/>
          <p14:tracePt t="57247" x="6705600" y="2527300"/>
          <p14:tracePt t="57255" x="6681788" y="2527300"/>
          <p14:tracePt t="57263" x="6665913" y="2535238"/>
          <p14:tracePt t="57271" x="6642100" y="2535238"/>
          <p14:tracePt t="57279" x="6618288" y="2543175"/>
          <p14:tracePt t="57287" x="6602413" y="2543175"/>
          <p14:tracePt t="57295" x="6586538" y="2543175"/>
          <p14:tracePt t="57303" x="6554788" y="2551113"/>
          <p14:tracePt t="57311" x="6546850" y="2559050"/>
          <p14:tracePt t="57319" x="6530975" y="2559050"/>
          <p14:tracePt t="57327" x="6515100" y="2566988"/>
          <p14:tracePt t="57336" x="6491288" y="2576513"/>
          <p14:tracePt t="57343" x="6467475" y="2584450"/>
          <p14:tracePt t="57353" x="6451600" y="2592388"/>
          <p14:tracePt t="57359" x="6442075" y="2600325"/>
          <p14:tracePt t="57367" x="6426200" y="2608263"/>
          <p14:tracePt t="57375" x="6410325" y="2616200"/>
          <p14:tracePt t="57383" x="6402388" y="2632075"/>
          <p14:tracePt t="57391" x="6386513" y="2640013"/>
          <p14:tracePt t="57399" x="6378575" y="2647950"/>
          <p14:tracePt t="57407" x="6370638" y="2663825"/>
          <p14:tracePt t="57415" x="6370638" y="2671763"/>
          <p14:tracePt t="57423" x="6362700" y="2679700"/>
          <p14:tracePt t="57431" x="6354763" y="2695575"/>
          <p14:tracePt t="57439" x="6354763" y="2703513"/>
          <p14:tracePt t="57447" x="6354763" y="2719388"/>
          <p14:tracePt t="57455" x="6346825" y="2719388"/>
          <p14:tracePt t="57463" x="6346825" y="2735263"/>
          <p14:tracePt t="57471" x="6338888" y="2743200"/>
          <p14:tracePt t="57479" x="6338888" y="2759075"/>
          <p14:tracePt t="57487" x="6338888" y="2774950"/>
          <p14:tracePt t="57495" x="6338888" y="2790825"/>
          <p14:tracePt t="57503" x="6338888" y="2806700"/>
          <p14:tracePt t="57511" x="6338888" y="2822575"/>
          <p14:tracePt t="57520" x="6338888" y="2838450"/>
          <p14:tracePt t="57527" x="6338888" y="2862263"/>
          <p14:tracePt t="57540" x="6338888" y="2878138"/>
          <p14:tracePt t="57544" x="6338888" y="2894013"/>
          <p14:tracePt t="57552" x="6338888" y="2909888"/>
          <p14:tracePt t="57560" x="6346825" y="2935288"/>
          <p14:tracePt t="57568" x="6354763" y="2951163"/>
          <p14:tracePt t="57577" x="6354763" y="2967038"/>
          <p14:tracePt t="57584" x="6362700" y="2982913"/>
          <p14:tracePt t="57592" x="6370638" y="2990850"/>
          <p14:tracePt t="57600" x="6370638" y="2998788"/>
          <p14:tracePt t="57609" x="6386513" y="3014663"/>
          <p14:tracePt t="57616" x="6386513" y="3022600"/>
          <p14:tracePt t="57625" x="6394450" y="3030538"/>
          <p14:tracePt t="57631" x="6402388" y="3038475"/>
          <p14:tracePt t="57639" x="6410325" y="3046413"/>
          <p14:tracePt t="57647" x="6418263" y="3046413"/>
          <p14:tracePt t="57656" x="6426200" y="3054350"/>
          <p14:tracePt t="57663" x="6442075" y="3062288"/>
          <p14:tracePt t="57672" x="6451600" y="3062288"/>
          <p14:tracePt t="57679" x="6467475" y="3070225"/>
          <p14:tracePt t="57689" x="6483350" y="3078163"/>
          <p14:tracePt t="57695" x="6499225" y="3086100"/>
          <p14:tracePt t="57705" x="6515100" y="3086100"/>
          <p14:tracePt t="57711" x="6530975" y="3094038"/>
          <p14:tracePt t="57719" x="6554788" y="3101975"/>
          <p14:tracePt t="57727" x="6586538" y="3109913"/>
          <p14:tracePt t="57735" x="6610350" y="3109913"/>
          <p14:tracePt t="57743" x="6642100" y="3117850"/>
          <p14:tracePt t="57751" x="6689725" y="3125788"/>
          <p14:tracePt t="57759" x="6721475" y="3133725"/>
          <p14:tracePt t="57767" x="6761163" y="3133725"/>
          <p14:tracePt t="57775" x="6818313" y="3141663"/>
          <p14:tracePt t="57783" x="6865938" y="3141663"/>
          <p14:tracePt t="57791" x="6905625" y="3141663"/>
          <p14:tracePt t="57799" x="6937375" y="3141663"/>
          <p14:tracePt t="57807" x="6985000" y="3141663"/>
          <p14:tracePt t="57815" x="7016750" y="3141663"/>
          <p14:tracePt t="57823" x="7040563" y="3141663"/>
          <p14:tracePt t="57831" x="7072313" y="3141663"/>
          <p14:tracePt t="57840" x="7096125" y="3133725"/>
          <p14:tracePt t="57848" x="7127875" y="3125788"/>
          <p14:tracePt t="57857" x="7153275" y="3125788"/>
          <p14:tracePt t="57864" x="7169150" y="3117850"/>
          <p14:tracePt t="57872" x="7185025" y="3109913"/>
          <p14:tracePt t="57879" x="7200900" y="3109913"/>
          <p14:tracePt t="57889" x="7208838" y="3101975"/>
          <p14:tracePt t="57895" x="7216775" y="3094038"/>
          <p14:tracePt t="57903" x="7224713" y="3070225"/>
          <p14:tracePt t="57911" x="7232650" y="3062288"/>
          <p14:tracePt t="57919" x="7240588" y="3054350"/>
          <p14:tracePt t="57927" x="7240588" y="3038475"/>
          <p14:tracePt t="57935" x="7248525" y="3014663"/>
          <p14:tracePt t="57943" x="7264400" y="2998788"/>
          <p14:tracePt t="57951" x="7264400" y="2982913"/>
          <p14:tracePt t="57959" x="7272338" y="2974975"/>
          <p14:tracePt t="57967" x="7280275" y="2951163"/>
          <p14:tracePt t="57975" x="7280275" y="2935288"/>
          <p14:tracePt t="57983" x="7280275" y="2919413"/>
          <p14:tracePt t="57991" x="7280275" y="2901950"/>
          <p14:tracePt t="57999" x="7280275" y="2886075"/>
          <p14:tracePt t="58007" x="7280275" y="2870200"/>
          <p14:tracePt t="58015" x="7280275" y="2854325"/>
          <p14:tracePt t="58023" x="7280275" y="2838450"/>
          <p14:tracePt t="58031" x="7272338" y="2830513"/>
          <p14:tracePt t="58039" x="7272338" y="2814638"/>
          <p14:tracePt t="58047" x="7264400" y="2798763"/>
          <p14:tracePt t="58056" x="7256463" y="2782888"/>
          <p14:tracePt t="58063" x="7248525" y="2774950"/>
          <p14:tracePt t="58073" x="7232650" y="2759075"/>
          <p14:tracePt t="58079" x="7216775" y="2743200"/>
          <p14:tracePt t="58087" x="7208838" y="2735263"/>
          <p14:tracePt t="58095" x="7185025" y="2711450"/>
          <p14:tracePt t="58103" x="7161213" y="2703513"/>
          <p14:tracePt t="58112" x="7145338" y="2687638"/>
          <p14:tracePt t="58119" x="7119938" y="2671763"/>
          <p14:tracePt t="58129" x="7096125" y="2663825"/>
          <p14:tracePt t="58136" x="7064375" y="2647950"/>
          <p14:tracePt t="58144" x="7040563" y="2640013"/>
          <p14:tracePt t="58151" x="7016750" y="2632075"/>
          <p14:tracePt t="58160" x="6992938" y="2616200"/>
          <p14:tracePt t="58168" x="6953250" y="2608263"/>
          <p14:tracePt t="58177" x="6929438" y="2608263"/>
          <p14:tracePt t="58184" x="6897688" y="2600325"/>
          <p14:tracePt t="58193" x="6873875" y="2592388"/>
          <p14:tracePt t="58199" x="6850063" y="2584450"/>
          <p14:tracePt t="58207" x="6826250" y="2584450"/>
          <p14:tracePt t="58215" x="6802438" y="2584450"/>
          <p14:tracePt t="58224" x="6777038" y="2584450"/>
          <p14:tracePt t="58231" x="6753225" y="2584450"/>
          <p14:tracePt t="58240" x="6729413" y="2584450"/>
          <p14:tracePt t="58247" x="6705600" y="2584450"/>
          <p14:tracePt t="58260" x="6681788" y="2584450"/>
          <p14:tracePt t="58264" x="6665913" y="2584450"/>
          <p14:tracePt t="58272" x="6642100" y="2584450"/>
          <p14:tracePt t="58280" x="6610350" y="2584450"/>
          <p14:tracePt t="58287" x="6586538" y="2584450"/>
          <p14:tracePt t="58295" x="6570663" y="2592388"/>
          <p14:tracePt t="58303" x="6546850" y="2592388"/>
          <p14:tracePt t="58311" x="6530975" y="2600325"/>
          <p14:tracePt t="58319" x="6507163" y="2616200"/>
          <p14:tracePt t="58328" x="6491288" y="2616200"/>
          <p14:tracePt t="58336" x="6467475" y="2632075"/>
          <p14:tracePt t="58344" x="6451600" y="2640013"/>
          <p14:tracePt t="58351" x="6442075" y="2647950"/>
          <p14:tracePt t="58359" x="6426200" y="2663825"/>
          <p14:tracePt t="58367" x="6418263" y="2671763"/>
          <p14:tracePt t="58376" x="6402388" y="2679700"/>
          <p14:tracePt t="58383" x="6402388" y="2687638"/>
          <p14:tracePt t="58391" x="6394450" y="2695575"/>
          <p14:tracePt t="58399" x="6386513" y="2703513"/>
          <p14:tracePt t="58413" x="6378575" y="2703513"/>
          <p14:tracePt t="58417" x="6378575" y="2711450"/>
          <p14:tracePt t="58431" x="6370638" y="2719388"/>
          <p14:tracePt t="58434" x="6362700" y="2727325"/>
          <p14:tracePt t="58447" x="6362700" y="2735263"/>
          <p14:tracePt t="58455" x="6354763" y="2743200"/>
          <p14:tracePt t="58463" x="6346825" y="2751138"/>
          <p14:tracePt t="58471" x="6346825" y="2759075"/>
          <p14:tracePt t="58479" x="6330950" y="2767013"/>
          <p14:tracePt t="58487" x="6330950" y="2782888"/>
          <p14:tracePt t="58496" x="6315075" y="2798763"/>
          <p14:tracePt t="58503" x="6307138" y="2806700"/>
          <p14:tracePt t="58511" x="6299200" y="2830513"/>
          <p14:tracePt t="58519" x="6291263" y="2838450"/>
          <p14:tracePt t="58527" x="6291263" y="2846388"/>
          <p14:tracePt t="58536" x="6291263" y="2862263"/>
          <p14:tracePt t="58544" x="6291263" y="2870200"/>
          <p14:tracePt t="58551" x="6291263" y="2878138"/>
          <p14:tracePt t="58560" x="6291263" y="2894013"/>
          <p14:tracePt t="58577" x="6291263" y="2901950"/>
          <p14:tracePt t="58583" x="6291263" y="2919413"/>
          <p14:tracePt t="58594" x="6291263" y="2927350"/>
          <p14:tracePt t="58599" x="6299200" y="2935288"/>
          <p14:tracePt t="58610" x="6307138" y="2951163"/>
          <p14:tracePt t="58616" x="6315075" y="2967038"/>
          <p14:tracePt t="58624" x="6315075" y="2974975"/>
          <p14:tracePt t="58632" x="6330950" y="2990850"/>
          <p14:tracePt t="58639" x="6338888" y="2998788"/>
          <p14:tracePt t="58647" x="6346825" y="3014663"/>
          <p14:tracePt t="58656" x="6354763" y="3030538"/>
          <p14:tracePt t="58663" x="6370638" y="3038475"/>
          <p14:tracePt t="58671" x="6386513" y="3054350"/>
          <p14:tracePt t="58680" x="6394450" y="3054350"/>
          <p14:tracePt t="58687" x="6410325" y="3070225"/>
          <p14:tracePt t="58696" x="6426200" y="3078163"/>
          <p14:tracePt t="58703" x="6442075" y="3086100"/>
          <p14:tracePt t="58712" x="6451600" y="3094038"/>
          <p14:tracePt t="58719" x="6467475" y="3101975"/>
          <p14:tracePt t="58728" x="6483350" y="3109913"/>
          <p14:tracePt t="58736" x="6507163" y="3117850"/>
          <p14:tracePt t="58745" x="6538913" y="3125788"/>
          <p14:tracePt t="58751" x="6554788" y="3141663"/>
          <p14:tracePt t="58761" x="6578600" y="3149600"/>
          <p14:tracePt t="58767" x="6602413" y="3149600"/>
          <p14:tracePt t="58778" x="6618288" y="3157538"/>
          <p14:tracePt t="58783" x="6642100" y="3165475"/>
          <p14:tracePt t="58795" x="6665913" y="3173413"/>
          <p14:tracePt t="58799" x="6697663" y="3173413"/>
          <p14:tracePt t="58807" x="6721475" y="3181350"/>
          <p14:tracePt t="58815" x="6745288" y="3181350"/>
          <p14:tracePt t="58823" x="6769100" y="3189288"/>
          <p14:tracePt t="58832" x="6794500" y="3189288"/>
          <p14:tracePt t="58839" x="6818313" y="3197225"/>
          <p14:tracePt t="58847" x="6842125" y="3197225"/>
          <p14:tracePt t="58855" x="6865938" y="3197225"/>
          <p14:tracePt t="58864" x="6889750" y="3197225"/>
          <p14:tracePt t="58871" x="6913563" y="3197225"/>
          <p14:tracePt t="58893" x="6953250" y="3197225"/>
          <p14:tracePt t="58899" x="6985000" y="3189288"/>
          <p14:tracePt t="58904" x="7008813" y="3181350"/>
          <p14:tracePt t="58913" x="7032625" y="3181350"/>
          <p14:tracePt t="58919" x="7056438" y="3165475"/>
          <p14:tracePt t="58928" x="7080250" y="3165475"/>
          <p14:tracePt t="58935" x="7096125" y="3149600"/>
          <p14:tracePt t="58944" x="7112000" y="3149600"/>
          <p14:tracePt t="58951" x="7127875" y="3141663"/>
          <p14:tracePt t="58961" x="7145338" y="3141663"/>
          <p14:tracePt t="58967" x="7145338" y="3133725"/>
          <p14:tracePt t="58975" x="7153275" y="3133725"/>
          <p14:tracePt t="58983" x="7161213" y="3133725"/>
          <p14:tracePt t="58991" x="7161213" y="3125788"/>
          <p14:tracePt t="59024" x="7169150" y="3125788"/>
          <p14:tracePt t="59032" x="7169150" y="3117850"/>
          <p14:tracePt t="59039" x="7177088" y="3117850"/>
          <p14:tracePt t="59048" x="7177088" y="3101975"/>
          <p14:tracePt t="59055" x="7185025" y="3094038"/>
          <p14:tracePt t="59064" x="7192963" y="3086100"/>
          <p14:tracePt t="59080" x="7192963" y="3078163"/>
          <p14:tracePt t="59087" x="7192963" y="3070225"/>
          <p14:tracePt t="59097" x="7200900" y="3062288"/>
          <p14:tracePt t="59104" x="7200900" y="3054350"/>
          <p14:tracePt t="59119" x="7200900" y="3046413"/>
          <p14:tracePt t="59131" x="7200900" y="3038475"/>
          <p14:tracePt t="60402" x="7200900" y="3046413"/>
          <p14:tracePt t="60409" x="7200900" y="3062288"/>
          <p14:tracePt t="60419" x="7200900" y="3078163"/>
          <p14:tracePt t="60427" x="7192963" y="3094038"/>
          <p14:tracePt t="60432" x="7185025" y="3109913"/>
          <p14:tracePt t="60440" x="7185025" y="3149600"/>
          <p14:tracePt t="60447" x="7177088" y="3181350"/>
          <p14:tracePt t="60455" x="7161213" y="3213100"/>
          <p14:tracePt t="60463" x="7145338" y="3262313"/>
          <p14:tracePt t="60472" x="7127875" y="3317875"/>
          <p14:tracePt t="60479" x="7119938" y="3365500"/>
          <p14:tracePt t="60488" x="7104063" y="3413125"/>
          <p14:tracePt t="60495" x="7096125" y="3452813"/>
          <p14:tracePt t="60503" x="7088188" y="3492500"/>
          <p14:tracePt t="60511" x="7088188" y="3516313"/>
          <p14:tracePt t="60520" x="7088188" y="3540125"/>
          <p14:tracePt t="60527" x="7088188" y="3563938"/>
          <p14:tracePt t="60537" x="7088188" y="3579813"/>
          <p14:tracePt t="60543" x="7088188" y="3595688"/>
          <p14:tracePt t="60553" x="7088188" y="3613150"/>
          <p14:tracePt t="60559" x="7088188" y="3629025"/>
          <p14:tracePt t="60570" x="7088188" y="3652838"/>
          <p14:tracePt t="60575" x="7088188" y="3668713"/>
          <p14:tracePt t="60587" x="7088188" y="3684588"/>
          <p14:tracePt t="60591" x="7088188" y="3708400"/>
          <p14:tracePt t="60600" x="7088188" y="3732213"/>
          <p14:tracePt t="60607" x="7088188" y="3748088"/>
          <p14:tracePt t="60615" x="7088188" y="3763963"/>
          <p14:tracePt t="60623" x="7096125" y="3771900"/>
          <p14:tracePt t="60631" x="7096125" y="3787775"/>
          <p14:tracePt t="60640" x="7096125" y="3803650"/>
          <p14:tracePt t="60647" x="7096125" y="3819525"/>
          <p14:tracePt t="60656" x="7096125" y="3827463"/>
          <p14:tracePt t="60663" x="7096125" y="3843338"/>
          <p14:tracePt t="60672" x="7096125" y="3851275"/>
          <p14:tracePt t="60679" x="7096125" y="3875088"/>
          <p14:tracePt t="60688" x="7096125" y="3890963"/>
          <p14:tracePt t="60695" x="7096125" y="3906838"/>
          <p14:tracePt t="60704" x="7088188" y="3922713"/>
          <p14:tracePt t="60711" x="7080250" y="3938588"/>
          <p14:tracePt t="60721" x="7072313" y="3963988"/>
          <p14:tracePt t="60728" x="7064375" y="3979863"/>
          <p14:tracePt t="60737" x="7064375" y="3987800"/>
          <p14:tracePt t="60743" x="7048500" y="4003675"/>
          <p14:tracePt t="60754" x="7040563" y="4019550"/>
          <p14:tracePt t="60770" x="7040563" y="4027488"/>
          <p14:tracePt t="60775" x="7032625" y="4035425"/>
          <p14:tracePt t="60808" x="7032625" y="4043363"/>
          <p14:tracePt t="60832" x="7032625" y="4051300"/>
          <p14:tracePt t="60849" x="7024688" y="4059238"/>
          <p14:tracePt t="60865" x="7024688" y="4075113"/>
          <p14:tracePt t="60871" x="7016750" y="4083050"/>
          <p14:tracePt t="60880" x="7016750" y="4090988"/>
          <p14:tracePt t="60889" x="7016750" y="4106863"/>
          <p14:tracePt t="60903" x="7016750" y="4130675"/>
          <p14:tracePt t="60911" x="7008813" y="4146550"/>
          <p14:tracePt t="60922" x="7008813" y="4170363"/>
          <p14:tracePt t="60928" x="7008813" y="4186238"/>
          <p14:tracePt t="60938" x="7000875" y="4210050"/>
          <p14:tracePt t="60943" x="7000875" y="4233863"/>
          <p14:tracePt t="60951" x="7000875" y="4249738"/>
          <p14:tracePt t="60959" x="7000875" y="4265613"/>
          <p14:tracePt t="60968" x="7000875" y="4281488"/>
          <p14:tracePt t="60975" x="7000875" y="4298950"/>
          <p14:tracePt t="60983" x="7000875" y="4306888"/>
          <p14:tracePt t="60991" x="7000875" y="4330700"/>
          <p14:tracePt t="60999" x="7000875" y="4338638"/>
          <p14:tracePt t="61008" x="7000875" y="4346575"/>
          <p14:tracePt t="61015" x="7000875" y="4354513"/>
          <p14:tracePt t="61023" x="7000875" y="4370388"/>
          <p14:tracePt t="61031" x="7000875" y="4378325"/>
          <p14:tracePt t="61039" x="7000875" y="4386263"/>
          <p14:tracePt t="61047" x="7000875" y="4402138"/>
          <p14:tracePt t="61056" x="7000875" y="4418013"/>
          <p14:tracePt t="61064" x="7000875" y="4425950"/>
          <p14:tracePt t="61073" x="7000875" y="4433888"/>
          <p14:tracePt t="61088" x="7000875" y="4441825"/>
          <p14:tracePt t="61104" x="7000875" y="4449763"/>
          <p14:tracePt t="61120" x="7000875" y="4457700"/>
          <p14:tracePt t="61127" x="7000875" y="4465638"/>
          <p14:tracePt t="61169" x="7000875" y="4473575"/>
          <p14:tracePt t="61193" x="7000875" y="4481513"/>
          <p14:tracePt t="61273" x="7000875" y="4489450"/>
          <p14:tracePt t="61281" x="7000875" y="4497388"/>
          <p14:tracePt t="61306" x="7000875" y="4505325"/>
          <p14:tracePt t="62881" x="7000875" y="4513263"/>
          <p14:tracePt t="62898" x="7000875" y="4521200"/>
          <p14:tracePt t="62905" x="7000875" y="4529138"/>
          <p14:tracePt t="62919" x="7000875" y="4537075"/>
          <p14:tracePt t="62935" x="7008813" y="4537075"/>
          <p14:tracePt t="62944" x="7008813" y="4552950"/>
          <p14:tracePt t="62959" x="7016750" y="4552950"/>
          <p14:tracePt t="62967" x="7016750" y="4560888"/>
          <p14:tracePt t="62983" x="7016750" y="4568825"/>
          <p14:tracePt t="63017" x="7008813" y="4568825"/>
          <p14:tracePt t="63024" x="7000875" y="4568825"/>
          <p14:tracePt t="63035" x="7000875" y="4576763"/>
          <p14:tracePt t="63052" x="6992938" y="4576763"/>
          <p14:tracePt t="63056" x="6985000" y="4584700"/>
          <p14:tracePt t="72274" x="6985000" y="4592638"/>
          <p14:tracePt t="72280" x="7008813" y="4600575"/>
          <p14:tracePt t="72289" x="7064375" y="4641850"/>
          <p14:tracePt t="72297" x="7135813" y="4681538"/>
          <p14:tracePt t="72304" x="7200900" y="4721225"/>
          <p14:tracePt t="72313" x="7264400" y="4776788"/>
          <p14:tracePt t="72319" x="7312025" y="4808538"/>
          <p14:tracePt t="72328" x="7351713" y="4840288"/>
          <p14:tracePt t="72336" x="7383463" y="4856163"/>
          <p14:tracePt t="72344" x="7423150" y="4872038"/>
          <p14:tracePt t="72352" x="7454900" y="4887913"/>
          <p14:tracePt t="72361" x="7512050" y="4903788"/>
          <p14:tracePt t="72368" x="7599363" y="4903788"/>
          <p14:tracePt t="72377" x="7702550" y="4903788"/>
          <p14:tracePt t="72384" x="7821613" y="4903788"/>
          <p14:tracePt t="72391" x="7958138" y="4895850"/>
          <p14:tracePt t="72399" x="8085138" y="4848225"/>
          <p14:tracePt t="72407" x="8189913" y="4792663"/>
          <p14:tracePt t="72415" x="8269288" y="4745038"/>
          <p14:tracePt t="72424" x="8340725" y="4665663"/>
          <p14:tracePt t="72431" x="8396288" y="4584700"/>
          <p14:tracePt t="72440" x="8451850" y="4497388"/>
          <p14:tracePt t="72447" x="8483600" y="4386263"/>
          <p14:tracePt t="72460" x="8507413" y="4314825"/>
          <p14:tracePt t="72463" x="8523288" y="4257675"/>
          <p14:tracePt t="72472" x="8531225" y="4217988"/>
          <p14:tracePt t="72480" x="8531225" y="4194175"/>
          <p14:tracePt t="72487" x="8531225" y="4178300"/>
          <p14:tracePt t="72496" x="8531225" y="4162425"/>
          <p14:tracePt t="72503" x="8523288" y="4146550"/>
          <p14:tracePt t="72512" x="8507413" y="4130675"/>
          <p14:tracePt t="72519" x="8491538" y="4122738"/>
          <p14:tracePt t="72528" x="8475663" y="4114800"/>
          <p14:tracePt t="72536" x="8459788" y="4098925"/>
          <p14:tracePt t="72544" x="8451850" y="4083050"/>
          <p14:tracePt t="72551" x="8443913" y="4067175"/>
          <p14:tracePt t="72560" x="8435975" y="4043363"/>
          <p14:tracePt t="72567" x="8435975" y="4019550"/>
          <p14:tracePt t="72578" x="8435975" y="4003675"/>
          <p14:tracePt t="72583" x="8428038" y="3979863"/>
          <p14:tracePt t="72594" x="8428038" y="3963988"/>
          <p14:tracePt t="72599" x="8428038" y="3938588"/>
          <p14:tracePt t="72610" x="8420100" y="3906838"/>
          <p14:tracePt t="72616" x="8420100" y="3867150"/>
          <p14:tracePt t="72627" x="8412163" y="3811588"/>
          <p14:tracePt t="72632" x="8404225" y="3748088"/>
          <p14:tracePt t="72640" x="8404225" y="3676650"/>
          <p14:tracePt t="72647" x="8483600" y="3587750"/>
          <p14:tracePt t="72656" x="8620125" y="3468688"/>
          <p14:tracePt t="72664" x="8810625" y="3341688"/>
          <p14:tracePt t="72672" x="9026525" y="3221038"/>
          <p14:tracePt t="72680" x="9217025" y="3109913"/>
          <p14:tracePt t="72687" x="9377363" y="2990850"/>
          <p14:tracePt t="72695" x="9512300" y="2886075"/>
          <p14:tracePt t="72703" x="9632950" y="2774950"/>
          <p14:tracePt t="72711" x="9752013" y="2671763"/>
          <p14:tracePt t="72719" x="9871075" y="2543175"/>
          <p14:tracePt t="72727" x="10007600" y="2439988"/>
          <p14:tracePt t="72735" x="10142538" y="2328863"/>
          <p14:tracePt t="72743" x="10253663" y="2249488"/>
          <p14:tracePt t="72751" x="10334625" y="2184400"/>
          <p14:tracePt t="72759" x="10390188" y="2144713"/>
          <p14:tracePt t="72767" x="10421938" y="2105025"/>
          <p14:tracePt t="72775" x="10437813" y="2089150"/>
          <p14:tracePt t="72783" x="10445750" y="2073275"/>
          <p14:tracePt t="72799" x="10445750" y="2065338"/>
          <p14:tracePt t="72811" x="10445750" y="2057400"/>
          <p14:tracePt t="72824" x="10437813" y="2057400"/>
          <p14:tracePt t="72839" x="10429875" y="2057400"/>
          <p14:tracePt t="72847" x="10414000" y="2057400"/>
          <p14:tracePt t="72855" x="10398125" y="2057400"/>
          <p14:tracePt t="72864" x="10390188" y="2057400"/>
          <p14:tracePt t="72871" x="10374313" y="2057400"/>
          <p14:tracePt t="72880" x="10366375" y="2057400"/>
          <p14:tracePt t="72893" x="10350500" y="2057400"/>
          <p14:tracePt t="72899" x="10342563" y="2057400"/>
          <p14:tracePt t="72904" x="10334625" y="2057400"/>
          <p14:tracePt t="72913" x="10326688" y="2057400"/>
          <p14:tracePt t="72919" x="10318750" y="2057400"/>
          <p14:tracePt t="72930" x="10310813" y="2057400"/>
          <p14:tracePt t="73146" x="10318750" y="2057400"/>
          <p14:tracePt t="73168" x="10326688" y="2057400"/>
          <p14:tracePt t="73185" x="10334625" y="2057400"/>
          <p14:tracePt t="73264" x="10334625" y="2065338"/>
          <p14:tracePt t="73280" x="10342563" y="2065338"/>
          <p14:tracePt t="73728" x="10342563" y="2073275"/>
          <p14:tracePt t="73743" x="10342563" y="2089150"/>
          <p14:tracePt t="73751" x="10350500" y="2120900"/>
          <p14:tracePt t="73759" x="10358438" y="2168525"/>
          <p14:tracePt t="73767" x="10382250" y="2224088"/>
          <p14:tracePt t="73775" x="10398125" y="2305050"/>
          <p14:tracePt t="73784" x="10421938" y="2400300"/>
          <p14:tracePt t="73791" x="10453688" y="2503488"/>
          <p14:tracePt t="73799" x="10477500" y="2663825"/>
          <p14:tracePt t="73807" x="10525125" y="2814638"/>
          <p14:tracePt t="73815" x="10572750" y="3006725"/>
          <p14:tracePt t="73823" x="10604500" y="3197225"/>
          <p14:tracePt t="73832" x="10645775" y="3381375"/>
          <p14:tracePt t="73839" x="10677525" y="3571875"/>
          <p14:tracePt t="73849" x="10725150" y="3748088"/>
          <p14:tracePt t="73855" x="10756900" y="3890963"/>
          <p14:tracePt t="73866" x="10772775" y="4019550"/>
          <p14:tracePt t="73871" x="10788650" y="4130675"/>
          <p14:tracePt t="73883" x="10796588" y="4241800"/>
          <p14:tracePt t="73887" x="10804525" y="4322763"/>
          <p14:tracePt t="73901" x="10804525" y="4410075"/>
          <p14:tracePt t="73903" x="10812463" y="4473575"/>
          <p14:tracePt t="73911" x="10812463" y="4529138"/>
          <p14:tracePt t="73919" x="10812463" y="4568825"/>
          <p14:tracePt t="73927" x="10812463" y="4592638"/>
          <p14:tracePt t="73935" x="10812463" y="4608513"/>
          <p14:tracePt t="73943" x="10812463" y="4616450"/>
          <p14:tracePt t="73951" x="10812463" y="4624388"/>
          <p14:tracePt t="73991" x="10820400" y="4600575"/>
          <p14:tracePt t="73999" x="10820400" y="4529138"/>
          <p14:tracePt t="74008" x="10820400" y="4410075"/>
          <p14:tracePt t="74018" x="10804525" y="4265613"/>
          <p14:tracePt t="74023" x="10788650" y="4098925"/>
          <p14:tracePt t="74035" x="10764838" y="3930650"/>
          <p14:tracePt t="74039" x="10748963" y="3811588"/>
          <p14:tracePt t="74049" x="10741025" y="3700463"/>
          <p14:tracePt t="74055" x="10725150" y="3605213"/>
          <p14:tracePt t="74065" x="10725150" y="3516313"/>
          <p14:tracePt t="74071" x="10725150" y="3429000"/>
          <p14:tracePt t="74079" x="10717213" y="3357563"/>
          <p14:tracePt t="74087" x="10709275" y="3270250"/>
          <p14:tracePt t="74095" x="10701338" y="3197225"/>
          <p14:tracePt t="74103" x="10693400" y="3125788"/>
          <p14:tracePt t="74111" x="10677525" y="3062288"/>
          <p14:tracePt t="74119" x="10669588" y="3006725"/>
          <p14:tracePt t="74127" x="10661650" y="2967038"/>
          <p14:tracePt t="74135" x="10661650" y="2943225"/>
          <p14:tracePt t="74143" x="10653713" y="2909888"/>
          <p14:tracePt t="74151" x="10653713" y="2886075"/>
          <p14:tracePt t="74159" x="10645775" y="2854325"/>
          <p14:tracePt t="74168" x="10637838" y="2838450"/>
          <p14:tracePt t="74175" x="10629900" y="2822575"/>
          <p14:tracePt t="74185" x="10620375" y="2806700"/>
          <p14:tracePt t="74191" x="10612438" y="2790825"/>
          <p14:tracePt t="74207" x="10604500" y="2782888"/>
          <p14:tracePt t="74217" x="10604500" y="2774950"/>
          <p14:tracePt t="74223" x="10596563" y="2767013"/>
          <p14:tracePt t="74235" x="10588625" y="2751138"/>
          <p14:tracePt t="74240" x="10580688" y="2743200"/>
          <p14:tracePt t="74252" x="10580688" y="2735263"/>
          <p14:tracePt t="74255" x="10580688" y="2727325"/>
          <p14:tracePt t="74263" x="10580688" y="2719388"/>
          <p14:tracePt t="74272" x="10580688" y="2711450"/>
          <p14:tracePt t="74280" x="10580688" y="2695575"/>
          <p14:tracePt t="74296" x="10580688" y="2687638"/>
          <p14:tracePt t="74311" x="10580688" y="2679700"/>
          <p14:tracePt t="74327" x="10580688" y="2671763"/>
          <p14:tracePt t="74336" x="10580688" y="2663825"/>
          <p14:tracePt t="74352" x="10580688" y="2655888"/>
          <p14:tracePt t="74369" x="10580688" y="2647950"/>
          <p14:tracePt t="74375" x="10580688" y="2640013"/>
          <p14:tracePt t="74386" x="10580688" y="2632075"/>
          <p14:tracePt t="74392" x="10580688" y="2616200"/>
          <p14:tracePt t="74403" x="10580688" y="2600325"/>
          <p14:tracePt t="74408" x="10580688" y="2584450"/>
          <p14:tracePt t="74420" x="10580688" y="2576513"/>
          <p14:tracePt t="74423" x="10580688" y="2566988"/>
          <p14:tracePt t="74431" x="10580688" y="2551113"/>
          <p14:tracePt t="74439" x="10580688" y="2543175"/>
          <p14:tracePt t="74447" x="10580688" y="2535238"/>
          <p14:tracePt t="74455" x="10588625" y="2511425"/>
          <p14:tracePt t="74472" x="10596563" y="2503488"/>
          <p14:tracePt t="74479" x="10596563" y="2495550"/>
          <p14:tracePt t="74488" x="10596563" y="2487613"/>
          <p14:tracePt t="74495" x="10604500" y="2487613"/>
          <p14:tracePt t="74512" x="10604500" y="2479675"/>
          <p14:tracePt t="74880" x="10612438" y="2479675"/>
          <p14:tracePt t="74912" x="10620375" y="2479675"/>
          <p14:tracePt t="74921" x="10629900" y="2479675"/>
          <p14:tracePt t="75409" x="10637838" y="2479675"/>
          <p14:tracePt t="75416" x="10653713" y="2503488"/>
          <p14:tracePt t="75423" x="10669588" y="2535238"/>
          <p14:tracePt t="75431" x="10685463" y="2566988"/>
          <p14:tracePt t="75440" x="10701338" y="2608263"/>
          <p14:tracePt t="75447" x="10725150" y="2647950"/>
          <p14:tracePt t="75455" x="10748963" y="2679700"/>
          <p14:tracePt t="75463" x="10772775" y="2719388"/>
          <p14:tracePt t="75472" x="10780713" y="2751138"/>
          <p14:tracePt t="75479" x="10796588" y="2790825"/>
          <p14:tracePt t="75490" x="10812463" y="2814638"/>
          <p14:tracePt t="75495" x="10820400" y="2838450"/>
          <p14:tracePt t="75506" x="10828338" y="2870200"/>
          <p14:tracePt t="75511" x="10836275" y="2886075"/>
          <p14:tracePt t="75519" x="10844213" y="2901950"/>
          <p14:tracePt t="75527" x="10844213" y="2909888"/>
          <p14:tracePt t="75535" x="10844213" y="2927350"/>
          <p14:tracePt t="75546" x="10844213" y="2943225"/>
          <p14:tracePt t="75561" x="10844213" y="2959100"/>
          <p14:tracePt t="75568" x="10844213" y="2974975"/>
          <p14:tracePt t="75579" x="10852150" y="2990850"/>
          <p14:tracePt t="75584" x="10852150" y="3006725"/>
          <p14:tracePt t="75594" x="10852150" y="3030538"/>
          <p14:tracePt t="75599" x="10852150" y="3054350"/>
          <p14:tracePt t="75608" x="10860088" y="3078163"/>
          <p14:tracePt t="75615" x="10860088" y="3101975"/>
          <p14:tracePt t="75625" x="10868025" y="3133725"/>
          <p14:tracePt t="75632" x="10875963" y="3165475"/>
          <p14:tracePt t="75641" x="10875963" y="3205163"/>
          <p14:tracePt t="75647" x="10891838" y="3236913"/>
          <p14:tracePt t="75658" x="10899775" y="3286125"/>
          <p14:tracePt t="75663" x="10907713" y="3317875"/>
          <p14:tracePt t="75675" x="10915650" y="3365500"/>
          <p14:tracePt t="75680" x="10915650" y="3397250"/>
          <p14:tracePt t="75688" x="10923588" y="3436938"/>
          <p14:tracePt t="75695" x="10923588" y="3484563"/>
          <p14:tracePt t="75704" x="10923588" y="3540125"/>
          <p14:tracePt t="75711" x="10931525" y="3595688"/>
          <p14:tracePt t="75719" x="10931525" y="3644900"/>
          <p14:tracePt t="75728" x="10939463" y="3700463"/>
          <p14:tracePt t="75735" x="10947400" y="3756025"/>
          <p14:tracePt t="75744" x="10947400" y="3795713"/>
          <p14:tracePt t="75751" x="10955338" y="3843338"/>
          <p14:tracePt t="75759" x="10955338" y="3867150"/>
          <p14:tracePt t="75767" x="10955338" y="3898900"/>
          <p14:tracePt t="75775" x="10955338" y="3930650"/>
          <p14:tracePt t="75784" x="10955338" y="3963988"/>
          <p14:tracePt t="75792" x="10955338" y="3995738"/>
          <p14:tracePt t="75799" x="10955338" y="4043363"/>
          <p14:tracePt t="75809" x="10955338" y="4075113"/>
          <p14:tracePt t="75815" x="10955338" y="4114800"/>
          <p14:tracePt t="75826" x="10955338" y="4146550"/>
          <p14:tracePt t="75832" x="10955338" y="4194175"/>
          <p14:tracePt t="75842" x="10955338" y="4217988"/>
          <p14:tracePt t="75848" x="10955338" y="4249738"/>
          <p14:tracePt t="75859" x="10955338" y="4265613"/>
          <p14:tracePt t="75863" x="10955338" y="4291013"/>
          <p14:tracePt t="75872" x="10955338" y="4306888"/>
          <p14:tracePt t="75879" x="10955338" y="4322763"/>
          <p14:tracePt t="75887" x="10955338" y="4338638"/>
          <p14:tracePt t="75907" x="10947400" y="4394200"/>
          <p14:tracePt t="75913" x="10947400" y="4418013"/>
          <p14:tracePt t="75919" x="10947400" y="4441825"/>
          <p14:tracePt t="75927" x="10947400" y="4465638"/>
          <p14:tracePt t="75935" x="10947400" y="4481513"/>
          <p14:tracePt t="75944" x="10947400" y="4497388"/>
          <p14:tracePt t="75951" x="10947400" y="4513263"/>
          <p14:tracePt t="75960" x="10947400" y="4521200"/>
          <p14:tracePt t="75977" x="10947400" y="4529138"/>
          <p14:tracePt t="75999" x="10947400" y="4537075"/>
          <p14:tracePt t="76015" x="10947400" y="4545013"/>
          <p14:tracePt t="76026" x="10939463" y="4552950"/>
          <p14:tracePt t="76032" x="10939463" y="4560888"/>
          <p14:tracePt t="76043" x="10931525" y="4568825"/>
          <p14:tracePt t="76047" x="10923588" y="4584700"/>
          <p14:tracePt t="76056" x="10915650" y="4600575"/>
          <p14:tracePt t="76063" x="10899775" y="4616450"/>
          <p14:tracePt t="76072" x="10899775" y="4624388"/>
          <p14:tracePt t="76080" x="10891838" y="4641850"/>
          <p14:tracePt t="76087" x="10883900" y="4641850"/>
          <p14:tracePt t="76096" x="10883900" y="4657725"/>
          <p14:tracePt t="76103" x="10875963" y="4657725"/>
          <p14:tracePt t="76111" x="10875963" y="4665663"/>
          <p14:tracePt t="76128" x="10875963" y="4681538"/>
          <p14:tracePt t="76144" x="10875963" y="4689475"/>
          <p14:tracePt t="76152" x="10868025" y="4689475"/>
          <p14:tracePt t="76168" x="10868025" y="4697413"/>
          <p14:tracePt t="76184" x="10860088" y="4713288"/>
          <p14:tracePt t="76199" x="10860088" y="4721225"/>
          <p14:tracePt t="76215" x="10852150" y="4729163"/>
          <p14:tracePt t="76231" x="10852150" y="4745038"/>
          <p14:tracePt t="76239" x="10852150" y="4752975"/>
          <p14:tracePt t="76247" x="10844213" y="4760913"/>
          <p14:tracePt t="76254" x="10836275" y="4776788"/>
          <p14:tracePt t="76263" x="10828338" y="4792663"/>
          <p14:tracePt t="76270" x="10828338" y="4808538"/>
          <p14:tracePt t="76279" x="10820400" y="4824413"/>
          <p14:tracePt t="76287" x="10812463" y="4848225"/>
          <p14:tracePt t="76295" x="10812463" y="4856163"/>
          <p14:tracePt t="76311" x="10804525" y="4864100"/>
          <p14:tracePt t="76319" x="10804525" y="4872038"/>
          <p14:tracePt t="76495" x="10804525" y="4879975"/>
          <p14:tracePt t="76503" x="10804525" y="4887913"/>
          <p14:tracePt t="79800" x="10812463" y="4887913"/>
          <p14:tracePt t="79810" x="10812463" y="4895850"/>
          <p14:tracePt t="79817" x="10812463" y="4927600"/>
          <p14:tracePt t="79829" x="10812463" y="4992688"/>
          <p14:tracePt t="79831" x="10820400" y="5048250"/>
          <p14:tracePt t="79839" x="10844213" y="5127625"/>
          <p14:tracePt t="79847" x="10875963" y="5199063"/>
          <p14:tracePt t="79855" x="10923588" y="5294313"/>
          <p14:tracePt t="79863" x="10955338" y="5391150"/>
          <p14:tracePt t="79871" x="10996613" y="5470525"/>
          <p14:tracePt t="79880" x="11036300" y="5541963"/>
          <p14:tracePt t="79887" x="11083925" y="5621338"/>
          <p14:tracePt t="79896" x="11115675" y="5686425"/>
          <p14:tracePt t="79903" x="11155363" y="5741988"/>
          <p14:tracePt t="79911" x="11195050" y="5789613"/>
          <p14:tracePt t="79919" x="11242675" y="5829300"/>
          <p14:tracePt t="79928" x="11290300" y="5861050"/>
          <p14:tracePt t="79935" x="11339513" y="5884863"/>
          <p14:tracePt t="79944" x="11379200" y="5900738"/>
          <p14:tracePt t="79951" x="11403013" y="5916613"/>
          <p14:tracePt t="79961" x="11410950" y="5924550"/>
          <p14:tracePt t="79967" x="11426825" y="5932488"/>
          <p14:tracePt t="79978" x="11426825" y="5940425"/>
          <p14:tracePt t="79983" x="11434763" y="5956300"/>
          <p14:tracePt t="79995" x="11434763" y="5972175"/>
          <p14:tracePt t="79999" x="11434763" y="6013450"/>
          <p14:tracePt t="80007" x="11426825" y="6061075"/>
          <p14:tracePt t="80015" x="11410950" y="6108700"/>
          <p14:tracePt t="80023" x="11395075" y="6148388"/>
          <p14:tracePt t="80032" x="11387138" y="6180138"/>
          <p14:tracePt t="80039" x="11371263" y="6203950"/>
          <p14:tracePt t="80047" x="11363325" y="6219825"/>
          <p14:tracePt t="80055" x="11355388" y="6243638"/>
          <p14:tracePt t="80063" x="11347450" y="6283325"/>
          <p14:tracePt t="80071" x="11331575" y="6315075"/>
          <p14:tracePt t="80079" x="11314113" y="6364288"/>
          <p14:tracePt t="80087" x="11290300" y="6403975"/>
          <p14:tracePt t="80096" x="11258550" y="6451600"/>
          <p14:tracePt t="80103" x="11218863" y="6491288"/>
          <p14:tracePt t="80112" x="11179175" y="6530975"/>
          <p14:tracePt t="80119" x="11131550" y="6562725"/>
          <p14:tracePt t="80129" x="11099800" y="6570663"/>
          <p14:tracePt t="80135" x="11052175" y="6578600"/>
          <p14:tracePt t="80145" x="11028363" y="6578600"/>
          <p14:tracePt t="80151" x="11004550" y="6578600"/>
          <p14:tracePt t="80162" x="10980738" y="6578600"/>
          <p14:tracePt t="80167" x="10963275" y="6578600"/>
          <p14:tracePt t="80179" x="10947400" y="6562725"/>
          <p14:tracePt t="80183" x="10923588" y="6546850"/>
          <p14:tracePt t="80191" x="10907713" y="6515100"/>
          <p14:tracePt t="80199" x="10883900" y="6483350"/>
          <p14:tracePt t="80207" x="10868025" y="6443663"/>
          <p14:tracePt t="80215" x="10860088" y="6427788"/>
          <p14:tracePt t="80223" x="10852150" y="6403975"/>
          <p14:tracePt t="80233" x="10844213" y="6380163"/>
          <p14:tracePt t="80239" x="10836275" y="6364288"/>
          <p14:tracePt t="80247" x="10836275" y="6338888"/>
          <p14:tracePt t="80255" x="10828338" y="6315075"/>
          <p14:tracePt t="80263" x="10828338" y="6307138"/>
          <p14:tracePt t="80271" x="10820400" y="6291263"/>
          <p14:tracePt t="80279" x="10820400" y="6283325"/>
          <p14:tracePt t="80287" x="10820400" y="6275388"/>
          <p14:tracePt t="80296" x="10820400" y="6267450"/>
          <p14:tracePt t="80303" x="10812463" y="6267450"/>
          <p14:tracePt t="80346" x="10804525" y="6267450"/>
          <p14:tracePt t="80368" x="10796588" y="6267450"/>
          <p14:tracePt t="80401" x="10788650" y="6267450"/>
          <p14:tracePt t="80409" x="10780713" y="6267450"/>
          <p14:tracePt t="80418" x="10772775" y="6267450"/>
          <p14:tracePt t="80425" x="10756900" y="6275388"/>
          <p14:tracePt t="80431" x="10748963" y="6275388"/>
          <p14:tracePt t="80439" x="10741025" y="6275388"/>
          <p14:tracePt t="80472" x="10733088" y="6275388"/>
          <p14:tracePt t="80567" x="10725150" y="6275388"/>
          <p14:tracePt t="80640" x="10717213" y="6275388"/>
          <p14:tracePt t="80833" x="10709275" y="6275388"/>
          <p14:tracePt t="81040" x="10701338" y="6275388"/>
          <p14:tracePt t="81208" x="10693400" y="6275388"/>
          <p14:tracePt t="81217" x="10685463" y="6243638"/>
          <p14:tracePt t="81225" x="10653713" y="6172200"/>
          <p14:tracePt t="81237" x="10629900" y="6069013"/>
          <p14:tracePt t="81239" x="10596563" y="5916613"/>
          <p14:tracePt t="81250" x="10548938" y="5718175"/>
          <p14:tracePt t="81255" x="10493375" y="5462588"/>
          <p14:tracePt t="81263" x="10414000" y="5159375"/>
          <p14:tracePt t="81271" x="10310813" y="4840288"/>
          <p14:tracePt t="81279" x="10174288" y="4545013"/>
          <p14:tracePt t="81287" x="10031413" y="4249738"/>
          <p14:tracePt t="81295" x="9879013" y="4011613"/>
          <p14:tracePt t="81303" x="9791700" y="3883025"/>
          <p14:tracePt t="81311" x="9704388" y="3756025"/>
          <p14:tracePt t="81320" x="9601200" y="3621088"/>
          <p14:tracePt t="81327" x="9496425" y="3484563"/>
          <p14:tracePt t="81335" x="9401175" y="3349625"/>
          <p14:tracePt t="81343" x="9321800" y="3252788"/>
          <p14:tracePt t="81351" x="9250363" y="3157538"/>
          <p14:tracePt t="81359" x="9177338" y="3078163"/>
          <p14:tracePt t="81368" x="9121775" y="3014663"/>
          <p14:tracePt t="81375" x="9082088" y="2943225"/>
          <p14:tracePt t="81385" x="9042400" y="2894013"/>
          <p14:tracePt t="81391" x="9018588" y="2846388"/>
          <p14:tracePt t="81401" x="8994775" y="2822575"/>
          <p14:tracePt t="81407" x="8986838" y="2790825"/>
          <p14:tracePt t="81418" x="8986838" y="2774950"/>
          <p14:tracePt t="81423" x="8970963" y="2759075"/>
          <p14:tracePt t="81435" x="8970963" y="2751138"/>
          <p14:tracePt t="81439" x="8970963" y="2727325"/>
          <p14:tracePt t="81447" x="8970963" y="2703513"/>
          <p14:tracePt t="81455" x="8970963" y="2687638"/>
          <p14:tracePt t="81463" x="8970963" y="2679700"/>
          <p14:tracePt t="81471" x="8970963" y="2647950"/>
          <p14:tracePt t="81479" x="8970963" y="2624138"/>
          <p14:tracePt t="81487" x="8970963" y="2592388"/>
          <p14:tracePt t="81495" x="8970963" y="2566988"/>
          <p14:tracePt t="81503" x="8963025" y="2535238"/>
          <p14:tracePt t="81511" x="8963025" y="2519363"/>
          <p14:tracePt t="81519" x="8963025" y="2503488"/>
          <p14:tracePt t="81527" x="8963025" y="2487613"/>
          <p14:tracePt t="81535" x="8955088" y="2487613"/>
          <p14:tracePt t="81543" x="8955088" y="2479675"/>
          <p14:tracePt t="81599" x="8963025" y="2479675"/>
          <p14:tracePt t="81607" x="8986838" y="2487613"/>
          <p14:tracePt t="81616" x="9002713" y="2495550"/>
          <p14:tracePt t="81623" x="9018588" y="2503488"/>
          <p14:tracePt t="81631" x="9034463" y="2511425"/>
          <p14:tracePt t="81639" x="9050338" y="2511425"/>
          <p14:tracePt t="81646" x="9074150" y="2511425"/>
          <p14:tracePt t="81655" x="9097963" y="2511425"/>
          <p14:tracePt t="81663" x="9121775" y="2511425"/>
          <p14:tracePt t="81672" x="9145588" y="2511425"/>
          <p14:tracePt t="81679" x="9161463" y="2511425"/>
          <p14:tracePt t="81688" x="9177338" y="2511425"/>
          <p14:tracePt t="81695" x="9185275" y="2511425"/>
          <p14:tracePt t="81704" x="9193213" y="2511425"/>
          <p14:tracePt t="84393" x="9201150" y="2511425"/>
          <p14:tracePt t="84408" x="9217025" y="2511425"/>
          <p14:tracePt t="84416" x="9242425" y="2511425"/>
          <p14:tracePt t="84425" x="9266238" y="2511425"/>
          <p14:tracePt t="84436" x="9274175" y="2511425"/>
          <p14:tracePt t="84456" x="9274175" y="2519363"/>
          <p14:tracePt t="87264" x="9290050" y="2519363"/>
          <p14:tracePt t="87280" x="9290050" y="2551113"/>
          <p14:tracePt t="87288" x="9266238" y="2600325"/>
          <p14:tracePt t="87296" x="9250363" y="2655888"/>
          <p14:tracePt t="87304" x="9234488" y="2719388"/>
          <p14:tracePt t="87314" x="9217025" y="2774950"/>
          <p14:tracePt t="87320" x="9209088" y="2838450"/>
          <p14:tracePt t="87332" x="9193213" y="2901950"/>
          <p14:tracePt t="87337" x="9185275" y="2982913"/>
          <p14:tracePt t="87348" x="9169400" y="3054350"/>
          <p14:tracePt t="87352" x="9161463" y="3141663"/>
          <p14:tracePt t="87364" x="9145588" y="3228975"/>
          <p14:tracePt t="87368" x="9137650" y="3317875"/>
          <p14:tracePt t="87376" x="9129713" y="3389313"/>
          <p14:tracePt t="87384" x="9113838" y="3476625"/>
          <p14:tracePt t="87391" x="9105900" y="3563938"/>
          <p14:tracePt t="87399" x="9082088" y="3636963"/>
          <p14:tracePt t="87407" x="9082088" y="3692525"/>
          <p14:tracePt t="87415" x="9082088" y="3748088"/>
          <p14:tracePt t="87423" x="9082088" y="3779838"/>
          <p14:tracePt t="87431" x="9082088" y="3803650"/>
          <p14:tracePt t="87439" x="9082088" y="3819525"/>
          <p14:tracePt t="87448" x="9082088" y="3835400"/>
          <p14:tracePt t="87456" x="9074150" y="3843338"/>
          <p14:tracePt t="87512" x="9066213" y="3859213"/>
          <p14:tracePt t="87521" x="9018588" y="3890963"/>
          <p14:tracePt t="87530" x="8970963" y="3922713"/>
          <p14:tracePt t="87538" x="8907463" y="3979863"/>
          <p14:tracePt t="87546" x="8834438" y="4027488"/>
          <p14:tracePt t="87552" x="8755063" y="4083050"/>
          <p14:tracePt t="87559" x="8699500" y="4122738"/>
          <p14:tracePt t="87567" x="8636000" y="4162425"/>
          <p14:tracePt t="87575" x="8588375" y="4194175"/>
          <p14:tracePt t="87583" x="8556625" y="4233863"/>
          <p14:tracePt t="87591" x="8499475" y="4273550"/>
          <p14:tracePt t="87600" x="8451850" y="4314825"/>
          <p14:tracePt t="87607" x="8396288" y="4378325"/>
          <p14:tracePt t="87615" x="8348663" y="4425950"/>
          <p14:tracePt t="87623" x="8269288" y="4489450"/>
          <p14:tracePt t="87631" x="8221663" y="4537075"/>
          <p14:tracePt t="87639" x="8164513" y="4576763"/>
          <p14:tracePt t="87647" x="8116888" y="4624388"/>
          <p14:tracePt t="87655" x="8069263" y="4673600"/>
          <p14:tracePt t="87664" x="8021638" y="4705350"/>
          <p14:tracePt t="87671" x="7974013" y="4737100"/>
          <p14:tracePt t="87681" x="7926388" y="4768850"/>
          <p14:tracePt t="87687" x="7878763" y="4792663"/>
          <p14:tracePt t="87698" x="7839075" y="4808538"/>
          <p14:tracePt t="87703" x="7821613" y="4816475"/>
          <p14:tracePt t="87715" x="7789863" y="4840288"/>
          <p14:tracePt t="87719" x="7766050" y="4848225"/>
          <p14:tracePt t="87731" x="7742238" y="4872038"/>
          <p14:tracePt t="87735" x="7734300" y="4872038"/>
          <p14:tracePt t="87743" x="7718425" y="4887913"/>
          <p14:tracePt t="87767" x="7710488" y="4887913"/>
          <p14:tracePt t="87791" x="7694613" y="4903788"/>
          <p14:tracePt t="87807" x="7678738" y="4911725"/>
          <p14:tracePt t="87817" x="7670800" y="4919663"/>
          <p14:tracePt t="87825" x="7662863" y="4919663"/>
          <p14:tracePt t="87835" x="7654925" y="4927600"/>
          <p14:tracePt t="87839" x="7646988" y="4927600"/>
          <p14:tracePt t="87855" x="7639050" y="4927600"/>
          <p14:tracePt t="87865" x="7639050" y="4935538"/>
          <p14:tracePt t="87871" x="7631113" y="4935538"/>
          <p14:tracePt t="87882" x="7623175" y="4935538"/>
          <p14:tracePt t="87900" x="7607300" y="4951413"/>
          <p14:tracePt t="87903" x="7599363" y="4959350"/>
          <p14:tracePt t="87919" x="7583488" y="4959350"/>
          <p14:tracePt t="87927" x="7583488" y="4967288"/>
          <p14:tracePt t="87935" x="7567613" y="4976813"/>
          <p14:tracePt t="87943" x="7559675" y="4976813"/>
          <p14:tracePt t="87959" x="7543800" y="4976813"/>
          <p14:tracePt t="87967" x="7535863" y="4976813"/>
          <p14:tracePt t="87975" x="7519988" y="4976813"/>
          <p14:tracePt t="87983" x="7512050" y="4976813"/>
          <p14:tracePt t="87991" x="7504113" y="4976813"/>
          <p14:tracePt t="88000" x="7486650" y="4976813"/>
          <p14:tracePt t="88007" x="7462838" y="4976813"/>
          <p14:tracePt t="88016" x="7439025" y="4967288"/>
          <p14:tracePt t="88023" x="7399338" y="4943475"/>
          <p14:tracePt t="88031" x="7359650" y="4919663"/>
          <p14:tracePt t="88039" x="7312025" y="4895850"/>
          <p14:tracePt t="88048" x="7264400" y="4864100"/>
          <p14:tracePt t="88055" x="7216775" y="4824413"/>
          <p14:tracePt t="88064" x="7177088" y="4784725"/>
          <p14:tracePt t="88071" x="7169150" y="4752975"/>
          <p14:tracePt t="88080" x="7145338" y="4721225"/>
          <p14:tracePt t="88087" x="7135813" y="4697413"/>
          <p14:tracePt t="88094" x="7127875" y="4673600"/>
          <p14:tracePt t="88103" x="7119938" y="4665663"/>
          <p14:tracePt t="88110" x="7112000" y="4641850"/>
          <p14:tracePt t="88119" x="7112000" y="4633913"/>
          <p14:tracePt t="88199" x="7112000" y="4624388"/>
          <p14:tracePt t="88207" x="7104063" y="4616450"/>
          <p14:tracePt t="88215" x="7096125" y="4616450"/>
          <p14:tracePt t="88223" x="7096125" y="4608513"/>
          <p14:tracePt t="88231" x="7088188" y="4600575"/>
          <p14:tracePt t="88239" x="7088188" y="4592638"/>
          <p14:tracePt t="88248" x="7088188" y="4576763"/>
          <p14:tracePt t="88255" x="7080250" y="4576763"/>
          <p14:tracePt t="88267" x="7072313" y="4560888"/>
          <p14:tracePt t="88271" x="7072313" y="4552950"/>
          <p14:tracePt t="88280" x="7064375" y="4537075"/>
          <p14:tracePt t="88295" x="7064375" y="4529138"/>
          <p14:tracePt t="89472" x="7056438" y="4521200"/>
          <p14:tracePt t="89489" x="7080250" y="4537075"/>
          <p14:tracePt t="89497" x="7135813" y="4552950"/>
          <p14:tracePt t="89507" x="7185025" y="4576763"/>
          <p14:tracePt t="89516" x="7248525" y="4608513"/>
          <p14:tracePt t="89524" x="7335838" y="4633913"/>
          <p14:tracePt t="89527" x="7446963" y="4657725"/>
          <p14:tracePt t="89535" x="7551738" y="4689475"/>
          <p14:tracePt t="89544" x="7678738" y="4729163"/>
          <p14:tracePt t="89551" x="7805738" y="4752975"/>
          <p14:tracePt t="89560" x="7934325" y="4792663"/>
          <p14:tracePt t="89568" x="8085138" y="4824413"/>
          <p14:tracePt t="89576" x="8221663" y="4872038"/>
          <p14:tracePt t="89583" x="8324850" y="4895850"/>
          <p14:tracePt t="89591" x="8435975" y="4919663"/>
          <p14:tracePt t="89599" x="8556625" y="4943475"/>
          <p14:tracePt t="89607" x="8659813" y="4967288"/>
          <p14:tracePt t="89615" x="8770938" y="4984750"/>
          <p14:tracePt t="89623" x="8874125" y="5000625"/>
          <p14:tracePt t="89631" x="8978900" y="5016500"/>
          <p14:tracePt t="89641" x="9090025" y="5024438"/>
          <p14:tracePt t="89647" x="9193213" y="5032375"/>
          <p14:tracePt t="89658" x="9297988" y="5032375"/>
          <p14:tracePt t="89663" x="9393238" y="5032375"/>
          <p14:tracePt t="89675" x="9488488" y="5032375"/>
          <p14:tracePt t="89679" x="9575800" y="5032375"/>
          <p14:tracePt t="89691" x="9648825" y="5032375"/>
          <p14:tracePt t="89695" x="9728200" y="5016500"/>
          <p14:tracePt t="89703" x="9791700" y="5008563"/>
          <p14:tracePt t="89711" x="9855200" y="4992688"/>
          <p14:tracePt t="89719" x="9902825" y="4976813"/>
          <p14:tracePt t="89727" x="9959975" y="4935538"/>
          <p14:tracePt t="89735" x="10015538" y="4895850"/>
          <p14:tracePt t="89743" x="10110788" y="4824413"/>
          <p14:tracePt t="89751" x="10190163" y="4760913"/>
          <p14:tracePt t="89759" x="10302875" y="4665663"/>
          <p14:tracePt t="89767" x="10374313" y="4584700"/>
          <p14:tracePt t="89776" x="10461625" y="4457700"/>
          <p14:tracePt t="89783" x="10525125" y="4378325"/>
          <p14:tracePt t="89791" x="10580688" y="4265613"/>
          <p14:tracePt t="89799" x="10629900" y="4178300"/>
          <p14:tracePt t="89807" x="10661650" y="4067175"/>
          <p14:tracePt t="89815" x="10693400" y="3979863"/>
          <p14:tracePt t="89823" x="10717213" y="3867150"/>
          <p14:tracePt t="89831" x="10725150" y="3771900"/>
          <p14:tracePt t="89840" x="10733088" y="3676650"/>
          <p14:tracePt t="89847" x="10741025" y="3587750"/>
          <p14:tracePt t="89857" x="10741025" y="3516313"/>
          <p14:tracePt t="89863" x="10741025" y="3452813"/>
          <p14:tracePt t="89873" x="10748963" y="3381375"/>
          <p14:tracePt t="89891" x="10748963" y="3262313"/>
          <p14:tracePt t="89895" x="10748963" y="3205163"/>
          <p14:tracePt t="89903" x="10748963" y="3141663"/>
          <p14:tracePt t="89911" x="10748963" y="3094038"/>
          <p14:tracePt t="89919" x="10741025" y="3046413"/>
          <p14:tracePt t="89927" x="10733088" y="3006725"/>
          <p14:tracePt t="89935" x="10733088" y="2982913"/>
          <p14:tracePt t="89943" x="10733088" y="2959100"/>
          <p14:tracePt t="89951" x="10733088" y="2943225"/>
          <p14:tracePt t="89959" x="10733088" y="2927350"/>
          <p14:tracePt t="89967" x="10733088" y="2909888"/>
          <p14:tracePt t="89975" x="10733088" y="2886075"/>
          <p14:tracePt t="89983" x="10748963" y="2854325"/>
          <p14:tracePt t="89991" x="10756900" y="2830513"/>
          <p14:tracePt t="89999" x="10764838" y="2814638"/>
          <p14:tracePt t="90008" x="10780713" y="2798763"/>
          <p14:tracePt t="90015" x="10780713" y="2782888"/>
          <p14:tracePt t="90024" x="10796588" y="2774950"/>
          <p14:tracePt t="90031" x="10796588" y="2767013"/>
          <p14:tracePt t="90041" x="10796588" y="2759075"/>
          <p14:tracePt t="90047" x="10804525" y="2751138"/>
          <p14:tracePt t="90058" x="10812463" y="2743200"/>
          <p14:tracePt t="90063" x="10812463" y="2735263"/>
          <p14:tracePt t="90071" x="10812463" y="2727325"/>
          <p14:tracePt t="90120" x="10812463" y="2719388"/>
          <p14:tracePt t="90153" x="10812463" y="2711450"/>
          <p14:tracePt t="90247" x="10812463" y="2719388"/>
          <p14:tracePt t="90255" x="10812463" y="2727325"/>
          <p14:tracePt t="90263" x="10820400" y="2743200"/>
          <p14:tracePt t="90271" x="10820400" y="2759075"/>
          <p14:tracePt t="90279" x="10820400" y="2782888"/>
          <p14:tracePt t="90286" x="10820400" y="2806700"/>
          <p14:tracePt t="90295" x="10828338" y="2830513"/>
          <p14:tracePt t="90304" x="10828338" y="2846388"/>
          <p14:tracePt t="90312" x="10828338" y="2870200"/>
          <p14:tracePt t="90319" x="10828338" y="2886075"/>
          <p14:tracePt t="90328" x="10828338" y="2909888"/>
          <p14:tracePt t="90335" x="10836275" y="2935288"/>
          <p14:tracePt t="90345" x="10844213" y="2959100"/>
          <p14:tracePt t="90351" x="10844213" y="2974975"/>
          <p14:tracePt t="90361" x="10852150" y="3006725"/>
          <p14:tracePt t="90367" x="10852150" y="3022600"/>
          <p14:tracePt t="90377" x="10852150" y="3054350"/>
          <p14:tracePt t="90383" x="10852150" y="3078163"/>
          <p14:tracePt t="90395" x="10852150" y="3109913"/>
          <p14:tracePt t="90399" x="10852150" y="3149600"/>
          <p14:tracePt t="90411" x="10852150" y="3181350"/>
          <p14:tracePt t="90415" x="10844213" y="3213100"/>
          <p14:tracePt t="90424" x="10836275" y="3262313"/>
          <p14:tracePt t="90432" x="10828338" y="3302000"/>
          <p14:tracePt t="90439" x="10820400" y="3349625"/>
          <p14:tracePt t="90448" x="10812463" y="3397250"/>
          <p14:tracePt t="90455" x="10804525" y="3429000"/>
          <p14:tracePt t="90463" x="10796588" y="3476625"/>
          <p14:tracePt t="90472" x="10796588" y="3508375"/>
          <p14:tracePt t="90479" x="10788650" y="3540125"/>
          <p14:tracePt t="90487" x="10780713" y="3563938"/>
          <p14:tracePt t="90496" x="10780713" y="3595688"/>
          <p14:tracePt t="90503" x="10772775" y="3629025"/>
          <p14:tracePt t="90511" x="10764838" y="3660775"/>
          <p14:tracePt t="90519" x="10764838" y="3684588"/>
          <p14:tracePt t="90528" x="10756900" y="3708400"/>
          <p14:tracePt t="90536" x="10748963" y="3732213"/>
          <p14:tracePt t="90545" x="10741025" y="3756025"/>
          <p14:tracePt t="90551" x="10733088" y="3779838"/>
          <p14:tracePt t="90561" x="10733088" y="3803650"/>
          <p14:tracePt t="90567" x="10725150" y="3827463"/>
          <p14:tracePt t="90579" x="10717213" y="3851275"/>
          <p14:tracePt t="90583" x="10709275" y="3867150"/>
          <p14:tracePt t="90595" x="10709275" y="3890963"/>
          <p14:tracePt t="90599" x="10709275" y="3906838"/>
          <p14:tracePt t="90608" x="10701338" y="3922713"/>
          <p14:tracePt t="90616" x="10693400" y="3948113"/>
          <p14:tracePt t="90624" x="10685463" y="3971925"/>
          <p14:tracePt t="90632" x="10685463" y="3995738"/>
          <p14:tracePt t="90639" x="10677525" y="4011613"/>
          <p14:tracePt t="90648" x="10669588" y="4035425"/>
          <p14:tracePt t="90655" x="10661650" y="4067175"/>
          <p14:tracePt t="90664" x="10653713" y="4106863"/>
          <p14:tracePt t="90671" x="10653713" y="4138613"/>
          <p14:tracePt t="90679" x="10653713" y="4170363"/>
          <p14:tracePt t="90687" x="10645775" y="4202113"/>
          <p14:tracePt t="90695" x="10645775" y="4233863"/>
          <p14:tracePt t="90703" x="10637838" y="4273550"/>
          <p14:tracePt t="90711" x="10637838" y="4306888"/>
          <p14:tracePt t="90719" x="10637838" y="4330700"/>
          <p14:tracePt t="90728" x="10629900" y="4362450"/>
          <p14:tracePt t="90735" x="10629900" y="4394200"/>
          <p14:tracePt t="90744" x="10629900" y="4418013"/>
          <p14:tracePt t="90751" x="10629900" y="4441825"/>
          <p14:tracePt t="90761" x="10620375" y="4465638"/>
          <p14:tracePt t="90767" x="10620375" y="4489450"/>
          <p14:tracePt t="90778" x="10620375" y="4505325"/>
          <p14:tracePt t="90783" x="10612438" y="4537075"/>
          <p14:tracePt t="90791" x="10612438" y="4560888"/>
          <p14:tracePt t="90799" x="10612438" y="4584700"/>
          <p14:tracePt t="90807" x="10612438" y="4616450"/>
          <p14:tracePt t="90815" x="10612438" y="4649788"/>
          <p14:tracePt t="90823" x="10612438" y="4681538"/>
          <p14:tracePt t="90831" x="10612438" y="4713288"/>
          <p14:tracePt t="90839" x="10612438" y="4737100"/>
          <p14:tracePt t="90847" x="10604500" y="4768850"/>
          <p14:tracePt t="90855" x="10604500" y="4800600"/>
          <p14:tracePt t="90863" x="10604500" y="4832350"/>
          <p14:tracePt t="90871" x="10604500" y="4856163"/>
          <p14:tracePt t="90879" x="10604500" y="4887913"/>
          <p14:tracePt t="90887" x="10604500" y="4911725"/>
          <p14:tracePt t="90895" x="10604500" y="4935538"/>
          <p14:tracePt t="90903" x="10604500" y="4959350"/>
          <p14:tracePt t="90911" x="10604500" y="4984750"/>
          <p14:tracePt t="90919" x="10604500" y="5000625"/>
          <p14:tracePt t="90928" x="10604500" y="5032375"/>
          <p14:tracePt t="90935" x="10604500" y="5056188"/>
          <p14:tracePt t="90945" x="10604500" y="5095875"/>
          <p14:tracePt t="90951" x="10604500" y="5127625"/>
          <p14:tracePt t="90961" x="10604500" y="5159375"/>
          <p14:tracePt t="90967" x="10604500" y="5207000"/>
          <p14:tracePt t="90975" x="10596563" y="5238750"/>
          <p14:tracePt t="90983" x="10596563" y="5270500"/>
          <p14:tracePt t="90991" x="10588625" y="5294313"/>
          <p14:tracePt t="90999" x="10588625" y="5319713"/>
          <p14:tracePt t="91007" x="10580688" y="5351463"/>
          <p14:tracePt t="91015" x="10580688" y="5367338"/>
          <p14:tracePt t="91023" x="10580688" y="5383213"/>
          <p14:tracePt t="91031" x="10580688" y="5391150"/>
          <p14:tracePt t="91039" x="10580688" y="5399088"/>
          <p14:tracePt t="91047" x="10580688" y="5414963"/>
          <p14:tracePt t="91055" x="10580688" y="5422900"/>
          <p14:tracePt t="91063" x="10580688" y="5438775"/>
          <p14:tracePt t="91071" x="10572750" y="5454650"/>
          <p14:tracePt t="91079" x="10572750" y="5470525"/>
          <p14:tracePt t="91087" x="10572750" y="5494338"/>
          <p14:tracePt t="91096" x="10572750" y="5510213"/>
          <p14:tracePt t="91103" x="10572750" y="5526088"/>
          <p14:tracePt t="91113" x="10572750" y="5534025"/>
          <p14:tracePt t="91119" x="10572750" y="5541963"/>
          <p14:tracePt t="91129" x="10572750" y="5557838"/>
          <p14:tracePt t="91135" x="10572750" y="5565775"/>
          <p14:tracePt t="91148" x="10564813" y="5573713"/>
          <p14:tracePt t="91151" x="10564813" y="5589588"/>
          <p14:tracePt t="91159" x="10564813" y="5597525"/>
          <p14:tracePt t="91175" x="10564813" y="5613400"/>
          <p14:tracePt t="91191" x="10564813" y="5621338"/>
          <p14:tracePt t="91199" x="10564813" y="5629275"/>
          <p14:tracePt t="91207" x="10564813" y="5637213"/>
          <p14:tracePt t="91215" x="10572750" y="5637213"/>
          <p14:tracePt t="91223" x="10572750" y="5645150"/>
          <p14:tracePt t="91231" x="10580688" y="5645150"/>
          <p14:tracePt t="91255" x="10588625" y="5645150"/>
          <p14:tracePt t="91287" x="10596563" y="5645150"/>
          <p14:tracePt t="91302" x="10604500" y="5653088"/>
          <p14:tracePt t="91311" x="10612438" y="5653088"/>
          <p14:tracePt t="91319" x="10620375" y="5670550"/>
          <p14:tracePt t="91327" x="10629900" y="5678488"/>
          <p14:tracePt t="91335" x="10629900" y="5686425"/>
          <p14:tracePt t="91342" x="10637838" y="5702300"/>
          <p14:tracePt t="91351" x="10645775" y="5718175"/>
          <p14:tracePt t="91359" x="10645775" y="5734050"/>
          <p14:tracePt t="91368" x="10653713" y="5749925"/>
          <p14:tracePt t="91375" x="10661650" y="5781675"/>
          <p14:tracePt t="91384" x="10661650" y="5797550"/>
          <p14:tracePt t="91391" x="10661650" y="5805488"/>
          <p14:tracePt t="91399" x="10661650" y="5813425"/>
          <p14:tracePt t="91408" x="10661650" y="5829300"/>
          <p14:tracePt t="91416" x="10661650" y="5837238"/>
          <p14:tracePt t="91447" x="10661650" y="5845175"/>
          <p14:tracePt t="91455" x="10653713" y="5853113"/>
          <p14:tracePt t="91472" x="10653713" y="5861050"/>
          <p14:tracePt t="91483" x="10645775" y="5861050"/>
          <p14:tracePt t="91487" x="10645775" y="5868988"/>
          <p14:tracePt t="91499" x="10637838" y="5868988"/>
          <p14:tracePt t="91503" x="10637838" y="5876925"/>
          <p14:tracePt t="91519" x="10637838" y="5884863"/>
          <p14:tracePt t="91527" x="10629900" y="5892800"/>
          <p14:tracePt t="91536" x="10629900" y="5900738"/>
          <p14:tracePt t="91543" x="10620375" y="5908675"/>
          <p14:tracePt t="91552" x="10612438" y="5908675"/>
          <p14:tracePt t="91559" x="10604500" y="5924550"/>
          <p14:tracePt t="91575" x="10596563" y="5924550"/>
          <p14:tracePt t="91584" x="10588625" y="5932488"/>
          <p14:tracePt t="91601" x="10580688" y="5940425"/>
          <p14:tracePt t="91607" x="10556875" y="5948363"/>
          <p14:tracePt t="91617" x="10548938" y="5948363"/>
          <p14:tracePt t="91623" x="10533063" y="5964238"/>
          <p14:tracePt t="91634" x="10517188" y="5972175"/>
          <p14:tracePt t="91639" x="10501313" y="5988050"/>
          <p14:tracePt t="91651" x="10477500" y="5995988"/>
          <p14:tracePt t="91655" x="10461625" y="6021388"/>
          <p14:tracePt t="91667" x="10437813" y="6029325"/>
          <p14:tracePt t="91672" x="10421938" y="6045200"/>
          <p14:tracePt t="91686" x="10398125" y="6061075"/>
          <p14:tracePt t="91688" x="10382250" y="6076950"/>
          <p14:tracePt t="91696" x="10350500" y="6084888"/>
          <p14:tracePt t="91704" x="10334625" y="6100763"/>
          <p14:tracePt t="91711" x="10318750" y="6108700"/>
          <p14:tracePt t="91719" x="10302875" y="6124575"/>
          <p14:tracePt t="91726" x="10287000" y="6132513"/>
          <p14:tracePt t="91735" x="10279063" y="6156325"/>
          <p14:tracePt t="91742" x="10269538" y="6164263"/>
          <p14:tracePt t="91751" x="10261600" y="6180138"/>
          <p14:tracePt t="91759" x="10253663" y="6196013"/>
          <p14:tracePt t="91768" x="10237788" y="6211888"/>
          <p14:tracePt t="91775" x="10229850" y="6227763"/>
          <p14:tracePt t="91784" x="10213975" y="6243638"/>
          <p14:tracePt t="91792" x="10213975" y="6259513"/>
          <p14:tracePt t="91802" x="10198100" y="6283325"/>
          <p14:tracePt t="91807" x="10190163" y="6291263"/>
          <p14:tracePt t="91818" x="10182225" y="6307138"/>
          <p14:tracePt t="91823" x="10174288" y="6323013"/>
          <p14:tracePt t="91835" x="10166350" y="6330950"/>
          <p14:tracePt t="91839" x="10158413" y="6348413"/>
          <p14:tracePt t="91852" x="10158413" y="6364288"/>
          <p14:tracePt t="91857" x="10150475" y="6372225"/>
          <p14:tracePt t="91864" x="10150475" y="6388100"/>
          <p14:tracePt t="91872" x="10142538" y="6403975"/>
          <p14:tracePt t="91880" x="10134600" y="6427788"/>
          <p14:tracePt t="91888" x="10134600" y="6435725"/>
          <p14:tracePt t="91895" x="10126663" y="6451600"/>
          <p14:tracePt t="91904" x="10118725" y="6459538"/>
          <p14:tracePt t="91911" x="10110788" y="6475413"/>
          <p14:tracePt t="91920" x="10110788" y="6483350"/>
          <p14:tracePt t="91927" x="10102850" y="6491288"/>
          <p14:tracePt t="91936" x="10102850" y="6499225"/>
          <p14:tracePt t="91943" x="10094913" y="6507163"/>
          <p14:tracePt t="91953" x="10086975" y="6523038"/>
          <p14:tracePt t="91960" x="10086975" y="6530975"/>
          <p14:tracePt t="91968" x="10079038" y="6538913"/>
          <p14:tracePt t="91975" x="10079038" y="6546850"/>
          <p14:tracePt t="91986" x="10071100" y="6546850"/>
          <p14:tracePt t="91991" x="10071100" y="6554788"/>
          <p14:tracePt t="92003" x="10071100" y="6562725"/>
          <p14:tracePt t="92128" x="10079038" y="6562725"/>
          <p14:tracePt t="92152" x="10086975" y="6562725"/>
          <p14:tracePt t="92161" x="10094913" y="6562725"/>
          <p14:tracePt t="92169" x="10102850" y="6554788"/>
          <p14:tracePt t="92178" x="10110788" y="6554788"/>
          <p14:tracePt t="92187" x="10126663" y="6554788"/>
          <p14:tracePt t="92191" x="10142538" y="6554788"/>
          <p14:tracePt t="92202" x="10150475" y="6554788"/>
          <p14:tracePt t="92207" x="10166350" y="6554788"/>
          <p14:tracePt t="92218" x="10182225" y="6554788"/>
          <p14:tracePt t="92223" x="10198100" y="6554788"/>
          <p14:tracePt t="92231" x="10206038" y="6546850"/>
          <p14:tracePt t="92239" x="10221913" y="6546850"/>
          <p14:tracePt t="92247" x="10237788" y="6546850"/>
          <p14:tracePt t="92255" x="10261600" y="6538913"/>
          <p14:tracePt t="92263" x="10269538" y="6538913"/>
          <p14:tracePt t="92271" x="10279063" y="6538913"/>
          <p14:tracePt t="92279" x="10287000" y="6538913"/>
          <p14:tracePt t="92287" x="10294938" y="6538913"/>
          <p14:tracePt t="92303" x="10302875" y="6538913"/>
          <p14:tracePt t="92311" x="10310813" y="6538913"/>
          <p14:tracePt t="92320" x="10318750" y="6538913"/>
          <p14:tracePt t="92327" x="10326688" y="6538913"/>
          <p14:tracePt t="92337" x="10334625" y="6538913"/>
          <p14:tracePt t="92343" x="10350500" y="6538913"/>
          <p14:tracePt t="92351" x="10358438" y="6538913"/>
          <p14:tracePt t="92359" x="10374313" y="6530975"/>
          <p14:tracePt t="92367" x="10382250" y="6530975"/>
          <p14:tracePt t="92374" x="10398125" y="6523038"/>
          <p14:tracePt t="92384" x="10406063" y="6523038"/>
          <p14:tracePt t="92390" x="10414000" y="6523038"/>
          <p14:tracePt t="92398" x="10437813" y="6515100"/>
          <p14:tracePt t="92407" x="10445750" y="6515100"/>
          <p14:tracePt t="92423" x="10453688" y="6515100"/>
          <p14:tracePt t="92431" x="10461625" y="6515100"/>
          <p14:tracePt t="92528" x="10461625" y="6507163"/>
          <p14:tracePt t="92544" x="10461625" y="6499225"/>
          <p14:tracePt t="92560" x="10461625" y="6491288"/>
          <p14:tracePt t="92571" x="10461625" y="6483350"/>
          <p14:tracePt t="92584" x="10453688" y="6475413"/>
          <p14:tracePt t="92591" x="10453688" y="6459538"/>
          <p14:tracePt t="92599" x="10445750" y="6459538"/>
          <p14:tracePt t="92607" x="10445750" y="6451600"/>
          <p14:tracePt t="92615" x="10437813" y="6443663"/>
          <p14:tracePt t="92623" x="10429875" y="6443663"/>
          <p14:tracePt t="92631" x="10421938" y="6435725"/>
          <p14:tracePt t="92647" x="10406063" y="6427788"/>
          <p14:tracePt t="92663" x="10398125" y="6427788"/>
          <p14:tracePt t="92679" x="10382250" y="6427788"/>
          <p14:tracePt t="92687" x="10374313" y="6427788"/>
          <p14:tracePt t="92703" x="10358438" y="6427788"/>
          <p14:tracePt t="92710" x="10350500" y="6427788"/>
          <p14:tracePt t="92727" x="10334625" y="6427788"/>
          <p14:tracePt t="92743" x="10326688" y="6427788"/>
          <p14:tracePt t="92752" x="10318750" y="6427788"/>
          <p14:tracePt t="92759" x="10310813" y="6427788"/>
          <p14:tracePt t="92768" x="10302875" y="6419850"/>
          <p14:tracePt t="92783" x="10294938" y="6419850"/>
          <p14:tracePt t="92791" x="10287000" y="6419850"/>
          <p14:tracePt t="92799" x="10279063" y="6419850"/>
          <p14:tracePt t="92815" x="10269538" y="6419850"/>
          <p14:tracePt t="92832" x="10261600" y="6419850"/>
          <p14:tracePt t="92847" x="10253663" y="6419850"/>
          <p14:tracePt t="92863" x="10245725" y="6427788"/>
          <p14:tracePt t="92879" x="10237788" y="6435725"/>
          <p14:tracePt t="92895" x="10229850" y="6435725"/>
          <p14:tracePt t="92903" x="10221913" y="6443663"/>
          <p14:tracePt t="92920" x="10213975" y="6459538"/>
          <p14:tracePt t="92927" x="10206038" y="6459538"/>
          <p14:tracePt t="92939" x="10198100" y="6467475"/>
          <p14:tracePt t="92943" x="10198100" y="6475413"/>
          <p14:tracePt t="92952" x="10198100" y="6483350"/>
          <p14:tracePt t="92960" x="10190163" y="6483350"/>
          <p14:tracePt t="92967" x="10190163" y="6491288"/>
          <p14:tracePt t="92991" x="10190163" y="6499225"/>
          <p14:tracePt t="92999" x="10190163" y="6507163"/>
          <p14:tracePt t="93040" x="10190163" y="6515100"/>
          <p14:tracePt t="93071" x="10190163" y="6523038"/>
          <p14:tracePt t="93096" x="10198100" y="6523038"/>
          <p14:tracePt t="93106" x="10198100" y="6530975"/>
          <p14:tracePt t="93113" x="10206038" y="6530975"/>
          <p14:tracePt t="93128" x="10213975" y="6538913"/>
          <p14:tracePt t="93153" x="10221913" y="6546850"/>
          <p14:tracePt t="93177" x="10229850" y="6546850"/>
          <p14:tracePt t="93207" x="10237788" y="6546850"/>
          <p14:tracePt t="93223" x="10245725" y="6546850"/>
          <p14:tracePt t="93239" x="10253663" y="6546850"/>
          <p14:tracePt t="93247" x="10269538" y="6546850"/>
          <p14:tracePt t="93255" x="10287000" y="6546850"/>
          <p14:tracePt t="93263" x="10294938" y="6546850"/>
          <p14:tracePt t="93273" x="10310813" y="6546850"/>
          <p14:tracePt t="93279" x="10326688" y="6546850"/>
          <p14:tracePt t="93290" x="10334625" y="6546850"/>
          <p14:tracePt t="93295" x="10342563" y="6538913"/>
          <p14:tracePt t="93303" x="10350500" y="6538913"/>
          <p14:tracePt t="93311" x="10358438" y="6538913"/>
          <p14:tracePt t="93319" x="10366375" y="6538913"/>
          <p14:tracePt t="93327" x="10366375" y="6530975"/>
          <p14:tracePt t="93335" x="10374313" y="6530975"/>
          <p14:tracePt t="93455" x="10374313" y="6523038"/>
          <p14:tracePt t="93463" x="10374313" y="6515100"/>
          <p14:tracePt t="93478" x="10374313" y="6507163"/>
          <p14:tracePt t="93494" x="10374313" y="6499225"/>
          <p14:tracePt t="93503" x="10374313" y="6491288"/>
          <p14:tracePt t="93510" x="10374313" y="6483350"/>
          <p14:tracePt t="93518" x="10374313" y="6467475"/>
          <p14:tracePt t="93527" x="10374313" y="6459538"/>
          <p14:tracePt t="93534" x="10374313" y="6451600"/>
          <p14:tracePt t="93543" x="10374313" y="6443663"/>
          <p14:tracePt t="93551" x="10374313" y="6435725"/>
          <p14:tracePt t="93560" x="10374313" y="6427788"/>
          <p14:tracePt t="93567" x="10374313" y="6419850"/>
          <p14:tracePt t="93583" x="10374313" y="6411913"/>
          <p14:tracePt t="93593" x="10366375" y="6403975"/>
          <p14:tracePt t="93599" x="10366375" y="6396038"/>
          <p14:tracePt t="93609" x="10358438" y="6396038"/>
          <p14:tracePt t="93647" x="10350500" y="6396038"/>
          <p14:tracePt t="93673" x="10350500" y="6388100"/>
          <p14:tracePt t="93682" x="10342563" y="6388100"/>
          <p14:tracePt t="93696" x="10334625" y="6388100"/>
          <p14:tracePt t="93713" x="10326688" y="6388100"/>
          <p14:tracePt t="93727" x="10318750" y="6388100"/>
          <p14:tracePt t="93743" x="10310813" y="6388100"/>
          <p14:tracePt t="93751" x="10294938" y="6388100"/>
          <p14:tracePt t="93759" x="10287000" y="6388100"/>
          <p14:tracePt t="93767" x="10279063" y="6388100"/>
          <p14:tracePt t="93776" x="10253663" y="6388100"/>
          <p14:tracePt t="93783" x="10245725" y="6388100"/>
          <p14:tracePt t="93792" x="10237788" y="6388100"/>
          <p14:tracePt t="93799" x="10229850" y="6388100"/>
          <p14:tracePt t="93809" x="10221913" y="6388100"/>
          <p14:tracePt t="93826" x="10213975" y="6388100"/>
          <p14:tracePt t="93831" x="10206038" y="6388100"/>
          <p14:tracePt t="93839" x="10206038" y="6396038"/>
          <p14:tracePt t="93847" x="10198100" y="6403975"/>
          <p14:tracePt t="93855" x="10190163" y="6403975"/>
          <p14:tracePt t="93863" x="10182225" y="6411913"/>
          <p14:tracePt t="93871" x="10174288" y="6419850"/>
          <p14:tracePt t="93879" x="10166350" y="6435725"/>
          <p14:tracePt t="93894" x="10158413" y="6443663"/>
          <p14:tracePt t="93896" x="10150475" y="6451600"/>
          <p14:tracePt t="93903" x="10134600" y="6459538"/>
          <p14:tracePt t="93911" x="10134600" y="6467475"/>
          <p14:tracePt t="93919" x="10126663" y="6467475"/>
          <p14:tracePt t="93927" x="10126663" y="6475413"/>
          <p14:tracePt t="93935" x="10118725" y="6475413"/>
          <p14:tracePt t="93943" x="10118725" y="6483350"/>
          <p14:tracePt t="93951" x="10110788" y="6483350"/>
          <p14:tracePt t="93967" x="10110788" y="6491288"/>
          <p14:tracePt t="93976" x="10110788" y="6499225"/>
          <p14:tracePt t="93993" x="10110788" y="6507163"/>
          <p14:tracePt t="93999" x="10110788" y="6515100"/>
          <p14:tracePt t="94015" x="10110788" y="6523038"/>
          <p14:tracePt t="94023" x="10110788" y="6530975"/>
          <p14:tracePt t="94039" x="10110788" y="6538913"/>
          <p14:tracePt t="94047" x="10110788" y="6546850"/>
          <p14:tracePt t="94055" x="10110788" y="6554788"/>
          <p14:tracePt t="94071" x="10110788" y="6562725"/>
          <p14:tracePt t="94087" x="10118725" y="6562725"/>
          <p14:tracePt t="94103" x="10126663" y="6562725"/>
          <p14:tracePt t="94119" x="10142538" y="6562725"/>
          <p14:tracePt t="94127" x="10150475" y="6562725"/>
          <p14:tracePt t="94135" x="10166350" y="6562725"/>
          <p14:tracePt t="94144" x="10182225" y="6562725"/>
          <p14:tracePt t="94151" x="10198100" y="6562725"/>
          <p14:tracePt t="94161" x="10213975" y="6562725"/>
          <p14:tracePt t="94167" x="10229850" y="6562725"/>
          <p14:tracePt t="94178" x="10253663" y="6562725"/>
          <p14:tracePt t="94183" x="10279063" y="6562725"/>
          <p14:tracePt t="94194" x="10302875" y="6562725"/>
          <p14:tracePt t="94199" x="10326688" y="6562725"/>
          <p14:tracePt t="94206" x="10350500" y="6562725"/>
          <p14:tracePt t="94215" x="10366375" y="6562725"/>
          <p14:tracePt t="94222" x="10382250" y="6562725"/>
          <p14:tracePt t="94232" x="10390188" y="6562725"/>
          <p14:tracePt t="94239" x="10398125" y="6562725"/>
          <p14:tracePt t="94247" x="10406063" y="6562725"/>
          <p14:tracePt t="94255" x="10414000" y="6562725"/>
          <p14:tracePt t="94344" x="10421938" y="6562725"/>
          <p14:tracePt t="94352" x="10421938" y="6554788"/>
          <p14:tracePt t="94368" x="10421938" y="6546850"/>
          <p14:tracePt t="94400" x="10429875" y="6546850"/>
          <p14:tracePt t="94424" x="10429875" y="6538913"/>
          <p14:tracePt t="94449" x="10429875" y="6530975"/>
          <p14:tracePt t="94465" x="10429875" y="6523038"/>
          <p14:tracePt t="94471" x="10429875" y="6515100"/>
          <p14:tracePt t="94488" x="10429875" y="6507163"/>
          <p14:tracePt t="94503" x="10429875" y="6499225"/>
          <p14:tracePt t="94527" x="10429875" y="6491288"/>
          <p14:tracePt t="94534" x="10429875" y="6483350"/>
          <p14:tracePt t="94543" x="10421938" y="6475413"/>
          <p14:tracePt t="94559" x="10414000" y="6459538"/>
          <p14:tracePt t="94566" x="10406063" y="6459538"/>
          <p14:tracePt t="94574" x="10406063" y="6451600"/>
          <p14:tracePt t="94582" x="10398125" y="6451600"/>
          <p14:tracePt t="94590" x="10398125" y="6443663"/>
          <p14:tracePt t="94598" x="10390188" y="6435725"/>
          <p14:tracePt t="94606" x="10382250" y="6435725"/>
          <p14:tracePt t="94615" x="10374313" y="6435725"/>
          <p14:tracePt t="94622" x="10374313" y="6427788"/>
          <p14:tracePt t="94631" x="10366375" y="6427788"/>
          <p14:tracePt t="94639" x="10358438" y="6427788"/>
          <p14:tracePt t="94648" x="10350500" y="6427788"/>
          <p14:tracePt t="94655" x="10342563" y="6419850"/>
          <p14:tracePt t="94663" x="10334625" y="6419850"/>
          <p14:tracePt t="94683" x="10326688" y="6419850"/>
          <p14:tracePt t="94697" x="10318750" y="6411913"/>
          <p14:tracePt t="94713" x="10310813" y="6411913"/>
          <p14:tracePt t="94719" x="10302875" y="6411913"/>
          <p14:tracePt t="94735" x="10294938" y="6411913"/>
          <p14:tracePt t="94751" x="10287000" y="6411913"/>
          <p14:tracePt t="94759" x="10279063" y="6411913"/>
          <p14:tracePt t="94767" x="10269538" y="6411913"/>
          <p14:tracePt t="94783" x="10261600" y="6411913"/>
          <p14:tracePt t="94791" x="10253663" y="6411913"/>
          <p14:tracePt t="94801" x="10245725" y="6411913"/>
          <p14:tracePt t="94808" x="10237788" y="6411913"/>
          <p14:tracePt t="94818" x="10237788" y="6419850"/>
          <p14:tracePt t="94824" x="10229850" y="6419850"/>
          <p14:tracePt t="94840" x="10221913" y="6427788"/>
          <p14:tracePt t="94851" x="10213975" y="6427788"/>
          <p14:tracePt t="94856" x="10206038" y="6427788"/>
          <p14:tracePt t="94869" x="10206038" y="6435725"/>
          <p14:tracePt t="94872" x="10198100" y="6435725"/>
          <p14:tracePt t="94886" x="10190163" y="6443663"/>
          <p14:tracePt t="94903" x="10190163" y="6451600"/>
          <p14:tracePt t="94927" x="10190163" y="6459538"/>
          <p14:tracePt t="94943" x="10190163" y="6467475"/>
          <p14:tracePt t="94950" x="10190163" y="6475413"/>
          <p14:tracePt t="94958" x="10182225" y="6475413"/>
          <p14:tracePt t="94967" x="10182225" y="6483350"/>
          <p14:tracePt t="94984" x="10182225" y="6491288"/>
          <p14:tracePt t="95000" x="10182225" y="6499225"/>
          <p14:tracePt t="95008" x="10182225" y="6507163"/>
          <p14:tracePt t="95017" x="10182225" y="6515100"/>
          <p14:tracePt t="95023" x="10182225" y="6523038"/>
          <p14:tracePt t="95035" x="10182225" y="6530975"/>
          <p14:tracePt t="95053" x="10182225" y="6538913"/>
          <p14:tracePt t="95067" x="10190163" y="6538913"/>
          <p14:tracePt t="95136" x="10198100" y="6538913"/>
          <p14:tracePt t="95145" x="10198100" y="6546850"/>
          <p14:tracePt t="95153" x="10206038" y="6546850"/>
          <p14:tracePt t="95169" x="10213975" y="6546850"/>
          <p14:tracePt t="95184" x="10229850" y="6546850"/>
          <p14:tracePt t="95191" x="10237788" y="6546850"/>
          <p14:tracePt t="95200" x="10245725" y="6546850"/>
          <p14:tracePt t="95208" x="10261600" y="6546850"/>
          <p14:tracePt t="95217" x="10287000" y="6546850"/>
          <p14:tracePt t="95223" x="10302875" y="6546850"/>
          <p14:tracePt t="95232" x="10326688" y="6546850"/>
          <p14:tracePt t="95239" x="10342563" y="6546850"/>
          <p14:tracePt t="95249" x="10358438" y="6546850"/>
          <p14:tracePt t="95265" x="10374313" y="6546850"/>
          <p14:tracePt t="95384" x="10374313" y="6538913"/>
          <p14:tracePt t="95400" x="10374313" y="6530975"/>
          <p14:tracePt t="95409" x="10374313" y="6523038"/>
          <p14:tracePt t="95424" x="10382250" y="6523038"/>
          <p14:tracePt t="95432" x="10382250" y="6515100"/>
          <p14:tracePt t="95448" x="10382250" y="6507163"/>
          <p14:tracePt t="95463" x="10382250" y="6491288"/>
          <p14:tracePt t="95479" x="10390188" y="6491288"/>
          <p14:tracePt t="95487" x="10390188" y="6483350"/>
          <p14:tracePt t="95511" x="10390188" y="6475413"/>
          <p14:tracePt t="95536" x="10390188" y="6467475"/>
          <p14:tracePt t="95552" x="10390188" y="6459538"/>
          <p14:tracePt t="95568" x="10382250" y="6459538"/>
          <p14:tracePt t="95575" x="10382250" y="6451600"/>
          <p14:tracePt t="95591" x="10366375" y="6451600"/>
          <p14:tracePt t="95600" x="10366375" y="6435725"/>
          <p14:tracePt t="95607" x="10358438" y="6435725"/>
          <p14:tracePt t="95622" x="10342563" y="6427788"/>
          <p14:tracePt t="95638" x="10334625" y="6427788"/>
          <p14:tracePt t="95646" x="10326688" y="6419850"/>
          <p14:tracePt t="95655" x="10318750" y="6411913"/>
          <p14:tracePt t="95711" x="10310813" y="6411913"/>
          <p14:tracePt t="95727" x="10302875" y="6411913"/>
          <p14:tracePt t="95743" x="10287000" y="6411913"/>
          <p14:tracePt t="95759" x="10279063" y="6411913"/>
          <p14:tracePt t="95767" x="10253663" y="6411913"/>
          <p14:tracePt t="95775" x="10245725" y="6411913"/>
          <p14:tracePt t="95791" x="10237788" y="6411913"/>
          <p14:tracePt t="95802" x="10229850" y="6411913"/>
          <p14:tracePt t="95816" x="10221913" y="6411913"/>
          <p14:tracePt t="95856" x="10221913" y="6419850"/>
          <p14:tracePt t="95872" x="10221913" y="6427788"/>
          <p14:tracePt t="95879" x="10213975" y="6427788"/>
          <p14:tracePt t="95888" x="10213975" y="6435725"/>
          <p14:tracePt t="95905" x="10213975" y="6443663"/>
          <p14:tracePt t="95911" x="10206038" y="6451600"/>
          <p14:tracePt t="95928" x="10206038" y="6459538"/>
          <p14:tracePt t="95952" x="10206038" y="6467475"/>
          <p14:tracePt t="95969" x="10206038" y="6475413"/>
          <p14:tracePt t="95976" x="10206038" y="6483350"/>
          <p14:tracePt t="95992" x="10206038" y="6491288"/>
          <p14:tracePt t="96007" x="10206038" y="6499225"/>
          <p14:tracePt t="96016" x="10206038" y="6507163"/>
          <p14:tracePt t="96024" x="10206038" y="6515100"/>
          <p14:tracePt t="96040" x="10206038" y="6523038"/>
          <p14:tracePt t="96056" x="10206038" y="6530975"/>
          <p14:tracePt t="96073" x="10206038" y="6538913"/>
          <p14:tracePt t="96079" x="10206038" y="6546850"/>
          <p14:tracePt t="96096" x="10206038" y="6554788"/>
          <p14:tracePt t="96120" x="10206038" y="6562725"/>
          <p14:tracePt t="96144" x="10206038" y="6570663"/>
          <p14:tracePt t="96153" x="10213975" y="6578600"/>
          <p14:tracePt t="96170" x="10221913" y="6578600"/>
          <p14:tracePt t="96184" x="10229850" y="6578600"/>
          <p14:tracePt t="96192" x="10237788" y="6578600"/>
          <p14:tracePt t="96207" x="10245725" y="6578600"/>
          <p14:tracePt t="96214" x="10253663" y="6578600"/>
          <p14:tracePt t="96223" x="10261600" y="6578600"/>
          <p14:tracePt t="96230" x="10269538" y="6578600"/>
          <p14:tracePt t="96248" x="10287000" y="6578600"/>
          <p14:tracePt t="96264" x="10302875" y="6578600"/>
          <p14:tracePt t="96273" x="10310813" y="6578600"/>
          <p14:tracePt t="96279" x="10318750" y="6578600"/>
          <p14:tracePt t="96290" x="10326688" y="6578600"/>
          <p14:tracePt t="96296" x="10334625" y="6578600"/>
          <p14:tracePt t="96307" x="10342563" y="6578600"/>
          <p14:tracePt t="96311" x="10350500" y="6578600"/>
          <p14:tracePt t="96401" x="10350500" y="6570663"/>
          <p14:tracePt t="96408" x="10358438" y="6570663"/>
          <p14:tracePt t="96441" x="10358438" y="6562725"/>
          <p14:tracePt t="96528" x="10358438" y="6554788"/>
          <p14:tracePt t="96552" x="10358438" y="6546850"/>
          <p14:tracePt t="96639" x="10358438" y="6538913"/>
          <p14:tracePt t="96663" x="10366375" y="6538913"/>
          <p14:tracePt t="96679" x="10366375" y="6530975"/>
          <p14:tracePt t="96720" x="10366375" y="6523038"/>
          <p14:tracePt t="96744" x="10366375" y="6515100"/>
          <p14:tracePt t="97088" x="10366375" y="6507163"/>
          <p14:tracePt t="97096" x="10366375" y="6491288"/>
          <p14:tracePt t="97105" x="10350500" y="6475413"/>
          <p14:tracePt t="97114" x="10350500" y="6459538"/>
          <p14:tracePt t="119120" x="10350500" y="6451600"/>
          <p14:tracePt t="119129" x="10342563" y="6451600"/>
          <p14:tracePt t="119137" x="10334625" y="6451600"/>
          <p14:tracePt t="119149" x="10310813" y="6403975"/>
          <p14:tracePt t="119152" x="10261600" y="6356350"/>
          <p14:tracePt t="119166" x="10182225" y="6275388"/>
          <p14:tracePt t="119169" x="10086975" y="6188075"/>
          <p14:tracePt t="119182" x="9991725" y="6100763"/>
          <p14:tracePt t="119185" x="9918700" y="6021388"/>
          <p14:tracePt t="119191" x="9863138" y="5932488"/>
          <p14:tracePt t="119199" x="9831388" y="5876925"/>
          <p14:tracePt t="119207" x="9799638" y="5813425"/>
          <p14:tracePt t="119215" x="9767888" y="5757863"/>
          <p14:tracePt t="119222" x="9736138" y="5694363"/>
          <p14:tracePt t="119230" x="9704388" y="5629275"/>
          <p14:tracePt t="119238" x="9672638" y="5557838"/>
          <p14:tracePt t="119246" x="9648825" y="5502275"/>
          <p14:tracePt t="119254" x="9617075" y="5430838"/>
          <p14:tracePt t="119263" x="9567863" y="5359400"/>
          <p14:tracePt t="119271" x="9528175" y="5286375"/>
          <p14:tracePt t="119279" x="9496425" y="5214938"/>
          <p14:tracePt t="119286" x="9440863" y="5127625"/>
          <p14:tracePt t="119294" x="9401175" y="5056188"/>
          <p14:tracePt t="119303" x="9353550" y="4992688"/>
          <p14:tracePt t="119311" x="9313863" y="4943475"/>
          <p14:tracePt t="119318" x="9266238" y="4879975"/>
          <p14:tracePt t="119327" x="9224963" y="4848225"/>
          <p14:tracePt t="119334" x="9193213" y="4800600"/>
          <p14:tracePt t="119344" x="9161463" y="4768850"/>
          <p14:tracePt t="119350" x="9121775" y="4737100"/>
          <p14:tracePt t="119358" x="9097963" y="4705350"/>
          <p14:tracePt t="119366" x="9058275" y="4681538"/>
          <p14:tracePt t="119374" x="9018588" y="4657725"/>
          <p14:tracePt t="119382" x="8970963" y="4641850"/>
          <p14:tracePt t="119390" x="8947150" y="4624388"/>
          <p14:tracePt t="119398" x="8923338" y="4608513"/>
          <p14:tracePt t="119406" x="8907463" y="4600575"/>
          <p14:tracePt t="119414" x="8899525" y="4600575"/>
          <p14:tracePt t="119422" x="8891588" y="4600575"/>
          <p14:tracePt t="119432" x="8891588" y="4592638"/>
          <p14:tracePt t="119439" x="8883650" y="4592638"/>
          <p14:tracePt t="119455" x="8866188" y="4576763"/>
          <p14:tracePt t="119465" x="8842375" y="4545013"/>
          <p14:tracePt t="119471" x="8794750" y="4497388"/>
          <p14:tracePt t="119482" x="8723313" y="4433888"/>
          <p14:tracePt t="119487" x="8628063" y="4354513"/>
          <p14:tracePt t="119499" x="8491538" y="4249738"/>
          <p14:tracePt t="119503" x="8356600" y="4138613"/>
          <p14:tracePt t="119515" x="8197850" y="4011613"/>
          <p14:tracePt t="119519" x="8053388" y="3922713"/>
          <p14:tracePt t="119531" x="7902575" y="3843338"/>
          <p14:tracePt t="119535" x="7766050" y="3779838"/>
          <p14:tracePt t="119544" x="7607300" y="3732213"/>
          <p14:tracePt t="119551" x="7504113" y="3716338"/>
          <p14:tracePt t="119560" x="7399338" y="3692525"/>
          <p14:tracePt t="119567" x="7288213" y="3684588"/>
          <p14:tracePt t="119575" x="7192963" y="3660775"/>
          <p14:tracePt t="119584" x="7119938" y="3644900"/>
          <p14:tracePt t="119591" x="7048500" y="3629025"/>
          <p14:tracePt t="119599" x="7000875" y="3595688"/>
          <p14:tracePt t="119606" x="6953250" y="3563938"/>
          <p14:tracePt t="119614" x="6897688" y="3540125"/>
          <p14:tracePt t="119622" x="6858000" y="3508375"/>
          <p14:tracePt t="119630" x="6818313" y="3468688"/>
          <p14:tracePt t="119638" x="6802438" y="3436938"/>
          <p14:tracePt t="119646" x="6777038" y="3397250"/>
          <p14:tracePt t="119654" x="6761163" y="3357563"/>
          <p14:tracePt t="119663" x="6753225" y="3333750"/>
          <p14:tracePt t="119671" x="6753225" y="3302000"/>
          <p14:tracePt t="119682" x="6753225" y="3278188"/>
          <p14:tracePt t="119687" x="6745288" y="3244850"/>
          <p14:tracePt t="119697" x="6745288" y="3213100"/>
          <p14:tracePt t="119702" x="6737350" y="3189288"/>
          <p14:tracePt t="119712" x="6713538" y="3149600"/>
          <p14:tracePt t="119718" x="6689725" y="3101975"/>
          <p14:tracePt t="119727" x="6650038" y="3062288"/>
          <p14:tracePt t="119736" x="6602413" y="3022600"/>
          <p14:tracePt t="119743" x="6546850" y="2990850"/>
          <p14:tracePt t="119751" x="6475413" y="2967038"/>
          <p14:tracePt t="119759" x="6410325" y="2943225"/>
          <p14:tracePt t="119767" x="6354763" y="2919413"/>
          <p14:tracePt t="119775" x="6307138" y="2901950"/>
          <p14:tracePt t="119783" x="6259513" y="2894013"/>
          <p14:tracePt t="119791" x="6219825" y="2886075"/>
          <p14:tracePt t="119799" x="6188075" y="2862263"/>
          <p14:tracePt t="119807" x="6156325" y="2822575"/>
          <p14:tracePt t="119817" x="6140450" y="2798763"/>
          <p14:tracePt t="119823" x="6116638" y="2782888"/>
          <p14:tracePt t="119833" x="6100763" y="2759075"/>
          <p14:tracePt t="119839" x="6091238" y="2759075"/>
          <p14:tracePt t="119850" x="6075363" y="2759075"/>
          <p14:tracePt t="119855" x="6059488" y="2759075"/>
          <p14:tracePt t="119871" x="6051550" y="2759075"/>
          <p14:tracePt t="119928" x="6067425" y="2759075"/>
          <p14:tracePt t="119935" x="6083300" y="2759075"/>
          <p14:tracePt t="119943" x="6108700" y="2751138"/>
          <p14:tracePt t="119951" x="6140450" y="2751138"/>
          <p14:tracePt t="119959" x="6156325" y="2743200"/>
          <p14:tracePt t="119967" x="6180138" y="2743200"/>
          <p14:tracePt t="119975" x="6211888" y="2743200"/>
          <p14:tracePt t="119983" x="6235700" y="2743200"/>
          <p14:tracePt t="119991" x="6259513" y="2743200"/>
          <p14:tracePt t="120001" x="6275388" y="2743200"/>
          <p14:tracePt t="120007" x="6291263" y="2743200"/>
          <p14:tracePt t="120018" x="6307138" y="2743200"/>
          <p14:tracePt t="120024" x="6315075" y="2743200"/>
          <p14:tracePt t="120034" x="6323013" y="2743200"/>
          <p14:tracePt t="120039" x="6330950" y="2743200"/>
          <p14:tracePt t="120051" x="6330950" y="2735263"/>
          <p14:tracePt t="120160" x="6330950" y="2759075"/>
          <p14:tracePt t="120168" x="6330950" y="2782888"/>
          <p14:tracePt t="120177" x="6330950" y="2814638"/>
          <p14:tracePt t="120188" x="6330950" y="2854325"/>
          <p14:tracePt t="120192" x="6330950" y="2909888"/>
          <p14:tracePt t="120204" x="6330950" y="2959100"/>
          <p14:tracePt t="120207" x="6346825" y="3022600"/>
          <p14:tracePt t="120217" x="6370638" y="3078163"/>
          <p14:tracePt t="120223" x="6394450" y="3133725"/>
          <p14:tracePt t="120233" x="6426200" y="3189288"/>
          <p14:tracePt t="120239" x="6467475" y="3228975"/>
          <p14:tracePt t="120250" x="6515100" y="3252788"/>
          <p14:tracePt t="120255" x="6554788" y="3270250"/>
          <p14:tracePt t="120263" x="6610350" y="3270250"/>
          <p14:tracePt t="120271" x="6673850" y="3270250"/>
          <p14:tracePt t="120279" x="6753225" y="3244850"/>
          <p14:tracePt t="120287" x="6826250" y="3213100"/>
          <p14:tracePt t="120295" x="6873875" y="3181350"/>
          <p14:tracePt t="120303" x="6905625" y="3157538"/>
          <p14:tracePt t="120311" x="6937375" y="3133725"/>
          <p14:tracePt t="120319" x="6945313" y="3117850"/>
          <p14:tracePt t="120335" x="6953250" y="3109913"/>
          <p14:tracePt t="120448" x="6945313" y="3109913"/>
          <p14:tracePt t="120464" x="6945313" y="3117850"/>
          <p14:tracePt t="120472" x="6937375" y="3117850"/>
          <p14:tracePt t="120495" x="6929438" y="3117850"/>
          <p14:tracePt t="120503" x="6929438" y="3125788"/>
          <p14:tracePt t="120511" x="6921500" y="3125788"/>
          <p14:tracePt t="120527" x="6905625" y="3125788"/>
          <p14:tracePt t="120536" x="6905625" y="3133725"/>
          <p14:tracePt t="120543" x="6897688" y="3133725"/>
          <p14:tracePt t="120552" x="6889750" y="3133725"/>
          <p14:tracePt t="120559" x="6881813" y="3133725"/>
          <p14:tracePt t="120569" x="6873875" y="3141663"/>
          <p14:tracePt t="120575" x="6865938" y="3141663"/>
          <p14:tracePt t="120586" x="6858000" y="3141663"/>
          <p14:tracePt t="120591" x="6850063" y="3141663"/>
          <p14:tracePt t="120607" x="6834188" y="3141663"/>
          <p14:tracePt t="120623" x="6826250" y="3141663"/>
          <p14:tracePt t="120631" x="6818313" y="3141663"/>
          <p14:tracePt t="120639" x="6810375" y="3141663"/>
          <p14:tracePt t="120647" x="6802438" y="3141663"/>
          <p14:tracePt t="120655" x="6794500" y="3141663"/>
          <p14:tracePt t="120663" x="6784975" y="3141663"/>
          <p14:tracePt t="120679" x="6777038" y="3141663"/>
          <p14:tracePt t="120752" x="6769100" y="3141663"/>
          <p14:tracePt t="120769" x="6753225" y="3141663"/>
          <p14:tracePt t="120776" x="6729413" y="3149600"/>
          <p14:tracePt t="120787" x="6713538" y="3149600"/>
          <p14:tracePt t="120794" x="6689725" y="3157538"/>
          <p14:tracePt t="120801" x="6673850" y="3157538"/>
          <p14:tracePt t="120809" x="6650038" y="3157538"/>
          <p14:tracePt t="120816" x="6634163" y="3165475"/>
          <p14:tracePt t="120824" x="6618288" y="3165475"/>
          <p14:tracePt t="120832" x="6602413" y="3173413"/>
          <p14:tracePt t="120842" x="6578600" y="3181350"/>
          <p14:tracePt t="120848" x="6562725" y="3181350"/>
          <p14:tracePt t="120857" x="6546850" y="3189288"/>
          <p14:tracePt t="120863" x="6530975" y="3205163"/>
          <p14:tracePt t="120872" x="6515100" y="3205163"/>
          <p14:tracePt t="120889" x="6491288" y="3228975"/>
          <p14:tracePt t="120895" x="6483350" y="3236913"/>
          <p14:tracePt t="120904" x="6475413" y="3252788"/>
          <p14:tracePt t="120911" x="6475413" y="3262313"/>
          <p14:tracePt t="120921" x="6459538" y="3278188"/>
          <p14:tracePt t="120938" x="6451600" y="3294063"/>
          <p14:tracePt t="120943" x="6442075" y="3309938"/>
          <p14:tracePt t="120954" x="6442075" y="3317875"/>
          <p14:tracePt t="120959" x="6434138" y="3325813"/>
          <p14:tracePt t="120971" x="6434138" y="3341688"/>
          <p14:tracePt t="120975" x="6434138" y="3357563"/>
          <p14:tracePt t="120983" x="6434138" y="3373438"/>
          <p14:tracePt t="120991" x="6434138" y="3389313"/>
          <p14:tracePt t="120999" x="6434138" y="3405188"/>
          <p14:tracePt t="121007" x="6434138" y="3421063"/>
          <p14:tracePt t="121015" x="6451600" y="3444875"/>
          <p14:tracePt t="121023" x="6459538" y="3460750"/>
          <p14:tracePt t="121031" x="6475413" y="3476625"/>
          <p14:tracePt t="121040" x="6491288" y="3492500"/>
          <p14:tracePt t="121047" x="6515100" y="3516313"/>
          <p14:tracePt t="121055" x="6538913" y="3532188"/>
          <p14:tracePt t="121063" x="6570663" y="3556000"/>
          <p14:tracePt t="121072" x="6594475" y="3571875"/>
          <p14:tracePt t="121079" x="6634163" y="3587750"/>
          <p14:tracePt t="121088" x="6665913" y="3605213"/>
          <p14:tracePt t="121095" x="6705600" y="3621088"/>
          <p14:tracePt t="121105" x="6737350" y="3629025"/>
          <p14:tracePt t="121111" x="6753225" y="3629025"/>
          <p14:tracePt t="121122" x="6777038" y="3629025"/>
          <p14:tracePt t="121127" x="6784975" y="3629025"/>
          <p14:tracePt t="121138" x="6802438" y="3613150"/>
          <p14:tracePt t="121143" x="6810375" y="3595688"/>
          <p14:tracePt t="121151" x="6810375" y="3579813"/>
          <p14:tracePt t="121159" x="6810375" y="3563938"/>
          <p14:tracePt t="121167" x="6810375" y="3540125"/>
          <p14:tracePt t="121175" x="6810375" y="3516313"/>
          <p14:tracePt t="121183" x="6810375" y="3500438"/>
          <p14:tracePt t="121191" x="6810375" y="3476625"/>
          <p14:tracePt t="121199" x="6810375" y="3460750"/>
          <p14:tracePt t="121207" x="6802438" y="3452813"/>
          <p14:tracePt t="121215" x="6802438" y="3444875"/>
          <p14:tracePt t="121247" x="6794500" y="3444875"/>
          <p14:tracePt t="121255" x="6784975" y="3444875"/>
          <p14:tracePt t="121271" x="6777038" y="3444875"/>
          <p14:tracePt t="121279" x="6753225" y="3444875"/>
          <p14:tracePt t="121290" x="6729413" y="3460750"/>
          <p14:tracePt t="121295" x="6705600" y="3476625"/>
          <p14:tracePt t="121306" x="6657975" y="3508375"/>
          <p14:tracePt t="121311" x="6610350" y="3532188"/>
          <p14:tracePt t="121322" x="6562725" y="3571875"/>
          <p14:tracePt t="121327" x="6491288" y="3613150"/>
          <p14:tracePt t="121335" x="6426200" y="3652838"/>
          <p14:tracePt t="121344" x="6362700" y="3684588"/>
          <p14:tracePt t="121351" x="6299200" y="3716338"/>
          <p14:tracePt t="121359" x="6251575" y="3740150"/>
          <p14:tracePt t="121367" x="6203950" y="3763963"/>
          <p14:tracePt t="121375" x="6164263" y="3787775"/>
          <p14:tracePt t="121383" x="6140450" y="3803650"/>
          <p14:tracePt t="121391" x="6124575" y="3811588"/>
          <p14:tracePt t="121399" x="6116638" y="3811588"/>
          <p14:tracePt t="121407" x="6108700" y="3819525"/>
          <p14:tracePt t="121414" x="6100763" y="3819525"/>
          <p14:tracePt t="121454" x="6091238" y="3819525"/>
          <p14:tracePt t="121470" x="6083300" y="3819525"/>
          <p14:tracePt t="121478" x="6059488" y="3819525"/>
          <p14:tracePt t="121486" x="6043613" y="3819525"/>
          <p14:tracePt t="121494" x="6027738" y="3811588"/>
          <p14:tracePt t="121504" x="6003925" y="3795713"/>
          <p14:tracePt t="121510" x="5964238" y="3779838"/>
          <p14:tracePt t="121518" x="5940425" y="3763963"/>
          <p14:tracePt t="121527" x="5892800" y="3748088"/>
          <p14:tracePt t="121536" x="5861050" y="3732213"/>
          <p14:tracePt t="121543" x="5813425" y="3724275"/>
          <p14:tracePt t="121551" x="5781675" y="3724275"/>
          <p14:tracePt t="121560" x="5732463" y="3716338"/>
          <p14:tracePt t="121567" x="5692775" y="3716338"/>
          <p14:tracePt t="121576" x="5637213" y="3716338"/>
          <p14:tracePt t="121583" x="5605463" y="3716338"/>
          <p14:tracePt t="121592" x="5549900" y="3716338"/>
          <p14:tracePt t="121599" x="5518150" y="3716338"/>
          <p14:tracePt t="121608" x="5486400" y="3716338"/>
          <p14:tracePt t="121615" x="5454650" y="3716338"/>
          <p14:tracePt t="121626" x="5422900" y="3716338"/>
          <p14:tracePt t="121631" x="5389563" y="3716338"/>
          <p14:tracePt t="121642" x="5365750" y="3716338"/>
          <p14:tracePt t="121647" x="5341938" y="3716338"/>
          <p14:tracePt t="121657" x="5334000" y="3716338"/>
          <p14:tracePt t="121663" x="5318125" y="3716338"/>
          <p14:tracePt t="121673" x="5302250" y="3732213"/>
          <p14:tracePt t="121679" x="5286375" y="3740150"/>
          <p14:tracePt t="121690" x="5278438" y="3748088"/>
          <p14:tracePt t="121695" x="5262563" y="3763963"/>
          <p14:tracePt t="121703" x="5254625" y="3779838"/>
          <p14:tracePt t="121711" x="5238750" y="3795713"/>
          <p14:tracePt t="121718" x="5222875" y="3811588"/>
          <p14:tracePt t="121727" x="5207000" y="3827463"/>
          <p14:tracePt t="121734" x="5191125" y="3851275"/>
          <p14:tracePt t="121743" x="5175250" y="3875088"/>
          <p14:tracePt t="121751" x="5151438" y="3890963"/>
          <p14:tracePt t="121759" x="5143500" y="3914775"/>
          <p14:tracePt t="121767" x="5127625" y="3930650"/>
          <p14:tracePt t="121776" x="5119688" y="3948113"/>
          <p14:tracePt t="121783" x="5111750" y="3963988"/>
          <p14:tracePt t="121793" x="5103813" y="3979863"/>
          <p14:tracePt t="121799" x="5095875" y="3987800"/>
          <p14:tracePt t="121809" x="5095875" y="3995738"/>
          <p14:tracePt t="121815" x="5095875" y="4011613"/>
          <p14:tracePt t="121831" x="5095875" y="4019550"/>
          <p14:tracePt t="121843" x="5095875" y="4035425"/>
          <p14:tracePt t="121847" x="5103813" y="4043363"/>
          <p14:tracePt t="121861" x="5111750" y="4051300"/>
          <p14:tracePt t="121863" x="5119688" y="4075113"/>
          <p14:tracePt t="121871" x="5135563" y="4090988"/>
          <p14:tracePt t="121880" x="5143500" y="4106863"/>
          <p14:tracePt t="121896" x="5167313" y="4146550"/>
          <p14:tracePt t="121903" x="5175250" y="4162425"/>
          <p14:tracePt t="121911" x="5191125" y="4178300"/>
          <p14:tracePt t="121919" x="5199063" y="4194175"/>
          <p14:tracePt t="121927" x="5214938" y="4217988"/>
          <p14:tracePt t="121935" x="5214938" y="4225925"/>
          <p14:tracePt t="121944" x="5230813" y="4233863"/>
          <p14:tracePt t="121951" x="5238750" y="4249738"/>
          <p14:tracePt t="121960" x="5246688" y="4257675"/>
          <p14:tracePt t="121967" x="5262563" y="4265613"/>
          <p14:tracePt t="121977" x="5270500" y="4273550"/>
          <p14:tracePt t="121983" x="5286375" y="4273550"/>
          <p14:tracePt t="121993" x="5310188" y="4291013"/>
          <p14:tracePt t="121999" x="5318125" y="4298950"/>
          <p14:tracePt t="122010" x="5334000" y="4298950"/>
          <p14:tracePt t="122015" x="5357813" y="4298950"/>
          <p14:tracePt t="122028" x="5381625" y="4298950"/>
          <p14:tracePt t="122031" x="5407025" y="4298950"/>
          <p14:tracePt t="122040" x="5446713" y="4298950"/>
          <p14:tracePt t="122046" x="5478463" y="4298950"/>
          <p14:tracePt t="122054" x="5526088" y="4298950"/>
          <p14:tracePt t="122062" x="5557838" y="4298950"/>
          <p14:tracePt t="122071" x="5597525" y="4291013"/>
          <p14:tracePt t="122079" x="5629275" y="4273550"/>
          <p14:tracePt t="122087" x="5653088" y="4257675"/>
          <p14:tracePt t="122096" x="5700713" y="4233863"/>
          <p14:tracePt t="122103" x="5732463" y="4225925"/>
          <p14:tracePt t="122111" x="5781675" y="4202113"/>
          <p14:tracePt t="122119" x="5813425" y="4186238"/>
          <p14:tracePt t="122128" x="5853113" y="4162425"/>
          <p14:tracePt t="122135" x="5884863" y="4146550"/>
          <p14:tracePt t="122144" x="5916613" y="4130675"/>
          <p14:tracePt t="122151" x="5932488" y="4114800"/>
          <p14:tracePt t="122161" x="5948363" y="4106863"/>
          <p14:tracePt t="122167" x="5964238" y="4098925"/>
          <p14:tracePt t="122178" x="5972175" y="4090988"/>
          <p14:tracePt t="122183" x="5980113" y="4083050"/>
          <p14:tracePt t="122196" x="5980113" y="4075113"/>
          <p14:tracePt t="122225" x="5980113" y="4067175"/>
          <p14:tracePt t="122288" x="5980113" y="4059238"/>
          <p14:tracePt t="122320" x="5980113" y="4051300"/>
          <p14:tracePt t="122329" x="5972175" y="4051300"/>
          <p14:tracePt t="122336" x="5964238" y="4043363"/>
          <p14:tracePt t="122348" x="5948363" y="4035425"/>
          <p14:tracePt t="122352" x="5940425" y="4027488"/>
          <p14:tracePt t="122364" x="5924550" y="4027488"/>
          <p14:tracePt t="122367" x="5916613" y="4011613"/>
          <p14:tracePt t="122377" x="5900738" y="4003675"/>
          <p14:tracePt t="122383" x="5876925" y="3995738"/>
          <p14:tracePt t="122394" x="5868988" y="3987800"/>
          <p14:tracePt t="122399" x="5853113" y="3979863"/>
          <p14:tracePt t="122410" x="5829300" y="3963988"/>
          <p14:tracePt t="122415" x="5805488" y="3956050"/>
          <p14:tracePt t="122423" x="5789613" y="3956050"/>
          <p14:tracePt t="122431" x="5773738" y="3948113"/>
          <p14:tracePt t="122439" x="5757863" y="3938588"/>
          <p14:tracePt t="122447" x="5749925" y="3938588"/>
          <p14:tracePt t="122455" x="5732463" y="3938588"/>
          <p14:tracePt t="122471" x="5724525" y="3938588"/>
          <p14:tracePt t="122486" x="5716588" y="3938588"/>
          <p14:tracePt t="123352" x="5724525" y="3938588"/>
          <p14:tracePt t="123360" x="5749925" y="3938588"/>
          <p14:tracePt t="123370" x="5765800" y="3938588"/>
          <p14:tracePt t="123377" x="5773738" y="3938588"/>
          <p14:tracePt t="123386" x="5781675" y="3938588"/>
          <p14:tracePt t="123430" x="5789613" y="3938588"/>
          <p14:tracePt t="123438" x="5797550" y="3938588"/>
          <p14:tracePt t="123454" x="5805488" y="3938588"/>
          <p14:tracePt t="123470" x="5805488" y="3930650"/>
          <p14:tracePt t="123479" x="5805488" y="3906838"/>
          <p14:tracePt t="123486" x="5805488" y="3898900"/>
          <p14:tracePt t="123494" x="5805488" y="3883025"/>
          <p14:tracePt t="123502" x="5813425" y="3867150"/>
          <p14:tracePt t="123510" x="5813425" y="3843338"/>
          <p14:tracePt t="123518" x="5821363" y="3827463"/>
          <p14:tracePt t="123527" x="5829300" y="3787775"/>
          <p14:tracePt t="123534" x="5845175" y="3763963"/>
          <p14:tracePt t="123542" x="5853113" y="3732213"/>
          <p14:tracePt t="123551" x="5861050" y="3692525"/>
          <p14:tracePt t="123558" x="5868988" y="3660775"/>
          <p14:tracePt t="123567" x="5868988" y="3636963"/>
          <p14:tracePt t="123574" x="5868988" y="3621088"/>
          <p14:tracePt t="123582" x="5868988" y="3605213"/>
          <p14:tracePt t="123590" x="5868988" y="3587750"/>
          <p14:tracePt t="123598" x="5868988" y="3571875"/>
          <p14:tracePt t="123606" x="5868988" y="3563938"/>
          <p14:tracePt t="123614" x="5868988" y="3556000"/>
          <p14:tracePt t="123622" x="5861050" y="3548063"/>
          <p14:tracePt t="123631" x="5861050" y="3532188"/>
          <p14:tracePt t="123638" x="5861050" y="3516313"/>
          <p14:tracePt t="123648" x="5853113" y="3508375"/>
          <p14:tracePt t="123654" x="5853113" y="3492500"/>
          <p14:tracePt t="123665" x="5845175" y="3468688"/>
          <p14:tracePt t="123670" x="5837238" y="3460750"/>
          <p14:tracePt t="123678" x="5837238" y="3452813"/>
          <p14:tracePt t="123686" x="5829300" y="3436938"/>
          <p14:tracePt t="123694" x="5821363" y="3429000"/>
          <p14:tracePt t="123702" x="5821363" y="3421063"/>
          <p14:tracePt t="123710" x="5813425" y="3405188"/>
          <p14:tracePt t="123718" x="5805488" y="3397250"/>
          <p14:tracePt t="123726" x="5797550" y="3381375"/>
          <p14:tracePt t="123734" x="5781675" y="3357563"/>
          <p14:tracePt t="123742" x="5781675" y="3341688"/>
          <p14:tracePt t="123750" x="5765800" y="3325813"/>
          <p14:tracePt t="123758" x="5757863" y="3302000"/>
          <p14:tracePt t="123766" x="5740400" y="3286125"/>
          <p14:tracePt t="123774" x="5732463" y="3262313"/>
          <p14:tracePt t="123784" x="5716588" y="3236913"/>
          <p14:tracePt t="123791" x="5684838" y="3221038"/>
          <p14:tracePt t="123801" x="5684838" y="3197225"/>
          <p14:tracePt t="123807" x="5661025" y="3173413"/>
          <p14:tracePt t="123818" x="5645150" y="3165475"/>
          <p14:tracePt t="123823" x="5629275" y="3141663"/>
          <p14:tracePt t="123834" x="5613400" y="3133725"/>
          <p14:tracePt t="123839" x="5597525" y="3117850"/>
          <p14:tracePt t="123847" x="5589588" y="3117850"/>
          <p14:tracePt t="123855" x="5573713" y="3109913"/>
          <p14:tracePt t="123944" x="5573713" y="3117850"/>
          <p14:tracePt t="123953" x="5573713" y="3133725"/>
          <p14:tracePt t="123960" x="5573713" y="3149600"/>
          <p14:tracePt t="123973" x="5573713" y="3157538"/>
          <p14:tracePt t="123976" x="5573713" y="3165475"/>
          <p14:tracePt t="123989" x="5581650" y="3181350"/>
          <p14:tracePt t="123992" x="5589588" y="3189288"/>
          <p14:tracePt t="124005" x="5589588" y="3197225"/>
          <p14:tracePt t="124368" x="5581650" y="3197225"/>
          <p14:tracePt t="124376" x="5565775" y="3189288"/>
          <p14:tracePt t="124386" x="5557838" y="3181350"/>
          <p14:tracePt t="124394" x="5541963" y="3173413"/>
          <p14:tracePt t="124400" x="5526088" y="3173413"/>
          <p14:tracePt t="124408" x="5502275" y="3173413"/>
          <p14:tracePt t="124416" x="5478463" y="3173413"/>
          <p14:tracePt t="124424" x="5446713" y="3173413"/>
          <p14:tracePt t="124432" x="5422900" y="3173413"/>
          <p14:tracePt t="124441" x="5381625" y="3173413"/>
          <p14:tracePt t="124448" x="5357813" y="3173413"/>
          <p14:tracePt t="124458" x="5334000" y="3173413"/>
          <p14:tracePt t="124464" x="5310188" y="3173413"/>
          <p14:tracePt t="124473" x="5278438" y="3173413"/>
          <p14:tracePt t="124480" x="5254625" y="3181350"/>
          <p14:tracePt t="124491" x="5230813" y="3197225"/>
          <p14:tracePt t="124496" x="5199063" y="3205163"/>
          <p14:tracePt t="124508" x="5175250" y="3221038"/>
          <p14:tracePt t="124513" x="5135563" y="3236913"/>
          <p14:tracePt t="124524" x="5119688" y="3252788"/>
          <p14:tracePt t="124528" x="5095875" y="3270250"/>
          <p14:tracePt t="124538" x="5080000" y="3286125"/>
          <p14:tracePt t="124543" x="5064125" y="3302000"/>
          <p14:tracePt t="124554" x="5056188" y="3317875"/>
          <p14:tracePt t="124559" x="5038725" y="3341688"/>
          <p14:tracePt t="124567" x="5030788" y="3357563"/>
          <p14:tracePt t="124576" x="5030788" y="3373438"/>
          <p14:tracePt t="124584" x="5030788" y="3397250"/>
          <p14:tracePt t="124591" x="5030788" y="3421063"/>
          <p14:tracePt t="124600" x="5030788" y="3444875"/>
          <p14:tracePt t="124608" x="5030788" y="3468688"/>
          <p14:tracePt t="124615" x="5030788" y="3484563"/>
          <p14:tracePt t="124623" x="5030788" y="3516313"/>
          <p14:tracePt t="124630" x="5038725" y="3532188"/>
          <p14:tracePt t="124639" x="5046663" y="3556000"/>
          <p14:tracePt t="124646" x="5072063" y="3579813"/>
          <p14:tracePt t="124655" x="5087938" y="3605213"/>
          <p14:tracePt t="124662" x="5103813" y="3621088"/>
          <p14:tracePt t="124670" x="5119688" y="3644900"/>
          <p14:tracePt t="124678" x="5151438" y="3668713"/>
          <p14:tracePt t="124686" x="5175250" y="3692525"/>
          <p14:tracePt t="124694" x="5207000" y="3708400"/>
          <p14:tracePt t="124703" x="5230813" y="3724275"/>
          <p14:tracePt t="124710" x="5270500" y="3748088"/>
          <p14:tracePt t="124719" x="5294313" y="3756025"/>
          <p14:tracePt t="124726" x="5334000" y="3771900"/>
          <p14:tracePt t="124736" x="5365750" y="3787775"/>
          <p14:tracePt t="124742" x="5397500" y="3795713"/>
          <p14:tracePt t="124750" x="5438775" y="3803650"/>
          <p14:tracePt t="124758" x="5470525" y="3811588"/>
          <p14:tracePt t="124766" x="5502275" y="3811588"/>
          <p14:tracePt t="124774" x="5534025" y="3811588"/>
          <p14:tracePt t="124782" x="5573713" y="3811588"/>
          <p14:tracePt t="124790" x="5605463" y="3811588"/>
          <p14:tracePt t="124798" x="5629275" y="3803650"/>
          <p14:tracePt t="124806" x="5661025" y="3787775"/>
          <p14:tracePt t="124814" x="5692775" y="3771900"/>
          <p14:tracePt t="124822" x="5724525" y="3756025"/>
          <p14:tracePt t="124831" x="5757863" y="3740150"/>
          <p14:tracePt t="124839" x="5773738" y="3724275"/>
          <p14:tracePt t="124847" x="5789613" y="3700463"/>
          <p14:tracePt t="124857" x="5797550" y="3692525"/>
          <p14:tracePt t="124863" x="5805488" y="3684588"/>
          <p14:tracePt t="124873" x="5805488" y="3676650"/>
          <p14:tracePt t="124892" x="5813425" y="3660775"/>
          <p14:tracePt t="124895" x="5821363" y="3652838"/>
          <p14:tracePt t="124908" x="5821363" y="3644900"/>
          <p14:tracePt t="124923" x="5821363" y="3636963"/>
          <p14:tracePt t="124935" x="5821363" y="3629025"/>
          <p14:tracePt t="124943" x="5821363" y="3621088"/>
          <p14:tracePt t="124951" x="5821363" y="3613150"/>
          <p14:tracePt t="124959" x="5821363" y="3605213"/>
          <p14:tracePt t="124975" x="5821363" y="3587750"/>
          <p14:tracePt t="124983" x="5821363" y="3571875"/>
          <p14:tracePt t="124991" x="5821363" y="3548063"/>
          <p14:tracePt t="124999" x="5821363" y="3532188"/>
          <p14:tracePt t="125008" x="5821363" y="3524250"/>
          <p14:tracePt t="125015" x="5821363" y="3508375"/>
          <p14:tracePt t="125024" x="5821363" y="3492500"/>
          <p14:tracePt t="125031" x="5813425" y="3484563"/>
          <p14:tracePt t="125047" x="5813425" y="3468688"/>
          <p14:tracePt t="125063" x="5805488" y="3468688"/>
          <p14:tracePt t="125075" x="5805488" y="3460750"/>
          <p14:tracePt t="125190" x="5805488" y="3476625"/>
          <p14:tracePt t="125198" x="5805488" y="3500438"/>
          <p14:tracePt t="125206" x="5805488" y="3524250"/>
          <p14:tracePt t="125214" x="5813425" y="3556000"/>
          <p14:tracePt t="125222" x="5813425" y="3571875"/>
          <p14:tracePt t="125230" x="5821363" y="3595688"/>
          <p14:tracePt t="125239" x="5837238" y="3621088"/>
          <p14:tracePt t="125246" x="5837238" y="3644900"/>
          <p14:tracePt t="125256" x="5853113" y="3660775"/>
          <p14:tracePt t="125262" x="5861050" y="3676650"/>
          <p14:tracePt t="125272" x="5861050" y="3692525"/>
          <p14:tracePt t="125278" x="5868988" y="3716338"/>
          <p14:tracePt t="125287" x="5876925" y="3724275"/>
          <p14:tracePt t="125294" x="5884863" y="3748088"/>
          <p14:tracePt t="125302" x="5892800" y="3763963"/>
          <p14:tracePt t="125310" x="5900738" y="3787775"/>
          <p14:tracePt t="125318" x="5908675" y="3803650"/>
          <p14:tracePt t="125326" x="5908675" y="3827463"/>
          <p14:tracePt t="125334" x="5916613" y="3835400"/>
          <p14:tracePt t="125342" x="5916613" y="3843338"/>
          <p14:tracePt t="125350" x="5916613" y="3859213"/>
          <p14:tracePt t="125366" x="5916613" y="3867150"/>
          <p14:tracePt t="125544" x="5916613" y="3875088"/>
          <p14:tracePt t="125561" x="5916613" y="3898900"/>
          <p14:tracePt t="125569" x="5916613" y="3930650"/>
          <p14:tracePt t="125576" x="5916613" y="3956050"/>
          <p14:tracePt t="125584" x="5916613" y="3987800"/>
          <p14:tracePt t="125596" x="5916613" y="4011613"/>
          <p14:tracePt t="125600" x="5916613" y="4035425"/>
          <p14:tracePt t="125609" x="5924550" y="4067175"/>
          <p14:tracePt t="125615" x="5940425" y="4083050"/>
          <p14:tracePt t="125626" x="5940425" y="4106863"/>
          <p14:tracePt t="125631" x="5948363" y="4122738"/>
          <p14:tracePt t="125643" x="5956300" y="4130675"/>
          <p14:tracePt t="125647" x="5964238" y="4154488"/>
          <p14:tracePt t="125655" x="5972175" y="4162425"/>
          <p14:tracePt t="125663" x="5980113" y="4170363"/>
          <p14:tracePt t="125671" x="5980113" y="4186238"/>
          <p14:tracePt t="125687" x="5980113" y="4194175"/>
          <p14:tracePt t="125871" x="5964238" y="4202113"/>
          <p14:tracePt t="125879" x="5916613" y="4217988"/>
          <p14:tracePt t="125887" x="5868988" y="4233863"/>
          <p14:tracePt t="125896" x="5805488" y="4241800"/>
          <p14:tracePt t="125903" x="5757863" y="4249738"/>
          <p14:tracePt t="125912" x="5700713" y="4249738"/>
          <p14:tracePt t="125919" x="5661025" y="4257675"/>
          <p14:tracePt t="125928" x="5605463" y="4257675"/>
          <p14:tracePt t="125935" x="5557838" y="4265613"/>
          <p14:tracePt t="125945" x="5510213" y="4265613"/>
          <p14:tracePt t="125951" x="5454650" y="4273550"/>
          <p14:tracePt t="125961" x="5397500" y="4273550"/>
          <p14:tracePt t="125967" x="5334000" y="4273550"/>
          <p14:tracePt t="125977" x="5278438" y="4291013"/>
          <p14:tracePt t="125983" x="5214938" y="4298950"/>
          <p14:tracePt t="125994" x="5151438" y="4314825"/>
          <p14:tracePt t="125999" x="5095875" y="4330700"/>
          <p14:tracePt t="126007" x="5046663" y="4346575"/>
          <p14:tracePt t="126016" x="5006975" y="4370388"/>
          <p14:tracePt t="126023" x="4983163" y="4378325"/>
          <p14:tracePt t="126031" x="4943475" y="4394200"/>
          <p14:tracePt t="126039" x="4927600" y="4402138"/>
          <p14:tracePt t="126047" x="4911725" y="4425950"/>
          <p14:tracePt t="126055" x="4895850" y="4433888"/>
          <p14:tracePt t="126063" x="4864100" y="4457700"/>
          <p14:tracePt t="126071" x="4848225" y="4473575"/>
          <p14:tracePt t="126079" x="4832350" y="4497388"/>
          <p14:tracePt t="126087" x="4824413" y="4513263"/>
          <p14:tracePt t="126096" x="4808538" y="4537075"/>
          <p14:tracePt t="126103" x="4808538" y="4552950"/>
          <p14:tracePt t="126112" x="4800600" y="4568825"/>
          <p14:tracePt t="126119" x="4784725" y="4592638"/>
          <p14:tracePt t="126129" x="4784725" y="4616450"/>
          <p14:tracePt t="126135" x="4784725" y="4633913"/>
          <p14:tracePt t="126145" x="4784725" y="4657725"/>
          <p14:tracePt t="126151" x="4784725" y="4681538"/>
          <p14:tracePt t="126162" x="4784725" y="4713288"/>
          <p14:tracePt t="126167" x="4784725" y="4752975"/>
          <p14:tracePt t="126180" x="4784725" y="4800600"/>
          <p14:tracePt t="126183" x="4784725" y="4840288"/>
          <p14:tracePt t="126191" x="4784725" y="4872038"/>
          <p14:tracePt t="126199" x="4776788" y="4911725"/>
          <p14:tracePt t="126207" x="4776788" y="4935538"/>
          <p14:tracePt t="126215" x="4776788" y="4959350"/>
          <p14:tracePt t="126223" x="4776788" y="4976813"/>
          <p14:tracePt t="126231" x="4776788" y="5000625"/>
          <p14:tracePt t="126239" x="4784725" y="5016500"/>
          <p14:tracePt t="126247" x="4800600" y="5040313"/>
          <p14:tracePt t="126255" x="4808538" y="5056188"/>
          <p14:tracePt t="126263" x="4840288" y="5095875"/>
          <p14:tracePt t="126271" x="4856163" y="5111750"/>
          <p14:tracePt t="126280" x="4872038" y="5143500"/>
          <p14:tracePt t="126287" x="4903788" y="5167313"/>
          <p14:tracePt t="126296" x="4943475" y="5199063"/>
          <p14:tracePt t="126303" x="4983163" y="5222875"/>
          <p14:tracePt t="126313" x="5022850" y="5246688"/>
          <p14:tracePt t="126319" x="5072063" y="5262563"/>
          <p14:tracePt t="126330" x="5119688" y="5278438"/>
          <p14:tracePt t="126335" x="5175250" y="5294313"/>
          <p14:tracePt t="126346" x="5230813" y="5302250"/>
          <p14:tracePt t="126351" x="5294313" y="5310188"/>
          <p14:tracePt t="126362" x="5349875" y="5310188"/>
          <p14:tracePt t="126367" x="5414963" y="5310188"/>
          <p14:tracePt t="126375" x="5470525" y="5310188"/>
          <p14:tracePt t="126383" x="5518150" y="5310188"/>
          <p14:tracePt t="126391" x="5565775" y="5310188"/>
          <p14:tracePt t="126399" x="5597525" y="5310188"/>
          <p14:tracePt t="126407" x="5629275" y="5302250"/>
          <p14:tracePt t="126415" x="5653088" y="5286375"/>
          <p14:tracePt t="126423" x="5676900" y="5278438"/>
          <p14:tracePt t="126431" x="5684838" y="5262563"/>
          <p14:tracePt t="126439" x="5700713" y="5254625"/>
          <p14:tracePt t="126447" x="5724525" y="5238750"/>
          <p14:tracePt t="126455" x="5740400" y="5230813"/>
          <p14:tracePt t="126463" x="5749925" y="5214938"/>
          <p14:tracePt t="126471" x="5773738" y="5207000"/>
          <p14:tracePt t="126480" x="5797550" y="5191125"/>
          <p14:tracePt t="126487" x="5813425" y="5183188"/>
          <p14:tracePt t="126497" x="5837238" y="5167313"/>
          <p14:tracePt t="126503" x="5861050" y="5159375"/>
          <p14:tracePt t="126514" x="5892800" y="5151438"/>
          <p14:tracePt t="126519" x="5908675" y="5143500"/>
          <p14:tracePt t="126530" x="5932488" y="5127625"/>
          <p14:tracePt t="126535" x="5948363" y="5127625"/>
          <p14:tracePt t="126547" x="5972175" y="5119688"/>
          <p14:tracePt t="126551" x="5988050" y="5103813"/>
          <p14:tracePt t="126559" x="6011863" y="5103813"/>
          <p14:tracePt t="126567" x="6027738" y="5087938"/>
          <p14:tracePt t="126575" x="6035675" y="5087938"/>
          <p14:tracePt t="126584" x="6059488" y="5072063"/>
          <p14:tracePt t="126591" x="6067425" y="5064125"/>
          <p14:tracePt t="126599" x="6075363" y="5056188"/>
          <p14:tracePt t="126607" x="6100763" y="5040313"/>
          <p14:tracePt t="126615" x="6108700" y="5032375"/>
          <p14:tracePt t="126623" x="6116638" y="5016500"/>
          <p14:tracePt t="126631" x="6124575" y="5000625"/>
          <p14:tracePt t="126639" x="6140450" y="4967288"/>
          <p14:tracePt t="126648" x="6148388" y="4951413"/>
          <p14:tracePt t="126655" x="6148388" y="4927600"/>
          <p14:tracePt t="126664" x="6156325" y="4911725"/>
          <p14:tracePt t="126671" x="6164263" y="4887913"/>
          <p14:tracePt t="126682" x="6164263" y="4864100"/>
          <p14:tracePt t="126686" x="6172200" y="4848225"/>
          <p14:tracePt t="126695" x="6172200" y="4824413"/>
          <p14:tracePt t="126702" x="6172200" y="4800600"/>
          <p14:tracePt t="126712" x="6164263" y="4776788"/>
          <p14:tracePt t="126718" x="6156325" y="4745038"/>
          <p14:tracePt t="126726" x="6148388" y="4729163"/>
          <p14:tracePt t="126734" x="6140450" y="4713288"/>
          <p14:tracePt t="126742" x="6132513" y="4697413"/>
          <p14:tracePt t="126750" x="6132513" y="4681538"/>
          <p14:tracePt t="126759" x="6116638" y="4665663"/>
          <p14:tracePt t="126766" x="6108700" y="4649788"/>
          <p14:tracePt t="126774" x="6091238" y="4633913"/>
          <p14:tracePt t="126782" x="6083300" y="4616450"/>
          <p14:tracePt t="126790" x="6051550" y="4600575"/>
          <p14:tracePt t="126798" x="6035675" y="4584700"/>
          <p14:tracePt t="126806" x="6011863" y="4576763"/>
          <p14:tracePt t="126814" x="5988050" y="4560888"/>
          <p14:tracePt t="126822" x="5956300" y="4545013"/>
          <p14:tracePt t="126830" x="5932488" y="4537075"/>
          <p14:tracePt t="126838" x="5908675" y="4529138"/>
          <p14:tracePt t="126846" x="5861050" y="4513263"/>
          <p14:tracePt t="126854" x="5829300" y="4505325"/>
          <p14:tracePt t="126863" x="5781675" y="4505325"/>
          <p14:tracePt t="126870" x="5740400" y="4505325"/>
          <p14:tracePt t="126880" x="5700713" y="4505325"/>
          <p14:tracePt t="126886" x="5661025" y="4505325"/>
          <p14:tracePt t="126896" x="5629275" y="4505325"/>
          <p14:tracePt t="126902" x="5597525" y="4505325"/>
          <p14:tracePt t="126910" x="5573713" y="4505325"/>
          <p14:tracePt t="126918" x="5557838" y="4505325"/>
          <p14:tracePt t="126927" x="5541963" y="4505325"/>
          <p14:tracePt t="126935" x="5526088" y="4513263"/>
          <p14:tracePt t="126943" x="5502275" y="4513263"/>
          <p14:tracePt t="126951" x="5478463" y="4513263"/>
          <p14:tracePt t="126959" x="5454650" y="4513263"/>
          <p14:tracePt t="126967" x="5430838" y="4513263"/>
          <p14:tracePt t="126975" x="5407025" y="4521200"/>
          <p14:tracePt t="126984" x="5381625" y="4529138"/>
          <p14:tracePt t="126991" x="5365750" y="4537075"/>
          <p14:tracePt t="127000" x="5341938" y="4537075"/>
          <p14:tracePt t="127007" x="5326063" y="4537075"/>
          <p14:tracePt t="127017" x="5310188" y="4552950"/>
          <p14:tracePt t="127023" x="5286375" y="4560888"/>
          <p14:tracePt t="127033" x="5278438" y="4560888"/>
          <p14:tracePt t="127039" x="5262563" y="4576763"/>
          <p14:tracePt t="127047" x="5246688" y="4584700"/>
          <p14:tracePt t="127054" x="5238750" y="4600575"/>
          <p14:tracePt t="127064" x="5230813" y="4624388"/>
          <p14:tracePt t="127070" x="5222875" y="4641850"/>
          <p14:tracePt t="127080" x="5222875" y="4657725"/>
          <p14:tracePt t="127086" x="5222875" y="4681538"/>
          <p14:tracePt t="127094" x="5222875" y="4705350"/>
          <p14:tracePt t="127102" x="5222875" y="4729163"/>
          <p14:tracePt t="127110" x="5222875" y="4760913"/>
          <p14:tracePt t="127118" x="5246688" y="4808538"/>
          <p14:tracePt t="127126" x="5262563" y="4856163"/>
          <p14:tracePt t="127134" x="5294313" y="4903788"/>
          <p14:tracePt t="127143" x="5334000" y="4959350"/>
          <p14:tracePt t="127151" x="5365750" y="5008563"/>
          <p14:tracePt t="127159" x="5389563" y="5040313"/>
          <p14:tracePt t="127167" x="5430838" y="5080000"/>
          <p14:tracePt t="127175" x="5454650" y="5103813"/>
          <p14:tracePt t="127184" x="5478463" y="5127625"/>
          <p14:tracePt t="127191" x="5502275" y="5143500"/>
          <p14:tracePt t="127198" x="5526088" y="5159375"/>
          <p14:tracePt t="127206" x="5541963" y="5167313"/>
          <p14:tracePt t="127215" x="5557838" y="5175250"/>
          <p14:tracePt t="127222" x="5565775" y="5183188"/>
          <p14:tracePt t="127408" x="5573713" y="5183188"/>
          <p14:tracePt t="127424" x="5573713" y="5175250"/>
          <p14:tracePt t="127434" x="5573713" y="5167313"/>
          <p14:tracePt t="127443" x="5581650" y="5151438"/>
          <p14:tracePt t="127449" x="5581650" y="5135563"/>
          <p14:tracePt t="127456" x="5581650" y="5119688"/>
          <p14:tracePt t="127464" x="5581650" y="5095875"/>
          <p14:tracePt t="127471" x="5581650" y="5064125"/>
          <p14:tracePt t="127479" x="5589588" y="5032375"/>
          <p14:tracePt t="127487" x="5597525" y="4984750"/>
          <p14:tracePt t="127495" x="5605463" y="4935538"/>
          <p14:tracePt t="127504" x="5613400" y="4911725"/>
          <p14:tracePt t="127511" x="5621338" y="4879975"/>
          <p14:tracePt t="127519" x="5621338" y="4864100"/>
          <p14:tracePt t="127527" x="5621338" y="4856163"/>
          <p14:tracePt t="127535" x="5621338" y="4832350"/>
          <p14:tracePt t="127551" x="5629275" y="4824413"/>
          <p14:tracePt t="127601" x="5629275" y="4816475"/>
          <p14:tracePt t="127608" x="5637213" y="4816475"/>
          <p14:tracePt t="127624" x="5637213" y="4808538"/>
          <p14:tracePt t="127632" x="5637213" y="4800600"/>
          <p14:tracePt t="127648" x="5637213" y="4792663"/>
          <p14:tracePt t="127658" x="5637213" y="4776788"/>
          <p14:tracePt t="127664" x="5637213" y="4760913"/>
          <p14:tracePt t="127672" x="5637213" y="4752975"/>
          <p14:tracePt t="127680" x="5637213" y="4737100"/>
          <p14:tracePt t="127690" x="5637213" y="4721225"/>
          <p14:tracePt t="127696" x="5629275" y="4713288"/>
          <p14:tracePt t="127706" x="5629275" y="4697413"/>
          <p14:tracePt t="127711" x="5629275" y="4681538"/>
          <p14:tracePt t="127719" x="5613400" y="4657725"/>
          <p14:tracePt t="127727" x="5605463" y="4624388"/>
          <p14:tracePt t="127736" x="5581650" y="4592638"/>
          <p14:tracePt t="127743" x="5565775" y="4568825"/>
          <p14:tracePt t="127752" x="5541963" y="4545013"/>
          <p14:tracePt t="127759" x="5526088" y="4529138"/>
          <p14:tracePt t="127767" x="5510213" y="4505325"/>
          <p14:tracePt t="127774" x="5494338" y="4497388"/>
          <p14:tracePt t="127784" x="5478463" y="4481513"/>
          <p14:tracePt t="127790" x="5462588" y="4473575"/>
          <p14:tracePt t="127801" x="5446713" y="4465638"/>
          <p14:tracePt t="127806" x="5422900" y="4465638"/>
          <p14:tracePt t="127815" x="5407025" y="4457700"/>
          <p14:tracePt t="127822" x="5389563" y="4449763"/>
          <p14:tracePt t="127830" x="5373688" y="4441825"/>
          <p14:tracePt t="127838" x="5357813" y="4441825"/>
          <p14:tracePt t="127846" x="5334000" y="4441825"/>
          <p14:tracePt t="127854" x="5318125" y="4441825"/>
          <p14:tracePt t="127862" x="5294313" y="4441825"/>
          <p14:tracePt t="127870" x="5286375" y="4441825"/>
          <p14:tracePt t="127878" x="5270500" y="4441825"/>
          <p14:tracePt t="127886" x="5262563" y="4449763"/>
          <p14:tracePt t="127894" x="5254625" y="4449763"/>
          <p14:tracePt t="127902" x="5246688" y="4457700"/>
          <p14:tracePt t="127910" x="5230813" y="4465638"/>
          <p14:tracePt t="127921" x="5222875" y="4481513"/>
          <p14:tracePt t="127927" x="5207000" y="4497388"/>
          <p14:tracePt t="127937" x="5199063" y="4513263"/>
          <p14:tracePt t="127943" x="5183188" y="4537075"/>
          <p14:tracePt t="127954" x="5175250" y="4560888"/>
          <p14:tracePt t="127959" x="5159375" y="4584700"/>
          <p14:tracePt t="127971" x="5159375" y="4608513"/>
          <p14:tracePt t="127975" x="5143500" y="4641850"/>
          <p14:tracePt t="127983" x="5127625" y="4673600"/>
          <p14:tracePt t="127991" x="5111750" y="4705350"/>
          <p14:tracePt t="127999" x="5095875" y="4745038"/>
          <p14:tracePt t="128008" x="5087938" y="4768850"/>
          <p14:tracePt t="128015" x="5080000" y="4792663"/>
          <p14:tracePt t="128023" x="5072063" y="4816475"/>
          <p14:tracePt t="128031" x="5064125" y="4856163"/>
          <p14:tracePt t="128039" x="5064125" y="4879975"/>
          <p14:tracePt t="128047" x="5064125" y="4911725"/>
          <p14:tracePt t="128055" x="5056188" y="4943475"/>
          <p14:tracePt t="128063" x="5056188" y="4967288"/>
          <p14:tracePt t="128072" x="5056188" y="5000625"/>
          <p14:tracePt t="128079" x="5056188" y="5032375"/>
          <p14:tracePt t="128089" x="5056188" y="5056188"/>
          <p14:tracePt t="128095" x="5056188" y="5080000"/>
          <p14:tracePt t="128104" x="5072063" y="5103813"/>
          <p14:tracePt t="128111" x="5080000" y="5119688"/>
          <p14:tracePt t="128122" x="5095875" y="5135563"/>
          <p14:tracePt t="128127" x="5111750" y="5159375"/>
          <p14:tracePt t="128138" x="5127625" y="5175250"/>
          <p14:tracePt t="128143" x="5151438" y="5183188"/>
          <p14:tracePt t="128154" x="5175250" y="5207000"/>
          <p14:tracePt t="128159" x="5199063" y="5222875"/>
          <p14:tracePt t="128168" x="5230813" y="5238750"/>
          <p14:tracePt t="128175" x="5278438" y="5254625"/>
          <p14:tracePt t="128183" x="5310188" y="5278438"/>
          <p14:tracePt t="128191" x="5349875" y="5294313"/>
          <p14:tracePt t="128199" x="5381625" y="5302250"/>
          <p14:tracePt t="128208" x="5422900" y="5310188"/>
          <p14:tracePt t="128215" x="5454650" y="5319713"/>
          <p14:tracePt t="128223" x="5486400" y="5327650"/>
          <p14:tracePt t="128231" x="5534025" y="5327650"/>
          <p14:tracePt t="128239" x="5565775" y="5327650"/>
          <p14:tracePt t="128247" x="5605463" y="5327650"/>
          <p14:tracePt t="128256" x="5661025" y="5310188"/>
          <p14:tracePt t="128263" x="5724525" y="5286375"/>
          <p14:tracePt t="128272" x="5789613" y="5246688"/>
          <p14:tracePt t="128279" x="5837238" y="5207000"/>
          <p14:tracePt t="128290" x="5932488" y="5127625"/>
          <p14:tracePt t="128295" x="5988050" y="5072063"/>
          <p14:tracePt t="128305" x="6035675" y="5000625"/>
          <p14:tracePt t="128311" x="6067425" y="4951413"/>
          <p14:tracePt t="128323" x="6091238" y="4895850"/>
          <p14:tracePt t="128327" x="6091238" y="4840288"/>
          <p14:tracePt t="128339" x="6091238" y="4808538"/>
          <p14:tracePt t="128343" x="6083300" y="4760913"/>
          <p14:tracePt t="128351" x="6067425" y="4729163"/>
          <p14:tracePt t="128360" x="6043613" y="4689475"/>
          <p14:tracePt t="128367" x="6019800" y="4673600"/>
          <p14:tracePt t="128375" x="5988050" y="4649788"/>
          <p14:tracePt t="128383" x="5972175" y="4633913"/>
          <p14:tracePt t="128391" x="5948363" y="4616450"/>
          <p14:tracePt t="128398" x="5916613" y="4600575"/>
          <p14:tracePt t="128406" x="5892800" y="4592638"/>
          <p14:tracePt t="128414" x="5868988" y="4576763"/>
          <p14:tracePt t="128422" x="5837238" y="4560888"/>
          <p14:tracePt t="128430" x="5813425" y="4545013"/>
          <p14:tracePt t="128439" x="5789613" y="4529138"/>
          <p14:tracePt t="128446" x="5757863" y="4521200"/>
          <p14:tracePt t="128454" x="5732463" y="4505325"/>
          <p14:tracePt t="128462" x="5716588" y="4497388"/>
          <p14:tracePt t="128470" x="5700713" y="4489450"/>
          <p14:tracePt t="128478" x="5676900" y="4489450"/>
          <p14:tracePt t="128491" x="5653088" y="4481513"/>
          <p14:tracePt t="128495" x="5629275" y="4481513"/>
          <p14:tracePt t="128507" x="5589588" y="4473575"/>
          <p14:tracePt t="128511" x="5557838" y="4465638"/>
          <p14:tracePt t="128519" x="5526088" y="4465638"/>
          <p14:tracePt t="128528" x="5494338" y="4457700"/>
          <p14:tracePt t="128536" x="5454650" y="4457700"/>
          <p14:tracePt t="128543" x="5422900" y="4457700"/>
          <p14:tracePt t="128551" x="5397500" y="4457700"/>
          <p14:tracePt t="128560" x="5373688" y="4449763"/>
          <p14:tracePt t="128567" x="5357813" y="4449763"/>
          <p14:tracePt t="128575" x="5349875" y="4449763"/>
          <p14:tracePt t="128583" x="5341938" y="4449763"/>
          <p14:tracePt t="128599" x="5334000" y="4449763"/>
          <p14:tracePt t="128610" x="5326063" y="4449763"/>
          <p14:tracePt t="128615" x="5318125" y="4449763"/>
          <p14:tracePt t="128631" x="5310188" y="4449763"/>
          <p14:tracePt t="128641" x="5302250" y="4457700"/>
          <p14:tracePt t="128647" x="5294313" y="4473575"/>
          <p14:tracePt t="128659" x="5278438" y="4497388"/>
          <p14:tracePt t="128663" x="5270500" y="4521200"/>
          <p14:tracePt t="128676" x="5254625" y="4552950"/>
          <p14:tracePt t="128680" x="5238750" y="4584700"/>
          <p14:tracePt t="128693" x="5230813" y="4616450"/>
          <p14:tracePt t="128695" x="5222875" y="4641850"/>
          <p14:tracePt t="128703" x="5199063" y="4681538"/>
          <p14:tracePt t="128710" x="5183188" y="4713288"/>
          <p14:tracePt t="128718" x="5175250" y="4745038"/>
          <p14:tracePt t="128726" x="5151438" y="4776788"/>
          <p14:tracePt t="128734" x="5135563" y="4816475"/>
          <p14:tracePt t="128742" x="5119688" y="4840288"/>
          <p14:tracePt t="128750" x="5111750" y="4872038"/>
          <p14:tracePt t="128758" x="5103813" y="4895850"/>
          <p14:tracePt t="128766" x="5103813" y="4919663"/>
          <p14:tracePt t="128774" x="5103813" y="4935538"/>
          <p14:tracePt t="128782" x="5103813" y="4951413"/>
          <p14:tracePt t="128791" x="5103813" y="4976813"/>
          <p14:tracePt t="128799" x="5119688" y="4992688"/>
          <p14:tracePt t="128807" x="5135563" y="5016500"/>
          <p14:tracePt t="128815" x="5175250" y="5024438"/>
          <p14:tracePt t="128824" x="5214938" y="5056188"/>
          <p14:tracePt t="128831" x="5246688" y="5072063"/>
          <p14:tracePt t="128840" x="5294313" y="5095875"/>
          <p14:tracePt t="128847" x="5341938" y="5127625"/>
          <p14:tracePt t="128858" x="5397500" y="5151438"/>
          <p14:tracePt t="128863" x="5438775" y="5175250"/>
          <p14:tracePt t="128875" x="5478463" y="5199063"/>
          <p14:tracePt t="128878" x="5510213" y="5214938"/>
          <p14:tracePt t="128891" x="5549900" y="5222875"/>
          <p14:tracePt t="128894" x="5573713" y="5238750"/>
          <p14:tracePt t="128902" x="5605463" y="5246688"/>
          <p14:tracePt t="128910" x="5629275" y="5246688"/>
          <p14:tracePt t="128918" x="5661025" y="5246688"/>
          <p14:tracePt t="128926" x="5684838" y="5246688"/>
          <p14:tracePt t="128934" x="5700713" y="5246688"/>
          <p14:tracePt t="128942" x="5724525" y="5238750"/>
          <p14:tracePt t="128950" x="5740400" y="5207000"/>
          <p14:tracePt t="128958" x="5765800" y="5175250"/>
          <p14:tracePt t="128966" x="5797550" y="5135563"/>
          <p14:tracePt t="128976" x="5821363" y="5087938"/>
          <p14:tracePt t="128983" x="5837238" y="5048250"/>
          <p14:tracePt t="128992" x="5853113" y="5008563"/>
          <p14:tracePt t="128999" x="5868988" y="4959350"/>
          <p14:tracePt t="129009" x="5868988" y="4903788"/>
          <p14:tracePt t="129015" x="5868988" y="4872038"/>
          <p14:tracePt t="129026" x="5868988" y="4824413"/>
          <p14:tracePt t="129031" x="5868988" y="4792663"/>
          <p14:tracePt t="129043" x="5861050" y="4760913"/>
          <p14:tracePt t="129047" x="5845175" y="4729163"/>
          <p14:tracePt t="129060" x="5829300" y="4697413"/>
          <p14:tracePt t="129063" x="5821363" y="4665663"/>
          <p14:tracePt t="129071" x="5805488" y="4641850"/>
          <p14:tracePt t="129079" x="5781675" y="4616450"/>
          <p14:tracePt t="129087" x="5765800" y="4584700"/>
          <p14:tracePt t="129095" x="5749925" y="4568825"/>
          <p14:tracePt t="129103" x="5732463" y="4552950"/>
          <p14:tracePt t="129112" x="5716588" y="4545013"/>
          <p14:tracePt t="129119" x="5700713" y="4537075"/>
          <p14:tracePt t="129127" x="5676900" y="4529138"/>
          <p14:tracePt t="129135" x="5661025" y="4521200"/>
          <p14:tracePt t="129144" x="5637213" y="4521200"/>
          <p14:tracePt t="129151" x="5613400" y="4521200"/>
          <p14:tracePt t="129160" x="5589588" y="4521200"/>
          <p14:tracePt t="129167" x="5565775" y="4521200"/>
          <p14:tracePt t="129178" x="5534025" y="4521200"/>
          <p14:tracePt t="129183" x="5502275" y="4529138"/>
          <p14:tracePt t="129194" x="5462588" y="4545013"/>
          <p14:tracePt t="129199" x="5414963" y="4560888"/>
          <p14:tracePt t="129210" x="5381625" y="4576763"/>
          <p14:tracePt t="129215" x="5349875" y="4600575"/>
          <p14:tracePt t="129227" x="5326063" y="4624388"/>
          <p14:tracePt t="129231" x="5294313" y="4641850"/>
          <p14:tracePt t="129239" x="5270500" y="4665663"/>
          <p14:tracePt t="129248" x="5238750" y="4689475"/>
          <p14:tracePt t="129256" x="5214938" y="4721225"/>
          <p14:tracePt t="129263" x="5191125" y="4752975"/>
          <p14:tracePt t="129270" x="5175250" y="4768850"/>
          <p14:tracePt t="129278" x="5167313" y="4792663"/>
          <p14:tracePt t="129286" x="5151438" y="4808538"/>
          <p14:tracePt t="129294" x="5151438" y="4824413"/>
          <p14:tracePt t="129302" x="5143500" y="4848225"/>
          <p14:tracePt t="129310" x="5143500" y="4872038"/>
          <p14:tracePt t="129318" x="5143500" y="4895850"/>
          <p14:tracePt t="129327" x="5143500" y="4927600"/>
          <p14:tracePt t="129335" x="5143500" y="4951413"/>
          <p14:tracePt t="129344" x="5143500" y="4976813"/>
          <p14:tracePt t="129351" x="5143500" y="5000625"/>
          <p14:tracePt t="129361" x="5159375" y="5024438"/>
          <p14:tracePt t="129367" x="5175250" y="5048250"/>
          <p14:tracePt t="129377" x="5214938" y="5080000"/>
          <p14:tracePt t="129383" x="5238750" y="5111750"/>
          <p14:tracePt t="129394" x="5286375" y="5135563"/>
          <p14:tracePt t="129399" x="5310188" y="5143500"/>
          <p14:tracePt t="129411" x="5365750" y="5159375"/>
          <p14:tracePt t="129415" x="5414963" y="5175250"/>
          <p14:tracePt t="129423" x="5470525" y="5191125"/>
          <p14:tracePt t="129431" x="5518150" y="5191125"/>
          <p14:tracePt t="129439" x="5581650" y="5199063"/>
          <p14:tracePt t="129447" x="5637213" y="5199063"/>
          <p14:tracePt t="129455" x="5676900" y="5199063"/>
          <p14:tracePt t="129463" x="5732463" y="5199063"/>
          <p14:tracePt t="129471" x="5773738" y="5199063"/>
          <p14:tracePt t="129479" x="5845175" y="5183188"/>
          <p14:tracePt t="129487" x="5892800" y="5159375"/>
          <p14:tracePt t="129495" x="5932488" y="5135563"/>
          <p14:tracePt t="129503" x="5972175" y="5103813"/>
          <p14:tracePt t="129511" x="6003925" y="5072063"/>
          <p14:tracePt t="129519" x="6027738" y="5032375"/>
          <p14:tracePt t="129528" x="6027738" y="5000625"/>
          <p14:tracePt t="129535" x="6027738" y="4967288"/>
          <p14:tracePt t="129545" x="6019800" y="4919663"/>
          <p14:tracePt t="129551" x="5988050" y="4872038"/>
          <p14:tracePt t="129562" x="5956300" y="4824413"/>
          <p14:tracePt t="129567" x="5916613" y="4776788"/>
          <p14:tracePt t="129578" x="5876925" y="4729163"/>
          <p14:tracePt t="129583" x="5821363" y="4681538"/>
          <p14:tracePt t="129595" x="5781675" y="4641850"/>
          <p14:tracePt t="129599" x="5749925" y="4608513"/>
          <p14:tracePt t="129607" x="5708650" y="4584700"/>
          <p14:tracePt t="129615" x="5668963" y="4560888"/>
          <p14:tracePt t="129623" x="5645150" y="4552950"/>
          <p14:tracePt t="129630" x="5621338" y="4545013"/>
          <p14:tracePt t="129638" x="5605463" y="4529138"/>
          <p14:tracePt t="129646" x="5589588" y="4529138"/>
          <p14:tracePt t="129654" x="5565775" y="4529138"/>
          <p14:tracePt t="129662" x="5549900" y="4529138"/>
          <p14:tracePt t="129670" x="5541963" y="4529138"/>
          <p14:tracePt t="129678" x="5526088" y="4529138"/>
          <p14:tracePt t="129686" x="5510213" y="4529138"/>
          <p14:tracePt t="129694" x="5486400" y="4545013"/>
          <p14:tracePt t="129702" x="5462588" y="4552950"/>
          <p14:tracePt t="129710" x="5438775" y="4560888"/>
          <p14:tracePt t="129719" x="5414963" y="4576763"/>
          <p14:tracePt t="129729" x="5397500" y="4584700"/>
          <p14:tracePt t="129735" x="5381625" y="4600575"/>
          <p14:tracePt t="129746" x="5373688" y="4600575"/>
          <p14:tracePt t="129751" x="5357813" y="4608513"/>
          <p14:tracePt t="129762" x="5357813" y="4616450"/>
          <p14:tracePt t="129783" x="5357813" y="4624388"/>
          <p14:tracePt t="129799" x="5357813" y="4633913"/>
          <p14:tracePt t="129815" x="5357813" y="4641850"/>
          <p14:tracePt t="129823" x="5357813" y="4649788"/>
          <p14:tracePt t="130920" x="5365750" y="4649788"/>
          <p14:tracePt t="130936" x="5373688" y="4641850"/>
          <p14:tracePt t="130945" x="5373688" y="4633913"/>
          <p14:tracePt t="130953" x="5373688" y="4624388"/>
          <p14:tracePt t="130961" x="5381625" y="4616450"/>
          <p14:tracePt t="130972" x="5381625" y="4608513"/>
          <p14:tracePt t="130985" x="5381625" y="4600575"/>
          <p14:tracePt t="131007" x="5381625" y="4592638"/>
          <p14:tracePt t="131016" x="5373688" y="4592638"/>
          <p14:tracePt t="131033" x="5365750" y="4592638"/>
          <p14:tracePt t="131038" x="5357813" y="4592638"/>
          <p14:tracePt t="131054" x="5341938" y="4592638"/>
          <p14:tracePt t="131062" x="5326063" y="4592638"/>
          <p14:tracePt t="131070" x="5310188" y="4608513"/>
          <p14:tracePt t="131078" x="5286375" y="4616450"/>
          <p14:tracePt t="131086" x="5278438" y="4633913"/>
          <p14:tracePt t="131094" x="5262563" y="4641850"/>
          <p14:tracePt t="131102" x="5246688" y="4649788"/>
          <p14:tracePt t="131110" x="5238750" y="4673600"/>
          <p14:tracePt t="131118" x="5230813" y="4689475"/>
          <p14:tracePt t="131126" x="5214938" y="4713288"/>
          <p14:tracePt t="131134" x="5214938" y="4729163"/>
          <p14:tracePt t="131142" x="5214938" y="4752975"/>
          <p14:tracePt t="131150" x="5214938" y="4776788"/>
          <p14:tracePt t="131159" x="5222875" y="4808538"/>
          <p14:tracePt t="131169" x="5238750" y="4832350"/>
          <p14:tracePt t="131175" x="5254625" y="4848225"/>
          <p14:tracePt t="131186" x="5262563" y="4864100"/>
          <p14:tracePt t="131191" x="5294313" y="4879975"/>
          <p14:tracePt t="131202" x="5310188" y="4895850"/>
          <p14:tracePt t="131207" x="5326063" y="4911725"/>
          <p14:tracePt t="131215" x="5349875" y="4919663"/>
          <p14:tracePt t="131223" x="5365750" y="4935538"/>
          <p14:tracePt t="131231" x="5381625" y="4943475"/>
          <p14:tracePt t="131239" x="5407025" y="4959350"/>
          <p14:tracePt t="131247" x="5422900" y="4967288"/>
          <p14:tracePt t="131255" x="5446713" y="4976813"/>
          <p14:tracePt t="131263" x="5462588" y="4984750"/>
          <p14:tracePt t="131271" x="5478463" y="4992688"/>
          <p14:tracePt t="131279" x="5494338" y="4992688"/>
          <p14:tracePt t="131287" x="5510213" y="4992688"/>
          <p14:tracePt t="131295" x="5534025" y="4992688"/>
          <p14:tracePt t="131303" x="5549900" y="4992688"/>
          <p14:tracePt t="131311" x="5573713" y="4992688"/>
          <p14:tracePt t="131320" x="5597525" y="4992688"/>
          <p14:tracePt t="131327" x="5621338" y="4992688"/>
          <p14:tracePt t="131336" x="5637213" y="4992688"/>
          <p14:tracePt t="131343" x="5653088" y="4976813"/>
          <p14:tracePt t="131353" x="5668963" y="4967288"/>
          <p14:tracePt t="131359" x="5684838" y="4959350"/>
          <p14:tracePt t="131370" x="5700713" y="4935538"/>
          <p14:tracePt t="131375" x="5716588" y="4919663"/>
          <p14:tracePt t="131388" x="5724525" y="4911725"/>
          <p14:tracePt t="131391" x="5732463" y="4887913"/>
          <p14:tracePt t="131399" x="5740400" y="4872038"/>
          <p14:tracePt t="131407" x="5740400" y="4848225"/>
          <p14:tracePt t="131415" x="5749925" y="4832350"/>
          <p14:tracePt t="131423" x="5749925" y="4816475"/>
          <p14:tracePt t="131431" x="5749925" y="4808538"/>
          <p14:tracePt t="131439" x="5749925" y="4792663"/>
          <p14:tracePt t="131447" x="5749925" y="4776788"/>
          <p14:tracePt t="131463" x="5749925" y="4760913"/>
          <p14:tracePt t="131479" x="5749925" y="4752975"/>
          <p14:tracePt t="131487" x="5740400" y="4752975"/>
          <p14:tracePt t="131504" x="5740400" y="4745038"/>
          <p14:tracePt t="131527" x="5740400" y="4737100"/>
          <p14:tracePt t="131551" x="5732463" y="4737100"/>
          <p14:tracePt t="131559" x="5732463" y="4729163"/>
          <p14:tracePt t="131570" x="5724525" y="4729163"/>
          <p14:tracePt t="131575" x="5724525" y="4721225"/>
          <p14:tracePt t="131591" x="5724525" y="4705350"/>
          <p14:tracePt t="131599" x="5716588" y="4705350"/>
          <p14:tracePt t="131607" x="5716588" y="4697413"/>
          <p14:tracePt t="131623" x="5716588" y="4689475"/>
          <p14:tracePt t="131631" x="5708650" y="4689475"/>
          <p14:tracePt t="131639" x="5708650" y="4673600"/>
          <p14:tracePt t="131655" x="5708650" y="4665663"/>
          <p14:tracePt t="131663" x="5700713" y="4665663"/>
          <p14:tracePt t="131672" x="5692775" y="4657725"/>
          <p14:tracePt t="131679" x="5684838" y="4649788"/>
          <p14:tracePt t="131688" x="5676900" y="4641850"/>
          <p14:tracePt t="131695" x="5661025" y="4633913"/>
          <p14:tracePt t="131704" x="5637213" y="4624388"/>
          <p14:tracePt t="131711" x="5621338" y="4608513"/>
          <p14:tracePt t="131722" x="5605463" y="4608513"/>
          <p14:tracePt t="131727" x="5589588" y="4600575"/>
          <p14:tracePt t="131739" x="5573713" y="4584700"/>
          <p14:tracePt t="131743" x="5557838" y="4584700"/>
          <p14:tracePt t="131754" x="5549900" y="4584700"/>
          <p14:tracePt t="131759" x="5534025" y="4576763"/>
          <p14:tracePt t="131775" x="5526088" y="4576763"/>
          <p14:tracePt t="131791" x="5518150" y="4576763"/>
          <p14:tracePt t="131807" x="5502275" y="4576763"/>
          <p14:tracePt t="131815" x="5486400" y="4576763"/>
          <p14:tracePt t="131823" x="5470525" y="4576763"/>
          <p14:tracePt t="131831" x="5462588" y="4576763"/>
          <p14:tracePt t="131839" x="5438775" y="4592638"/>
          <p14:tracePt t="131846" x="5422900" y="4600575"/>
          <p14:tracePt t="131854" x="5407025" y="4600575"/>
          <p14:tracePt t="131862" x="5397500" y="4600575"/>
          <p14:tracePt t="131870" x="5381625" y="4608513"/>
          <p14:tracePt t="131878" x="5373688" y="4616450"/>
          <p14:tracePt t="131887" x="5365750" y="4616450"/>
          <p14:tracePt t="131894" x="5357813" y="4624388"/>
          <p14:tracePt t="131910" x="5349875" y="4641850"/>
          <p14:tracePt t="131920" x="5341938" y="4649788"/>
          <p14:tracePt t="131926" x="5334000" y="4665663"/>
          <p14:tracePt t="131934" x="5326063" y="4681538"/>
          <p14:tracePt t="131943" x="5318125" y="4689475"/>
          <p14:tracePt t="131951" x="5302250" y="4705350"/>
          <p14:tracePt t="131959" x="5302250" y="4729163"/>
          <p14:tracePt t="131967" x="5286375" y="4745038"/>
          <p14:tracePt t="131975" x="5278438" y="4760913"/>
          <p14:tracePt t="131983" x="5270500" y="4768850"/>
          <p14:tracePt t="131992" x="5262563" y="4792663"/>
          <p14:tracePt t="131999" x="5254625" y="4800600"/>
          <p14:tracePt t="132007" x="5254625" y="4808538"/>
          <p14:tracePt t="132015" x="5254625" y="4824413"/>
          <p14:tracePt t="132031" x="5254625" y="4832350"/>
          <p14:tracePt t="132047" x="5254625" y="4840288"/>
          <p14:tracePt t="132058" x="5254625" y="4848225"/>
          <p14:tracePt t="132063" x="5262563" y="4856163"/>
          <p14:tracePt t="132075" x="5262563" y="4864100"/>
          <p14:tracePt t="132079" x="5278438" y="4872038"/>
          <p14:tracePt t="132089" x="5278438" y="4879975"/>
          <p14:tracePt t="132105" x="5286375" y="4895850"/>
          <p14:tracePt t="132118" x="5286375" y="4903788"/>
          <p14:tracePt t="132134" x="5294313" y="4903788"/>
          <p14:tracePt t="132142" x="5294313" y="4911725"/>
          <p14:tracePt t="132150" x="5294313" y="4919663"/>
          <p14:tracePt t="132158" x="5302250" y="4919663"/>
          <p14:tracePt t="132166" x="5302250" y="4927600"/>
          <p14:tracePt t="132190" x="5302250" y="4935538"/>
          <p14:tracePt t="132198" x="5310188" y="4935538"/>
          <p14:tracePt t="132230" x="5310188" y="4943475"/>
          <p14:tracePt t="132240" x="5310188" y="4951413"/>
          <p14:tracePt t="132248" x="5318125" y="4951413"/>
          <p14:tracePt t="132264" x="5318125" y="4959350"/>
          <p14:tracePt t="132277" x="5326063" y="4959350"/>
          <p14:tracePt t="132280" x="5334000" y="4967288"/>
          <p14:tracePt t="132296" x="5341938" y="4976813"/>
          <p14:tracePt t="132312" x="5341938" y="4984750"/>
          <p14:tracePt t="132744" x="5349875" y="4984750"/>
          <p14:tracePt t="132768" x="5357813" y="4984750"/>
          <p14:tracePt t="132777" x="5365750" y="4984750"/>
          <p14:tracePt t="132793" x="5373688" y="4984750"/>
          <p14:tracePt t="132809" x="5381625" y="4984750"/>
          <p14:tracePt t="132825" x="5389563" y="4984750"/>
          <p14:tracePt t="132840" x="5397500" y="4984750"/>
          <p14:tracePt t="133056" x="5397500" y="4992688"/>
          <p14:tracePt t="133975" x="5407025" y="4992688"/>
          <p14:tracePt t="133984" x="5422900" y="4992688"/>
          <p14:tracePt t="133992" x="5438775" y="4984750"/>
          <p14:tracePt t="134002" x="5462588" y="4984750"/>
          <p14:tracePt t="134007" x="5478463" y="4976813"/>
          <p14:tracePt t="134015" x="5494338" y="4967288"/>
          <p14:tracePt t="134023" x="5510213" y="4959350"/>
          <p14:tracePt t="134031" x="5526088" y="4959350"/>
          <p14:tracePt t="134039" x="5534025" y="4959350"/>
          <p14:tracePt t="134048" x="5549900" y="4951413"/>
          <p14:tracePt t="134055" x="5573713" y="4943475"/>
          <p14:tracePt t="134071" x="5581650" y="4943475"/>
          <p14:tracePt t="134087" x="5589588" y="4943475"/>
          <p14:tracePt t="134095" x="5589588" y="4935538"/>
          <p14:tracePt t="134111" x="5597525" y="4935538"/>
          <p14:tracePt t="134119" x="5597525" y="4927600"/>
          <p14:tracePt t="134127" x="5605463" y="4927600"/>
          <p14:tracePt t="134159" x="5605463" y="4919663"/>
          <p14:tracePt t="134167" x="5613400" y="4919663"/>
          <p14:tracePt t="134183" x="5613400" y="4911725"/>
          <p14:tracePt t="134207" x="5621338" y="4911725"/>
          <p14:tracePt t="134215" x="5621338" y="4903788"/>
          <p14:tracePt t="134223" x="5621338" y="4895850"/>
          <p14:tracePt t="134247" x="5621338" y="4887913"/>
          <p14:tracePt t="134264" x="5629275" y="4887913"/>
          <p14:tracePt t="134270" x="5629275" y="4879975"/>
          <p14:tracePt t="134278" x="5637213" y="4879975"/>
          <p14:tracePt t="134286" x="5637213" y="4864100"/>
          <p14:tracePt t="134294" x="5645150" y="4848225"/>
          <p14:tracePt t="134302" x="5653088" y="4840288"/>
          <p14:tracePt t="134310" x="5653088" y="4824413"/>
          <p14:tracePt t="134318" x="5661025" y="4808538"/>
          <p14:tracePt t="134326" x="5668963" y="4792663"/>
          <p14:tracePt t="134334" x="5668963" y="4776788"/>
          <p14:tracePt t="134342" x="5676900" y="4760913"/>
          <p14:tracePt t="134350" x="5684838" y="4745038"/>
          <p14:tracePt t="134366" x="5684838" y="4737100"/>
          <p14:tracePt t="134382" x="5684838" y="4729163"/>
          <p14:tracePt t="134401" x="5692775" y="4729163"/>
          <p14:tracePt t="134656" x="5692775" y="4721225"/>
          <p14:tracePt t="134672" x="5692775" y="4713288"/>
          <p14:tracePt t="134681" x="5700713" y="4713288"/>
          <p14:tracePt t="134692" x="5700713" y="4705350"/>
          <p14:tracePt t="134703" x="5700713" y="4697413"/>
          <p14:tracePt t="134711" x="5700713" y="4689475"/>
          <p14:tracePt t="134719" x="5708650" y="4689475"/>
          <p14:tracePt t="135000" x="5724525" y="4689475"/>
          <p14:tracePt t="135008" x="5692775" y="4633913"/>
          <p14:tracePt t="135017" x="5653088" y="4608513"/>
          <p14:tracePt t="135025" x="5629275" y="4600575"/>
          <p14:tracePt t="135031" x="5613400" y="4600575"/>
          <p14:tracePt t="135039" x="5605463" y="4600575"/>
          <p14:tracePt t="140727" x="5605463" y="4592638"/>
          <p14:tracePt t="140735" x="5613400" y="4592638"/>
          <p14:tracePt t="140743" x="5629275" y="4600575"/>
          <p14:tracePt t="140750" x="5637213" y="4600575"/>
          <p14:tracePt t="140913" x="5645150" y="4600575"/>
          <p14:tracePt t="140927" x="5668963" y="4608513"/>
          <p14:tracePt t="140935" x="5716588" y="4624388"/>
          <p14:tracePt t="140944" x="5773738" y="4633913"/>
          <p14:tracePt t="140955" x="5837238" y="4633913"/>
          <p14:tracePt t="140959" x="5892800" y="4633913"/>
          <p14:tracePt t="140967" x="5932488" y="4624388"/>
          <p14:tracePt t="140974" x="5980113" y="4600575"/>
          <p14:tracePt t="140983" x="6019800" y="4576763"/>
          <p14:tracePt t="140990" x="6067425" y="4545013"/>
          <p14:tracePt t="140999" x="6083300" y="4537075"/>
          <p14:tracePt t="141006" x="6116638" y="4497388"/>
          <p14:tracePt t="141015" x="6148388" y="4465638"/>
          <p14:tracePt t="141023" x="6180138" y="4441825"/>
          <p14:tracePt t="141032" x="6211888" y="4410075"/>
          <p14:tracePt t="141039" x="6235700" y="4402138"/>
          <p14:tracePt t="141048" x="6259513" y="4386263"/>
          <p14:tracePt t="141055" x="6291263" y="4370388"/>
          <p14:tracePt t="141065" x="6323013" y="4362450"/>
          <p14:tracePt t="141071" x="6346825" y="4354513"/>
          <p14:tracePt t="141082" x="6394450" y="4338638"/>
          <p14:tracePt t="141087" x="6442075" y="4330700"/>
          <p14:tracePt t="141099" x="6475413" y="4322763"/>
          <p14:tracePt t="141103" x="6523038" y="4314825"/>
          <p14:tracePt t="141111" x="6570663" y="4306888"/>
          <p14:tracePt t="141119" x="6626225" y="4306888"/>
          <p14:tracePt t="141126" x="6681788" y="4306888"/>
          <p14:tracePt t="141135" x="6737350" y="4306888"/>
          <p14:tracePt t="141142" x="6794500" y="4314825"/>
          <p14:tracePt t="141151" x="6826250" y="4330700"/>
          <p14:tracePt t="141158" x="6842125" y="4338638"/>
          <p14:tracePt t="141167" x="6850063" y="4338638"/>
          <p14:tracePt t="141183" x="6850063" y="4346575"/>
          <p14:tracePt t="141199" x="6810375" y="4354513"/>
          <p14:tracePt t="141206" x="6729413" y="4362450"/>
          <p14:tracePt t="141216" x="6665913" y="4370388"/>
          <p14:tracePt t="141223" x="6546850" y="4378325"/>
          <p14:tracePt t="141233" x="6434138" y="4386263"/>
          <p14:tracePt t="141239" x="6315075" y="4402138"/>
          <p14:tracePt t="141250" x="6132513" y="4418013"/>
          <p14:tracePt t="141255" x="5972175" y="4425950"/>
          <p14:tracePt t="141266" x="5797550" y="4425950"/>
          <p14:tracePt t="141271" x="5645150" y="4425950"/>
          <p14:tracePt t="141279" x="5494338" y="4425950"/>
          <p14:tracePt t="141287" x="5357813" y="4425950"/>
          <p14:tracePt t="141295" x="5238750" y="4410075"/>
          <p14:tracePt t="141303" x="5127625" y="4402138"/>
          <p14:tracePt t="141311" x="5038725" y="4386263"/>
          <p14:tracePt t="141319" x="4959350" y="4386263"/>
          <p14:tracePt t="141327" x="4879975" y="4378325"/>
          <p14:tracePt t="141335" x="4808538" y="4370388"/>
          <p14:tracePt t="141342" x="4745038" y="4362450"/>
          <p14:tracePt t="141351" x="4679950" y="4354513"/>
          <p14:tracePt t="141359" x="4608513" y="4346575"/>
          <p14:tracePt t="141367" x="4568825" y="4338638"/>
          <p14:tracePt t="141375" x="4537075" y="4330700"/>
          <p14:tracePt t="141383" x="4497388" y="4330700"/>
          <p14:tracePt t="141391" x="4481513" y="4330700"/>
          <p14:tracePt t="141400" x="4465638" y="4322763"/>
          <p14:tracePt t="141407" x="4457700" y="4322763"/>
          <p14:tracePt t="141423" x="4449763" y="4322763"/>
          <p14:tracePt t="141433" x="4449763" y="4314825"/>
          <p14:tracePt t="141463" x="4441825" y="4314825"/>
          <p14:tracePt t="141471" x="4433888" y="4306888"/>
          <p14:tracePt t="141479" x="4418013" y="4298950"/>
          <p14:tracePt t="141487" x="4386263" y="4281488"/>
          <p14:tracePt t="141494" x="4352925" y="4257675"/>
          <p14:tracePt t="141503" x="4313238" y="4249738"/>
          <p14:tracePt t="141511" x="4273550" y="4233863"/>
          <p14:tracePt t="141519" x="4225925" y="4225925"/>
          <p14:tracePt t="141527" x="4186238" y="4225925"/>
          <p14:tracePt t="141535" x="4138613" y="4225925"/>
          <p14:tracePt t="141543" x="4083050" y="4225925"/>
          <p14:tracePt t="141551" x="4043363" y="4225925"/>
          <p14:tracePt t="141558" x="3994150" y="4233863"/>
          <p14:tracePt t="141567" x="3962400" y="4241800"/>
          <p14:tracePt t="141574" x="3922713" y="4257675"/>
          <p14:tracePt t="141584" x="3906838" y="4273550"/>
          <p14:tracePt t="141591" x="3890963" y="4281488"/>
          <p14:tracePt t="141601" x="3875088" y="4291013"/>
          <p14:tracePt t="141606" x="3867150" y="4298950"/>
          <p14:tracePt t="141617" x="3851275" y="4314825"/>
          <p14:tracePt t="141623" x="3835400" y="4338638"/>
          <p14:tracePt t="141635" x="3819525" y="4354513"/>
          <p14:tracePt t="141639" x="3803650" y="4378325"/>
          <p14:tracePt t="141647" x="3795713" y="4410075"/>
          <p14:tracePt t="141655" x="3771900" y="4441825"/>
          <p14:tracePt t="141663" x="3756025" y="4481513"/>
          <p14:tracePt t="141671" x="3740150" y="4513263"/>
          <p14:tracePt t="141679" x="3716338" y="4552950"/>
          <p14:tracePt t="141687" x="3708400" y="4576763"/>
          <p14:tracePt t="141695" x="3700463" y="4600575"/>
          <p14:tracePt t="141703" x="3692525" y="4624388"/>
          <p14:tracePt t="141711" x="3692525" y="4649788"/>
          <p14:tracePt t="141719" x="3692525" y="4673600"/>
          <p14:tracePt t="141727" x="3692525" y="4697413"/>
          <p14:tracePt t="141735" x="3692525" y="4729163"/>
          <p14:tracePt t="141743" x="3692525" y="4745038"/>
          <p14:tracePt t="141751" x="3708400" y="4776788"/>
          <p14:tracePt t="141759" x="3716338" y="4800600"/>
          <p14:tracePt t="141768" x="3740150" y="4824413"/>
          <p14:tracePt t="141775" x="3771900" y="4864100"/>
          <p14:tracePt t="141786" x="3795713" y="4879975"/>
          <p14:tracePt t="141791" x="3827463" y="4919663"/>
          <p14:tracePt t="141803" x="3851275" y="4943475"/>
          <p14:tracePt t="141806" x="3890963" y="4967288"/>
          <p14:tracePt t="141815" x="3938588" y="5000625"/>
          <p14:tracePt t="141822" x="3986213" y="5032375"/>
          <p14:tracePt t="141830" x="4043363" y="5064125"/>
          <p14:tracePt t="141838" x="4106863" y="5087938"/>
          <p14:tracePt t="141846" x="4146550" y="5111750"/>
          <p14:tracePt t="141854" x="4194175" y="5127625"/>
          <p14:tracePt t="141862" x="4241800" y="5143500"/>
          <p14:tracePt t="141870" x="4297363" y="5151438"/>
          <p14:tracePt t="141878" x="4352925" y="5167313"/>
          <p14:tracePt t="141886" x="4402138" y="5175250"/>
          <p14:tracePt t="141901" x="4441825" y="5183188"/>
          <p14:tracePt t="141902" x="4489450" y="5183188"/>
          <p14:tracePt t="141910" x="4521200" y="5183188"/>
          <p14:tracePt t="141918" x="4545013" y="5183188"/>
          <p14:tracePt t="141926" x="4568825" y="5183188"/>
          <p14:tracePt t="141934" x="4584700" y="5183188"/>
          <p14:tracePt t="141942" x="4608513" y="5167313"/>
          <p14:tracePt t="141950" x="4624388" y="5159375"/>
          <p14:tracePt t="141958" x="4640263" y="5143500"/>
          <p14:tracePt t="141967" x="4656138" y="5119688"/>
          <p14:tracePt t="141974" x="4679950" y="5103813"/>
          <p14:tracePt t="141983" x="4705350" y="5080000"/>
          <p14:tracePt t="141990" x="4721225" y="5072063"/>
          <p14:tracePt t="141998" x="4737100" y="5056188"/>
          <p14:tracePt t="142006" x="4760913" y="5032375"/>
          <p14:tracePt t="142014" x="4792663" y="5008563"/>
          <p14:tracePt t="142022" x="4808538" y="5000625"/>
          <p14:tracePt t="142030" x="4824413" y="4976813"/>
          <p14:tracePt t="142038" x="4840288" y="4976813"/>
          <p14:tracePt t="142054" x="4840288" y="4967288"/>
          <p14:tracePt t="142095" x="4840288" y="4951413"/>
          <p14:tracePt t="142111" x="4840288" y="4943475"/>
          <p14:tracePt t="142119" x="4840288" y="4935538"/>
          <p14:tracePt t="142135" x="4832350" y="4919663"/>
          <p14:tracePt t="142150" x="4832350" y="4911725"/>
          <p14:tracePt t="142158" x="4824413" y="4911725"/>
          <p14:tracePt t="142168" x="4824413" y="4903788"/>
          <p14:tracePt t="142174" x="4824413" y="4895850"/>
          <p14:tracePt t="142182" x="4816475" y="4887913"/>
          <p14:tracePt t="142190" x="4808538" y="4879975"/>
          <p14:tracePt t="142198" x="4800600" y="4864100"/>
          <p14:tracePt t="142206" x="4792663" y="4856163"/>
          <p14:tracePt t="142214" x="4784725" y="4840288"/>
          <p14:tracePt t="142222" x="4768850" y="4824413"/>
          <p14:tracePt t="142230" x="4760913" y="4800600"/>
          <p14:tracePt t="142238" x="4745038" y="4784725"/>
          <p14:tracePt t="142246" x="4721225" y="4760913"/>
          <p14:tracePt t="142254" x="4705350" y="4737100"/>
          <p14:tracePt t="142262" x="4664075" y="4713288"/>
          <p14:tracePt t="142270" x="4624388" y="4681538"/>
          <p14:tracePt t="142278" x="4584700" y="4649788"/>
          <p14:tracePt t="142286" x="4545013" y="4624388"/>
          <p14:tracePt t="142294" x="4513263" y="4592638"/>
          <p14:tracePt t="142302" x="4473575" y="4568825"/>
          <p14:tracePt t="142310" x="4449763" y="4560888"/>
          <p14:tracePt t="142322" x="4410075" y="4537075"/>
          <p14:tracePt t="142327" x="4394200" y="4529138"/>
          <p14:tracePt t="142339" x="4370388" y="4521200"/>
          <p14:tracePt t="142343" x="4344988" y="4513263"/>
          <p14:tracePt t="142355" x="4321175" y="4505325"/>
          <p14:tracePt t="142359" x="4305300" y="4497388"/>
          <p14:tracePt t="142368" x="4289425" y="4497388"/>
          <p14:tracePt t="142375" x="4273550" y="4497388"/>
          <p14:tracePt t="142383" x="4257675" y="4497388"/>
          <p14:tracePt t="142391" x="4241800" y="4497388"/>
          <p14:tracePt t="142399" x="4225925" y="4497388"/>
          <p14:tracePt t="142408" x="4210050" y="4497388"/>
          <p14:tracePt t="142415" x="4202113" y="4505325"/>
          <p14:tracePt t="142423" x="4186238" y="4513263"/>
          <p14:tracePt t="142431" x="4162425" y="4513263"/>
          <p14:tracePt t="142440" x="4146550" y="4521200"/>
          <p14:tracePt t="142447" x="4138613" y="4529138"/>
          <p14:tracePt t="142456" x="4122738" y="4537075"/>
          <p14:tracePt t="142463" x="4098925" y="4545013"/>
          <p14:tracePt t="142472" x="4083050" y="4552950"/>
          <p14:tracePt t="142479" x="4059238" y="4560888"/>
          <p14:tracePt t="142490" x="4043363" y="4576763"/>
          <p14:tracePt t="142495" x="4019550" y="4584700"/>
          <p14:tracePt t="142507" x="3994150" y="4600575"/>
          <p14:tracePt t="142511" x="3978275" y="4616450"/>
          <p14:tracePt t="142523" x="3962400" y="4633913"/>
          <p14:tracePt t="142527" x="3938588" y="4665663"/>
          <p14:tracePt t="142535" x="3930650" y="4697413"/>
          <p14:tracePt t="142543" x="3914775" y="4737100"/>
          <p14:tracePt t="142551" x="3914775" y="4776788"/>
          <p14:tracePt t="142558" x="3914775" y="4824413"/>
          <p14:tracePt t="142566" x="3914775" y="4879975"/>
          <p14:tracePt t="142574" x="3922713" y="4919663"/>
          <p14:tracePt t="142582" x="3946525" y="4976813"/>
          <p14:tracePt t="142590" x="3994150" y="5032375"/>
          <p14:tracePt t="142598" x="4043363" y="5087938"/>
          <p14:tracePt t="142606" x="4114800" y="5151438"/>
          <p14:tracePt t="142614" x="4178300" y="5199063"/>
          <p14:tracePt t="142623" x="4249738" y="5246688"/>
          <p14:tracePt t="142631" x="4321175" y="5286375"/>
          <p14:tracePt t="142640" x="4378325" y="5319713"/>
          <p14:tracePt t="142647" x="4433888" y="5351463"/>
          <p14:tracePt t="142656" x="4481513" y="5375275"/>
          <p14:tracePt t="142663" x="4505325" y="5391150"/>
          <p14:tracePt t="142673" x="4529138" y="5399088"/>
          <p14:tracePt t="142679" x="4529138" y="5407025"/>
          <p14:tracePt t="142983" x="4529138" y="5399088"/>
          <p14:tracePt t="142991" x="4529138" y="5375275"/>
          <p14:tracePt t="143000" x="4529138" y="5351463"/>
          <p14:tracePt t="143010" x="4529138" y="5335588"/>
          <p14:tracePt t="143016" x="4521200" y="5310188"/>
          <p14:tracePt t="143028" x="4513263" y="5286375"/>
          <p14:tracePt t="143031" x="4497388" y="5270500"/>
          <p14:tracePt t="143045" x="4489450" y="5246688"/>
          <p14:tracePt t="143048" x="4465638" y="5214938"/>
          <p14:tracePt t="143063" x="4441825" y="5183188"/>
          <p14:tracePt t="143077" x="4441825" y="5159375"/>
          <p14:tracePt t="143080" x="4425950" y="5151438"/>
          <p14:tracePt t="143088" x="4418013" y="5135563"/>
          <p14:tracePt t="143097" x="4418013" y="5127625"/>
          <p14:tracePt t="143111" x="4410075" y="5111750"/>
          <p14:tracePt t="143135" x="4402138" y="5103813"/>
          <p14:tracePt t="143159" x="4394200" y="5103813"/>
          <p14:tracePt t="143167" x="4386263" y="5103813"/>
          <p14:tracePt t="143175" x="4386263" y="5095875"/>
          <p14:tracePt t="144360" x="4386263" y="5087938"/>
          <p14:tracePt t="144368" x="4386263" y="5080000"/>
          <p14:tracePt t="144384" x="4386263" y="5064125"/>
          <p14:tracePt t="144392" x="4394200" y="5064125"/>
          <p14:tracePt t="144408" x="4402138" y="5056188"/>
          <p14:tracePt t="144431" x="4410075" y="5056188"/>
          <p14:tracePt t="144439" x="4410075" y="5048250"/>
          <p14:tracePt t="144448" x="4418013" y="5048250"/>
          <p14:tracePt t="144455" x="4425950" y="5048250"/>
          <p14:tracePt t="144465" x="4433888" y="5048250"/>
          <p14:tracePt t="144471" x="4433888" y="5040313"/>
          <p14:tracePt t="144482" x="4441825" y="5040313"/>
          <p14:tracePt t="144487" x="4441825" y="5032375"/>
          <p14:tracePt t="144832" x="4441825" y="5024438"/>
          <p14:tracePt t="144840" x="4425950" y="5016500"/>
          <p14:tracePt t="144850" x="4418013" y="5008563"/>
          <p14:tracePt t="144858" x="4402138" y="5000625"/>
          <p14:tracePt t="144868" x="4386263" y="5000625"/>
          <p14:tracePt t="144871" x="4378325" y="4992688"/>
          <p14:tracePt t="144879" x="4370388" y="4992688"/>
          <p14:tracePt t="144887" x="4362450" y="4992688"/>
          <p14:tracePt t="144894" x="4362450" y="4984750"/>
          <p14:tracePt t="144902" x="4352925" y="4984750"/>
          <p14:tracePt t="144910" x="4344988" y="4984750"/>
          <p14:tracePt t="144927" x="4344988" y="4976813"/>
          <p14:tracePt t="144935" x="4337050" y="4976813"/>
          <p14:tracePt t="144993" x="4329113" y="4976813"/>
          <p14:tracePt t="145008" x="4321175" y="4976813"/>
          <p14:tracePt t="145017" x="4313238" y="4976813"/>
          <p14:tracePt t="145022" x="4305300" y="4976813"/>
          <p14:tracePt t="145034" x="4289425" y="4976813"/>
          <p14:tracePt t="145038" x="4281488" y="4976813"/>
          <p14:tracePt t="145049" x="4265613" y="4976813"/>
          <p14:tracePt t="145054" x="4249738" y="4976813"/>
          <p14:tracePt t="145062" x="4225925" y="4976813"/>
          <p14:tracePt t="145070" x="4202113" y="4984750"/>
          <p14:tracePt t="145078" x="4178300" y="4992688"/>
          <p14:tracePt t="145086" x="4146550" y="4992688"/>
          <p14:tracePt t="145094" x="4130675" y="5000625"/>
          <p14:tracePt t="145102" x="4106863" y="5008563"/>
          <p14:tracePt t="145110" x="4090988" y="5016500"/>
          <p14:tracePt t="145118" x="4075113" y="5040313"/>
          <p14:tracePt t="145126" x="4051300" y="5048250"/>
          <p14:tracePt t="145134" x="4035425" y="5072063"/>
          <p14:tracePt t="145142" x="4019550" y="5095875"/>
          <p14:tracePt t="145150" x="4011613" y="5111750"/>
          <p14:tracePt t="145158" x="3994150" y="5127625"/>
          <p14:tracePt t="145166" x="3986213" y="5151438"/>
          <p14:tracePt t="145174" x="3970338" y="5183188"/>
          <p14:tracePt t="145182" x="3954463" y="5207000"/>
          <p14:tracePt t="145190" x="3938588" y="5238750"/>
          <p14:tracePt t="145199" x="3922713" y="5262563"/>
          <p14:tracePt t="145206" x="3914775" y="5278438"/>
          <p14:tracePt t="145216" x="3898900" y="5302250"/>
          <p14:tracePt t="145222" x="3890963" y="5335588"/>
          <p14:tracePt t="145230" x="3875088" y="5351463"/>
          <p14:tracePt t="145238" x="3867150" y="5367338"/>
          <p14:tracePt t="145246" x="3859213" y="5391150"/>
          <p14:tracePt t="145254" x="3851275" y="5407025"/>
          <p14:tracePt t="145262" x="3835400" y="5438775"/>
          <p14:tracePt t="145270" x="3835400" y="5454650"/>
          <p14:tracePt t="145278" x="3827463" y="5486400"/>
          <p14:tracePt t="145286" x="3819525" y="5510213"/>
          <p14:tracePt t="145294" x="3819525" y="5541963"/>
          <p14:tracePt t="145302" x="3819525" y="5573713"/>
          <p14:tracePt t="145310" x="3811588" y="5597525"/>
          <p14:tracePt t="145318" x="3811588" y="5629275"/>
          <p14:tracePt t="145326" x="3811588" y="5653088"/>
          <p14:tracePt t="145334" x="3811588" y="5678488"/>
          <p14:tracePt t="145342" x="3811588" y="5710238"/>
          <p14:tracePt t="145350" x="3811588" y="5734050"/>
          <p14:tracePt t="145358" x="3819525" y="5773738"/>
          <p14:tracePt t="145366" x="3835400" y="5805488"/>
          <p14:tracePt t="145374" x="3843338" y="5853113"/>
          <p14:tracePt t="145383" x="3867150" y="5884863"/>
          <p14:tracePt t="145390" x="3875088" y="5924550"/>
          <p14:tracePt t="145400" x="3898900" y="5964238"/>
          <p14:tracePt t="145407" x="3914775" y="5995988"/>
          <p14:tracePt t="145415" x="3938588" y="6037263"/>
          <p14:tracePt t="145423" x="3962400" y="6084888"/>
          <p14:tracePt t="145431" x="3994150" y="6124575"/>
          <p14:tracePt t="145439" x="4011613" y="6156325"/>
          <p14:tracePt t="145447" x="4051300" y="6180138"/>
          <p14:tracePt t="145455" x="4075113" y="6203950"/>
          <p14:tracePt t="145463" x="4106863" y="6219825"/>
          <p14:tracePt t="145471" x="4146550" y="6243638"/>
          <p14:tracePt t="145479" x="4170363" y="6259513"/>
          <p14:tracePt t="145487" x="4194175" y="6275388"/>
          <p14:tracePt t="145495" x="4225925" y="6291263"/>
          <p14:tracePt t="145503" x="4249738" y="6307138"/>
          <p14:tracePt t="145511" x="4265613" y="6315075"/>
          <p14:tracePt t="145520" x="4289425" y="6323013"/>
          <p14:tracePt t="145527" x="4305300" y="6330950"/>
          <p14:tracePt t="145537" x="4321175" y="6330950"/>
          <p14:tracePt t="145543" x="4329113" y="6330950"/>
          <p14:tracePt t="145553" x="4337050" y="6330950"/>
          <p14:tracePt t="145559" x="4352925" y="6330950"/>
          <p14:tracePt t="145570" x="4362450" y="6330950"/>
          <p14:tracePt t="145575" x="4370388" y="6330950"/>
          <p14:tracePt t="145586" x="4386263" y="6330950"/>
          <p14:tracePt t="145591" x="4402138" y="6330950"/>
          <p14:tracePt t="145599" x="4410075" y="6323013"/>
          <p14:tracePt t="145607" x="4433888" y="6315075"/>
          <p14:tracePt t="145615" x="4465638" y="6291263"/>
          <p14:tracePt t="145623" x="4473575" y="6275388"/>
          <p14:tracePt t="145631" x="4513263" y="6259513"/>
          <p14:tracePt t="145639" x="4537075" y="6235700"/>
          <p14:tracePt t="145646" x="4576763" y="6203950"/>
          <p14:tracePt t="145655" x="4616450" y="6188075"/>
          <p14:tracePt t="145663" x="4648200" y="6164263"/>
          <p14:tracePt t="145671" x="4664075" y="6148388"/>
          <p14:tracePt t="145679" x="4687888" y="6140450"/>
          <p14:tracePt t="145687" x="4705350" y="6124575"/>
          <p14:tracePt t="145695" x="4713288" y="6108700"/>
          <p14:tracePt t="145704" x="4737100" y="6092825"/>
          <p14:tracePt t="145711" x="4745038" y="6076950"/>
          <p14:tracePt t="145720" x="4752975" y="6069013"/>
          <p14:tracePt t="145727" x="4752975" y="6061075"/>
          <p14:tracePt t="145737" x="4760913" y="6045200"/>
          <p14:tracePt t="145743" x="4768850" y="6037263"/>
          <p14:tracePt t="145754" x="4776788" y="6029325"/>
          <p14:tracePt t="145759" x="4776788" y="6005513"/>
          <p14:tracePt t="145770" x="4776788" y="5995988"/>
          <p14:tracePt t="145775" x="4776788" y="5980113"/>
          <p14:tracePt t="145783" x="4776788" y="5964238"/>
          <p14:tracePt t="145791" x="4776788" y="5956300"/>
          <p14:tracePt t="145798" x="4776788" y="5932488"/>
          <p14:tracePt t="145807" x="4776788" y="5924550"/>
          <p14:tracePt t="145814" x="4776788" y="5916613"/>
          <p14:tracePt t="145823" x="4776788" y="5900738"/>
          <p14:tracePt t="145839" x="4768850" y="5892800"/>
          <p14:tracePt t="145855" x="4760913" y="5884863"/>
          <p14:tracePt t="145872" x="4752975" y="5876925"/>
          <p14:tracePt t="145879" x="4752975" y="5868988"/>
          <p14:tracePt t="145887" x="4745038" y="5868988"/>
          <p14:tracePt t="145907" x="4737100" y="5861050"/>
          <p14:tracePt t="145911" x="4729163" y="5861050"/>
          <p14:tracePt t="145922" x="4729163" y="5853113"/>
          <p14:tracePt t="145927" x="4721225" y="5845175"/>
          <p14:tracePt t="145938" x="4721225" y="5837238"/>
          <p14:tracePt t="145943" x="4713288" y="5829300"/>
          <p14:tracePt t="145951" x="4705350" y="5821363"/>
          <p14:tracePt t="145959" x="4695825" y="5805488"/>
          <p14:tracePt t="145967" x="4695825" y="5789613"/>
          <p14:tracePt t="145975" x="4695825" y="5773738"/>
          <p14:tracePt t="145983" x="4687888" y="5765800"/>
          <p14:tracePt t="145991" x="4687888" y="5749925"/>
          <p14:tracePt t="145998" x="4679950" y="5741988"/>
          <p14:tracePt t="146007" x="4679950" y="5734050"/>
          <p14:tracePt t="146015" x="4679950" y="5726113"/>
          <p14:tracePt t="146023" x="4679950" y="5718175"/>
          <p14:tracePt t="146031" x="4679950" y="5710238"/>
          <p14:tracePt t="146039" x="4672013" y="5710238"/>
          <p14:tracePt t="146047" x="4672013" y="5702300"/>
          <p14:tracePt t="146063" x="4672013" y="5694363"/>
          <p14:tracePt t="146072" x="4664075" y="5694363"/>
          <p14:tracePt t="146190" x="4664075" y="5686425"/>
          <p14:tracePt t="146256" x="4656138" y="5686425"/>
          <p14:tracePt t="146272" x="4648200" y="5686425"/>
          <p14:tracePt t="146279" x="4648200" y="5678488"/>
          <p14:tracePt t="146304" x="4640263" y="5678488"/>
          <p14:tracePt t="146319" x="4640263" y="5670550"/>
          <p14:tracePt t="146335" x="4632325" y="5670550"/>
          <p14:tracePt t="146568" x="4624388" y="5670550"/>
          <p14:tracePt t="146576" x="4616450" y="5670550"/>
          <p14:tracePt t="146584" x="4616450" y="5653088"/>
          <p14:tracePt t="146595" x="4608513" y="5653088"/>
          <p14:tracePt t="146600" x="4600575" y="5645150"/>
          <p14:tracePt t="146612" x="4592638" y="5637213"/>
          <p14:tracePt t="146616" x="4584700" y="5629275"/>
          <p14:tracePt t="146628" x="4576763" y="5621338"/>
          <p14:tracePt t="146633" x="4568825" y="5605463"/>
          <p14:tracePt t="146642" x="4560888" y="5597525"/>
          <p14:tracePt t="146647" x="4545013" y="5581650"/>
          <p14:tracePt t="146659" x="4537075" y="5565775"/>
          <p14:tracePt t="146663" x="4529138" y="5557838"/>
          <p14:tracePt t="146671" x="4529138" y="5549900"/>
          <p14:tracePt t="146680" x="4521200" y="5541963"/>
          <p14:tracePt t="146687" x="4513263" y="5534025"/>
          <p14:tracePt t="146695" x="4513263" y="5526088"/>
          <p14:tracePt t="146760" x="4513263" y="5518150"/>
          <p14:tracePt t="146768" x="4513263" y="5510213"/>
          <p14:tracePt t="146783" x="4513263" y="5494338"/>
          <p14:tracePt t="146790" x="4505325" y="5486400"/>
          <p14:tracePt t="146799" x="4505325" y="5470525"/>
          <p14:tracePt t="146808" x="4505325" y="5462588"/>
          <p14:tracePt t="146815" x="4497388" y="5446713"/>
          <p14:tracePt t="146825" x="4489450" y="5438775"/>
          <p14:tracePt t="146830" x="4489450" y="5414963"/>
          <p14:tracePt t="146842" x="4481513" y="5399088"/>
          <p14:tracePt t="146846" x="4481513" y="5383213"/>
          <p14:tracePt t="146855" x="4481513" y="5367338"/>
          <p14:tracePt t="146863" x="4481513" y="5359400"/>
          <p14:tracePt t="146870" x="4481513" y="5343525"/>
          <p14:tracePt t="146879" x="4481513" y="5335588"/>
          <p14:tracePt t="146894" x="4473575" y="5327650"/>
          <p14:tracePt t="146895" x="4473575" y="5310188"/>
          <p14:tracePt t="146902" x="4473575" y="5294313"/>
          <p14:tracePt t="146911" x="4473575" y="5286375"/>
          <p14:tracePt t="146918" x="4473575" y="5278438"/>
          <p14:tracePt t="146926" x="4473575" y="5270500"/>
          <p14:tracePt t="146935" x="4473575" y="5262563"/>
          <p14:tracePt t="146943" x="4473575" y="5254625"/>
          <p14:tracePt t="146959" x="4473575" y="5246688"/>
          <p14:tracePt t="151487" x="4473575" y="5222875"/>
          <p14:tracePt t="151495" x="4481513" y="5207000"/>
          <p14:tracePt t="151502" x="4481513" y="5183188"/>
          <p14:tracePt t="151513" x="4481513" y="5151438"/>
          <p14:tracePt t="151518" x="4481513" y="5127625"/>
          <p14:tracePt t="151526" x="4481513" y="5087938"/>
          <p14:tracePt t="151534" x="4481513" y="5056188"/>
          <p14:tracePt t="151542" x="4481513" y="5040313"/>
          <p14:tracePt t="151550" x="4473575" y="5016500"/>
          <p14:tracePt t="151558" x="4465638" y="5000625"/>
          <p14:tracePt t="151566" x="4457700" y="4984750"/>
          <p14:tracePt t="151574" x="4457700" y="4959350"/>
          <p14:tracePt t="151582" x="4449763" y="4951413"/>
          <p14:tracePt t="151590" x="4441825" y="4935538"/>
          <p14:tracePt t="151598" x="4441825" y="4927600"/>
          <p14:tracePt t="151606" x="4433888" y="4911725"/>
          <p14:tracePt t="151614" x="4425950" y="4911725"/>
          <p14:tracePt t="151622" x="4425950" y="4903788"/>
          <p14:tracePt t="151630" x="4418013" y="4895850"/>
          <p14:tracePt t="151682" x="4418013" y="4887913"/>
          <p14:tracePt t="151690" x="4410075" y="4887913"/>
          <p14:tracePt t="151701" x="4410075" y="4872038"/>
          <p14:tracePt t="151707" x="4394200" y="4864100"/>
          <p14:tracePt t="151710" x="4386263" y="4848225"/>
          <p14:tracePt t="151718" x="4378325" y="4832350"/>
          <p14:tracePt t="151726" x="4362450" y="4808538"/>
          <p14:tracePt t="151734" x="4352925" y="4792663"/>
          <p14:tracePt t="151742" x="4337050" y="4784725"/>
          <p14:tracePt t="151750" x="4329113" y="4760913"/>
          <p14:tracePt t="151758" x="4321175" y="4745038"/>
          <p14:tracePt t="151766" x="4313238" y="4737100"/>
          <p14:tracePt t="151774" x="4297363" y="4721225"/>
          <p14:tracePt t="151782" x="4297363" y="4705350"/>
          <p14:tracePt t="151790" x="4281488" y="4689475"/>
          <p14:tracePt t="151799" x="4273550" y="4681538"/>
          <p14:tracePt t="151806" x="4257675" y="4657725"/>
          <p14:tracePt t="151814" x="4249738" y="4657725"/>
          <p14:tracePt t="151822" x="4233863" y="4641850"/>
          <p14:tracePt t="151831" x="4217988" y="4633913"/>
          <p14:tracePt t="151838" x="4210050" y="4633913"/>
          <p14:tracePt t="151849" x="4194175" y="4624388"/>
          <p14:tracePt t="151854" x="4178300" y="4624388"/>
          <p14:tracePt t="151864" x="4162425" y="4624388"/>
          <p14:tracePt t="151870" x="4154488" y="4624388"/>
          <p14:tracePt t="151879" x="4146550" y="4624388"/>
          <p14:tracePt t="151886" x="4130675" y="4624388"/>
          <p14:tracePt t="151900" x="4122738" y="4624388"/>
          <p14:tracePt t="151902" x="4114800" y="4624388"/>
          <p14:tracePt t="151910" x="4106863" y="4624388"/>
          <p14:tracePt t="151918" x="4098925" y="4624388"/>
          <p14:tracePt t="151926" x="4090988" y="4624388"/>
          <p14:tracePt t="151934" x="4083050" y="4633913"/>
          <p14:tracePt t="151950" x="4075113" y="4641850"/>
          <p14:tracePt t="151958" x="4067175" y="4649788"/>
          <p14:tracePt t="151966" x="4051300" y="4657725"/>
          <p14:tracePt t="151974" x="4043363" y="4665663"/>
          <p14:tracePt t="151982" x="4035425" y="4681538"/>
          <p14:tracePt t="151990" x="4019550" y="4689475"/>
          <p14:tracePt t="151999" x="4011613" y="4705350"/>
          <p14:tracePt t="152006" x="3986213" y="4721225"/>
          <p14:tracePt t="152015" x="3978275" y="4729163"/>
          <p14:tracePt t="152022" x="3970338" y="4752975"/>
          <p14:tracePt t="152032" x="3954463" y="4760913"/>
          <p14:tracePt t="152038" x="3938588" y="4776788"/>
          <p14:tracePt t="152050" x="3930650" y="4800600"/>
          <p14:tracePt t="152054" x="3922713" y="4808538"/>
          <p14:tracePt t="152062" x="3906838" y="4816475"/>
          <p14:tracePt t="152070" x="3906838" y="4832350"/>
          <p14:tracePt t="152078" x="3898900" y="4840288"/>
          <p14:tracePt t="152086" x="3890963" y="4856163"/>
          <p14:tracePt t="152094" x="3883025" y="4864100"/>
          <p14:tracePt t="152102" x="3883025" y="4872038"/>
          <p14:tracePt t="152110" x="3875088" y="4887913"/>
          <p14:tracePt t="152118" x="3867150" y="4903788"/>
          <p14:tracePt t="152126" x="3867150" y="4919663"/>
          <p14:tracePt t="152134" x="3859213" y="4935538"/>
          <p14:tracePt t="152142" x="3851275" y="4951413"/>
          <p14:tracePt t="152151" x="3843338" y="4976813"/>
          <p14:tracePt t="152158" x="3835400" y="5000625"/>
          <p14:tracePt t="152166" x="3827463" y="5016500"/>
          <p14:tracePt t="152174" x="3819525" y="5040313"/>
          <p14:tracePt t="152183" x="3811588" y="5056188"/>
          <p14:tracePt t="152190" x="3795713" y="5080000"/>
          <p14:tracePt t="152199" x="3795713" y="5103813"/>
          <p14:tracePt t="152206" x="3779838" y="5119688"/>
          <p14:tracePt t="152217" x="3779838" y="5143500"/>
          <p14:tracePt t="152222" x="3771900" y="5159375"/>
          <p14:tracePt t="152233" x="3771900" y="5183188"/>
          <p14:tracePt t="152238" x="3771900" y="5207000"/>
          <p14:tracePt t="152246" x="3771900" y="5230813"/>
          <p14:tracePt t="152254" x="3771900" y="5254625"/>
          <p14:tracePt t="152262" x="3771900" y="5286375"/>
          <p14:tracePt t="152270" x="3771900" y="5310188"/>
          <p14:tracePt t="152278" x="3771900" y="5343525"/>
          <p14:tracePt t="152286" x="3771900" y="5367338"/>
          <p14:tracePt t="152294" x="3771900" y="5407025"/>
          <p14:tracePt t="152302" x="3787775" y="5430838"/>
          <p14:tracePt t="152310" x="3803650" y="5470525"/>
          <p14:tracePt t="152319" x="3811588" y="5502275"/>
          <p14:tracePt t="152326" x="3827463" y="5541963"/>
          <p14:tracePt t="152335" x="3843338" y="5573713"/>
          <p14:tracePt t="152342" x="3867150" y="5613400"/>
          <p14:tracePt t="152350" x="3883025" y="5662613"/>
          <p14:tracePt t="152358" x="3898900" y="5694363"/>
          <p14:tracePt t="152368" x="3914775" y="5741988"/>
          <p14:tracePt t="152374" x="3922713" y="5781675"/>
          <p14:tracePt t="152384" x="3946525" y="5829300"/>
          <p14:tracePt t="152390" x="3962400" y="5868988"/>
          <p14:tracePt t="152400" x="3986213" y="5916613"/>
          <p14:tracePt t="152406" x="4002088" y="5956300"/>
          <p14:tracePt t="152417" x="4027488" y="5988050"/>
          <p14:tracePt t="152422" x="4051300" y="6021388"/>
          <p14:tracePt t="152430" x="4067175" y="6045200"/>
          <p14:tracePt t="152438" x="4098925" y="6069013"/>
          <p14:tracePt t="152446" x="4114800" y="6076950"/>
          <p14:tracePt t="152454" x="4138613" y="6092825"/>
          <p14:tracePt t="152462" x="4162425" y="6100763"/>
          <p14:tracePt t="152470" x="4178300" y="6108700"/>
          <p14:tracePt t="152478" x="4210050" y="6116638"/>
          <p14:tracePt t="152486" x="4241800" y="6124575"/>
          <p14:tracePt t="152494" x="4273550" y="6124575"/>
          <p14:tracePt t="152503" x="4305300" y="6132513"/>
          <p14:tracePt t="152510" x="4337050" y="6132513"/>
          <p14:tracePt t="152518" x="4370388" y="6132513"/>
          <p14:tracePt t="152526" x="4402138" y="6132513"/>
          <p14:tracePt t="152535" x="4441825" y="6132513"/>
          <p14:tracePt t="152543" x="4473575" y="6132513"/>
          <p14:tracePt t="152551" x="4497388" y="6132513"/>
          <p14:tracePt t="152558" x="4529138" y="6132513"/>
          <p14:tracePt t="152568" x="4560888" y="6132513"/>
          <p14:tracePt t="152574" x="4592638" y="6124575"/>
          <p14:tracePt t="152584" x="4632325" y="6116638"/>
          <p14:tracePt t="152590" x="4664075" y="6108700"/>
          <p14:tracePt t="152598" x="4705350" y="6100763"/>
          <p14:tracePt t="152606" x="4729163" y="6092825"/>
          <p14:tracePt t="152614" x="4752975" y="6076950"/>
          <p14:tracePt t="152622" x="4768850" y="6069013"/>
          <p14:tracePt t="152630" x="4784725" y="6053138"/>
          <p14:tracePt t="152638" x="4800600" y="6037263"/>
          <p14:tracePt t="152646" x="4816475" y="6013450"/>
          <p14:tracePt t="152654" x="4832350" y="5972175"/>
          <p14:tracePt t="152662" x="4856163" y="5924550"/>
          <p14:tracePt t="152670" x="4872038" y="5876925"/>
          <p14:tracePt t="152678" x="4879975" y="5829300"/>
          <p14:tracePt t="152686" x="4879975" y="5757863"/>
          <p14:tracePt t="152694" x="4887913" y="5694363"/>
          <p14:tracePt t="152702" x="4887913" y="5621338"/>
          <p14:tracePt t="152710" x="4887913" y="5549900"/>
          <p14:tracePt t="152718" x="4887913" y="5462588"/>
          <p14:tracePt t="152726" x="4879975" y="5383213"/>
          <p14:tracePt t="152734" x="4864100" y="5302250"/>
          <p14:tracePt t="152742" x="4856163" y="5214938"/>
          <p14:tracePt t="152751" x="4848225" y="5135563"/>
          <p14:tracePt t="152758" x="4840288" y="5064125"/>
          <p14:tracePt t="152768" x="4832350" y="5008563"/>
          <p14:tracePt t="152774" x="4824413" y="4943475"/>
          <p14:tracePt t="152782" x="4816475" y="4887913"/>
          <p14:tracePt t="152790" x="4808538" y="4832350"/>
          <p14:tracePt t="152798" x="4800600" y="4792663"/>
          <p14:tracePt t="152806" x="4784725" y="4745038"/>
          <p14:tracePt t="152814" x="4768850" y="4697413"/>
          <p14:tracePt t="152822" x="4752975" y="4665663"/>
          <p14:tracePt t="152830" x="4745038" y="4624388"/>
          <p14:tracePt t="152838" x="4737100" y="4600575"/>
          <p14:tracePt t="152846" x="4729163" y="4576763"/>
          <p14:tracePt t="152854" x="4713288" y="4560888"/>
          <p14:tracePt t="152862" x="4705350" y="4529138"/>
          <p14:tracePt t="152870" x="4705350" y="4513263"/>
          <p14:tracePt t="152878" x="4687888" y="4489450"/>
          <p14:tracePt t="152886" x="4679950" y="4473575"/>
          <p14:tracePt t="152903" x="4656138" y="4425950"/>
          <p14:tracePt t="152910" x="4656138" y="4410075"/>
          <p14:tracePt t="152919" x="4640263" y="4394200"/>
          <p14:tracePt t="152926" x="4632325" y="4386263"/>
          <p14:tracePt t="152935" x="4624388" y="4362450"/>
          <p14:tracePt t="152942" x="4616450" y="4354513"/>
          <p14:tracePt t="152952" x="4608513" y="4346575"/>
          <p14:tracePt t="152958" x="4592638" y="4330700"/>
          <p14:tracePt t="152967" x="4592638" y="4322763"/>
          <p14:tracePt t="152975" x="4576763" y="4306888"/>
          <p14:tracePt t="152983" x="4568825" y="4291013"/>
          <p14:tracePt t="152991" x="4552950" y="4281488"/>
          <p14:tracePt t="152999" x="4537075" y="4273550"/>
          <p14:tracePt t="153007" x="4521200" y="4265613"/>
          <p14:tracePt t="153015" x="4513263" y="4257675"/>
          <p14:tracePt t="153023" x="4489450" y="4241800"/>
          <p14:tracePt t="153031" x="4473575" y="4233863"/>
          <p14:tracePt t="153039" x="4457700" y="4217988"/>
          <p14:tracePt t="153047" x="4433888" y="4210050"/>
          <p14:tracePt t="153056" x="4394200" y="4194175"/>
          <p14:tracePt t="153063" x="4352925" y="4170363"/>
          <p14:tracePt t="153072" x="4321175" y="4154488"/>
          <p14:tracePt t="153079" x="4265613" y="4146550"/>
          <p14:tracePt t="153088" x="4225925" y="4146550"/>
          <p14:tracePt t="153095" x="4178300" y="4146550"/>
          <p14:tracePt t="153107" x="4138613" y="4146550"/>
          <p14:tracePt t="153111" x="4098925" y="4138613"/>
          <p14:tracePt t="153123" x="4075113" y="4138613"/>
          <p14:tracePt t="153127" x="4067175" y="4138613"/>
          <p14:tracePt t="153138" x="4059238" y="4138613"/>
          <p14:tracePt t="153207" x="4051300" y="4138613"/>
          <p14:tracePt t="153215" x="4051300" y="4146550"/>
          <p14:tracePt t="153223" x="4043363" y="4170363"/>
          <p14:tracePt t="153231" x="4035425" y="4178300"/>
          <p14:tracePt t="153239" x="4035425" y="4194175"/>
          <p14:tracePt t="153247" x="4019550" y="4210050"/>
          <p14:tracePt t="153256" x="4011613" y="4233863"/>
          <p14:tracePt t="153263" x="4002088" y="4257675"/>
          <p14:tracePt t="153273" x="3986213" y="4273550"/>
          <p14:tracePt t="153279" x="3986213" y="4281488"/>
          <p14:tracePt t="153290" x="3970338" y="4298950"/>
          <p14:tracePt t="153295" x="3962400" y="4322763"/>
          <p14:tracePt t="153306" x="3962400" y="4338638"/>
          <p14:tracePt t="153311" x="3954463" y="4346575"/>
          <p14:tracePt t="153319" x="3946525" y="4362450"/>
          <p14:tracePt t="153327" x="3946525" y="4386263"/>
          <p14:tracePt t="153335" x="3938588" y="4394200"/>
          <p14:tracePt t="153343" x="3930650" y="4410075"/>
          <p14:tracePt t="153351" x="3930650" y="4418013"/>
          <p14:tracePt t="153359" x="3922713" y="4441825"/>
          <p14:tracePt t="153367" x="3922713" y="4449763"/>
          <p14:tracePt t="153375" x="3922713" y="4457700"/>
          <p14:tracePt t="153383" x="3922713" y="4473575"/>
          <p14:tracePt t="153392" x="3922713" y="4481513"/>
          <p14:tracePt t="153399" x="3914775" y="4489450"/>
          <p14:tracePt t="153408" x="3914775" y="4505325"/>
          <p14:tracePt t="153415" x="3914775" y="4521200"/>
          <p14:tracePt t="153424" x="3914775" y="4537075"/>
          <p14:tracePt t="153431" x="3914775" y="4545013"/>
          <p14:tracePt t="153441" x="3914775" y="4568825"/>
          <p14:tracePt t="153447" x="3906838" y="4592638"/>
          <p14:tracePt t="153458" x="3906838" y="4608513"/>
          <p14:tracePt t="153463" x="3906838" y="4624388"/>
          <p14:tracePt t="153475" x="3906838" y="4649788"/>
          <p14:tracePt t="153479" x="3898900" y="4673600"/>
          <p14:tracePt t="153491" x="3890963" y="4689475"/>
          <p14:tracePt t="153495" x="3890963" y="4713288"/>
          <p14:tracePt t="153503" x="3883025" y="4737100"/>
          <p14:tracePt t="153511" x="3883025" y="4752975"/>
          <p14:tracePt t="153519" x="3883025" y="4768850"/>
          <p14:tracePt t="153527" x="3883025" y="4784725"/>
          <p14:tracePt t="153534" x="3883025" y="4800600"/>
          <p14:tracePt t="153543" x="3883025" y="4832350"/>
          <p14:tracePt t="153551" x="3890963" y="4856163"/>
          <p14:tracePt t="153559" x="3898900" y="4879975"/>
          <p14:tracePt t="153567" x="3906838" y="4903788"/>
          <p14:tracePt t="153575" x="3914775" y="4927600"/>
          <p14:tracePt t="153583" x="3930650" y="4967288"/>
          <p14:tracePt t="153593" x="3938588" y="4992688"/>
          <p14:tracePt t="153599" x="3954463" y="5016500"/>
          <p14:tracePt t="153610" x="3962400" y="5056188"/>
          <p14:tracePt t="153615" x="3978275" y="5080000"/>
          <p14:tracePt t="153627" x="3986213" y="5103813"/>
          <p14:tracePt t="153630" x="4002088" y="5127625"/>
          <p14:tracePt t="153640" x="4019550" y="5159375"/>
          <p14:tracePt t="153646" x="4019550" y="5175250"/>
          <p14:tracePt t="153656" x="4035425" y="5207000"/>
          <p14:tracePt t="153662" x="4059238" y="5238750"/>
          <p14:tracePt t="153672" x="4075113" y="5262563"/>
          <p14:tracePt t="153678" x="4098925" y="5294313"/>
          <p14:tracePt t="153686" x="4114800" y="5319713"/>
          <p14:tracePt t="153694" x="4130675" y="5343525"/>
          <p14:tracePt t="153702" x="4162425" y="5375275"/>
          <p14:tracePt t="153710" x="4170363" y="5391150"/>
          <p14:tracePt t="153718" x="4186238" y="5407025"/>
          <p14:tracePt t="153726" x="4202113" y="5422900"/>
          <p14:tracePt t="153734" x="4210050" y="5430838"/>
          <p14:tracePt t="153742" x="4225925" y="5454650"/>
          <p14:tracePt t="153750" x="4233863" y="5462588"/>
          <p14:tracePt t="153758" x="4233863" y="5470525"/>
          <p14:tracePt t="153766" x="4249738" y="5494338"/>
          <p14:tracePt t="153774" x="4249738" y="5502275"/>
          <p14:tracePt t="153782" x="4265613" y="5518150"/>
          <p14:tracePt t="153790" x="4273550" y="5534025"/>
          <p14:tracePt t="153798" x="4297363" y="5549900"/>
          <p14:tracePt t="153806" x="4305300" y="5557838"/>
          <p14:tracePt t="153814" x="4321175" y="5573713"/>
          <p14:tracePt t="153822" x="4337050" y="5581650"/>
          <p14:tracePt t="153830" x="4344988" y="5589588"/>
          <p14:tracePt t="153839" x="4352925" y="5589588"/>
          <p14:tracePt t="153846" x="4362450" y="5597525"/>
          <p14:tracePt t="154088" x="4370388" y="5597525"/>
          <p14:tracePt t="157296" x="4378325" y="5597525"/>
          <p14:tracePt t="157304" x="4410075" y="5597525"/>
          <p14:tracePt t="157312" x="4513263" y="5589588"/>
          <p14:tracePt t="157319" x="4679950" y="5581650"/>
          <p14:tracePt t="157327" x="4840288" y="5573713"/>
          <p14:tracePt t="157335" x="5022850" y="5549900"/>
          <p14:tracePt t="157343" x="5119688" y="5510213"/>
          <p14:tracePt t="157351" x="5270500" y="5414963"/>
          <p14:tracePt t="157360" x="5349875" y="5302250"/>
          <p14:tracePt t="157367" x="5414963" y="5183188"/>
          <p14:tracePt t="157376" x="5446713" y="5072063"/>
          <p14:tracePt t="157382" x="5462588" y="4919663"/>
          <p14:tracePt t="157390" x="5478463" y="4697413"/>
          <p14:tracePt t="157398" x="5478463" y="4529138"/>
          <p14:tracePt t="157406" x="5478463" y="4306888"/>
          <p14:tracePt t="157414" x="5494338" y="4122738"/>
          <p14:tracePt t="157423" x="5526088" y="3979863"/>
          <p14:tracePt t="157430" x="5565775" y="3787775"/>
          <p14:tracePt t="157442" x="5597525" y="3636963"/>
          <p14:tracePt t="157447" x="5629275" y="3508375"/>
          <p14:tracePt t="157455" x="5661025" y="3413125"/>
          <p14:tracePt t="157463" x="5684838" y="3349625"/>
          <p14:tracePt t="157471" x="5700713" y="3302000"/>
          <p14:tracePt t="157479" x="5724525" y="3278188"/>
          <p14:tracePt t="157487" x="5724525" y="3262313"/>
          <p14:tracePt t="157560" x="5724525" y="3252788"/>
          <p14:tracePt t="157576" x="5716588" y="3252788"/>
          <p14:tracePt t="157591" x="5708650" y="3252788"/>
          <p14:tracePt t="157599" x="5700713" y="3252788"/>
          <p14:tracePt t="157624" x="5692775" y="3252788"/>
          <p14:tracePt t="157655" x="5692775" y="3244850"/>
          <p14:tracePt t="157679" x="5700713" y="3244850"/>
          <p14:tracePt t="157687" x="5700713" y="3236913"/>
          <p14:tracePt t="157695" x="5700713" y="3228975"/>
          <p14:tracePt t="157703" x="5700713" y="3213100"/>
          <p14:tracePt t="157711" x="5700713" y="3205163"/>
          <p14:tracePt t="157719" x="5700713" y="3189288"/>
          <p14:tracePt t="157728" x="5692775" y="3181350"/>
          <p14:tracePt t="157735" x="5676900" y="3173413"/>
          <p14:tracePt t="157744" x="5653088" y="3157538"/>
          <p14:tracePt t="157751" x="5645150" y="3149600"/>
          <p14:tracePt t="157761" x="5629275" y="3141663"/>
          <p14:tracePt t="157767" x="5605463" y="3133725"/>
          <p14:tracePt t="157778" x="5589588" y="3125788"/>
          <p14:tracePt t="157783" x="5573713" y="3109913"/>
          <p14:tracePt t="157794" x="5557838" y="3101975"/>
          <p14:tracePt t="157799" x="5534025" y="3086100"/>
          <p14:tracePt t="157811" x="5502275" y="3070225"/>
          <p14:tracePt t="157815" x="5486400" y="3054350"/>
          <p14:tracePt t="157823" x="5454650" y="3038475"/>
          <p14:tracePt t="157831" x="5438775" y="3006725"/>
          <p14:tracePt t="157839" x="5422900" y="2982913"/>
          <p14:tracePt t="157847" x="5407025" y="2943225"/>
          <p14:tracePt t="157855" x="5397500" y="2909888"/>
          <p14:tracePt t="157863" x="5381625" y="2870200"/>
          <p14:tracePt t="157871" x="5365750" y="2814638"/>
          <p14:tracePt t="157880" x="5357813" y="2782888"/>
          <p14:tracePt t="157886" x="5341938" y="2735263"/>
          <p14:tracePt t="157894" x="5326063" y="2703513"/>
          <p14:tracePt t="157902" x="5318125" y="2655888"/>
          <p14:tracePt t="157910" x="5318125" y="2616200"/>
          <p14:tracePt t="157918" x="5310188" y="2576513"/>
          <p14:tracePt t="157926" x="5302250" y="2535238"/>
          <p14:tracePt t="157934" x="5302250" y="2495550"/>
          <p14:tracePt t="157943" x="5294313" y="2463800"/>
          <p14:tracePt t="157950" x="5286375" y="2432050"/>
          <p14:tracePt t="157959" x="5286375" y="2392363"/>
          <p14:tracePt t="157966" x="5270500" y="2368550"/>
          <p14:tracePt t="157975" x="5262563" y="2344738"/>
          <p14:tracePt t="157982" x="5254625" y="2320925"/>
          <p14:tracePt t="157990" x="5238750" y="2297113"/>
          <p14:tracePt t="157998" x="5230813" y="2281238"/>
          <p14:tracePt t="158007" x="5214938" y="2273300"/>
          <p14:tracePt t="158015" x="5191125" y="2257425"/>
          <p14:tracePt t="158023" x="5175250" y="2257425"/>
          <p14:tracePt t="158031" x="5159375" y="2249488"/>
          <p14:tracePt t="158039" x="5143500" y="2249488"/>
          <p14:tracePt t="158047" x="5127625" y="2249488"/>
          <p14:tracePt t="158055" x="5103813" y="2249488"/>
          <p14:tracePt t="158063" x="5095875" y="2249488"/>
          <p14:tracePt t="158071" x="5087938" y="2249488"/>
          <p14:tracePt t="158119" x="5080000" y="2249488"/>
          <p14:tracePt t="158127" x="5080000" y="2241550"/>
          <p14:tracePt t="158144" x="5064125" y="2224088"/>
          <p14:tracePt t="158151" x="5056188" y="2216150"/>
          <p14:tracePt t="158160" x="5038725" y="2208213"/>
          <p14:tracePt t="158167" x="5022850" y="2200275"/>
          <p14:tracePt t="158183" x="5022850" y="2192338"/>
          <p14:tracePt t="158199" x="5022850" y="2184400"/>
          <p14:tracePt t="158206" x="5022850" y="2176463"/>
          <p14:tracePt t="158215" x="5022850" y="2168525"/>
          <p14:tracePt t="158222" x="5022850" y="2152650"/>
          <p14:tracePt t="158231" x="5022850" y="2136775"/>
          <p14:tracePt t="158239" x="5022850" y="2112963"/>
          <p14:tracePt t="158247" x="5022850" y="2089150"/>
          <p14:tracePt t="158254" x="5022850" y="2065338"/>
          <p14:tracePt t="158264" x="5022850" y="2041525"/>
          <p14:tracePt t="158271" x="5022850" y="2009775"/>
          <p14:tracePt t="158280" x="5022850" y="1978025"/>
          <p14:tracePt t="158287" x="5022850" y="1946275"/>
          <p14:tracePt t="158297" x="5022850" y="1930400"/>
          <p14:tracePt t="158303" x="5022850" y="1906588"/>
          <p14:tracePt t="158314" x="5030788" y="1881188"/>
          <p14:tracePt t="158319" x="5030788" y="1865313"/>
          <p14:tracePt t="158330" x="5038725" y="1849438"/>
          <p14:tracePt t="158335" x="5038725" y="1841500"/>
          <p14:tracePt t="158347" x="5038725" y="1817688"/>
          <p14:tracePt t="158351" x="5038725" y="1809750"/>
          <p14:tracePt t="158359" x="5038725" y="1801813"/>
          <p14:tracePt t="158367" x="5038725" y="1793875"/>
          <p14:tracePt t="158375" x="5038725" y="1785938"/>
          <p14:tracePt t="158383" x="5038725" y="1778000"/>
          <p14:tracePt t="158399" x="5030788" y="1770063"/>
          <p14:tracePt t="158407" x="5022850" y="1762125"/>
          <p14:tracePt t="158415" x="5014913" y="1754188"/>
          <p14:tracePt t="158423" x="5006975" y="1746250"/>
          <p14:tracePt t="158431" x="4991100" y="1738313"/>
          <p14:tracePt t="158439" x="4975225" y="1714500"/>
          <p14:tracePt t="158449" x="4959350" y="1706563"/>
          <p14:tracePt t="158455" x="4935538" y="1690688"/>
          <p14:tracePt t="158463" x="4911725" y="1682750"/>
          <p14:tracePt t="158471" x="4887913" y="1666875"/>
          <p14:tracePt t="158479" x="4864100" y="1658938"/>
          <p14:tracePt t="158486" x="4840288" y="1643063"/>
          <p14:tracePt t="158495" x="4800600" y="1627188"/>
          <p14:tracePt t="158502" x="4776788" y="1611313"/>
          <p14:tracePt t="158512" x="4737100" y="1603375"/>
          <p14:tracePt t="158518" x="4705350" y="1579563"/>
          <p14:tracePt t="158526" x="4672013" y="1563688"/>
          <p14:tracePt t="158534" x="4632325" y="1555750"/>
          <p14:tracePt t="158542" x="4600575" y="1547813"/>
          <p14:tracePt t="158550" x="4568825" y="1522413"/>
          <p14:tracePt t="158558" x="4529138" y="1514475"/>
          <p14:tracePt t="158566" x="4497388" y="1498600"/>
          <p14:tracePt t="158574" x="4481513" y="1490663"/>
          <p14:tracePt t="158582" x="4449763" y="1490663"/>
          <p14:tracePt t="158590" x="4425950" y="1474788"/>
          <p14:tracePt t="158598" x="4402138" y="1466850"/>
          <p14:tracePt t="158606" x="4386263" y="1466850"/>
          <p14:tracePt t="158614" x="4370388" y="1458913"/>
          <p14:tracePt t="158622" x="4352925" y="1450975"/>
          <p14:tracePt t="158631" x="4329113" y="1450975"/>
          <p14:tracePt t="158638" x="4305300" y="1443038"/>
          <p14:tracePt t="158647" x="4265613" y="1443038"/>
          <p14:tracePt t="158654" x="4233863" y="1443038"/>
          <p14:tracePt t="158664" x="4202113" y="1443038"/>
          <p14:tracePt t="158671" x="4170363" y="1443038"/>
          <p14:tracePt t="158682" x="4138613" y="1443038"/>
          <p14:tracePt t="158687" x="4114800" y="1443038"/>
          <p14:tracePt t="158697" x="4083050" y="1443038"/>
          <p14:tracePt t="158702" x="4059238" y="1443038"/>
          <p14:tracePt t="158710" x="4035425" y="1450975"/>
          <p14:tracePt t="158718" x="4002088" y="1450975"/>
          <p14:tracePt t="158727" x="3978275" y="1458913"/>
          <p14:tracePt t="158735" x="3954463" y="1466850"/>
          <p14:tracePt t="158742" x="3938588" y="1466850"/>
          <p14:tracePt t="158751" x="3922713" y="1482725"/>
          <p14:tracePt t="158759" x="3906838" y="1482725"/>
          <p14:tracePt t="158767" x="3890963" y="1498600"/>
          <p14:tracePt t="158775" x="3875088" y="1506538"/>
          <p14:tracePt t="158783" x="3867150" y="1514475"/>
          <p14:tracePt t="158791" x="3843338" y="1522413"/>
          <p14:tracePt t="158800" x="3819525" y="1530350"/>
          <p14:tracePt t="158807" x="3795713" y="1547813"/>
          <p14:tracePt t="158816" x="3771900" y="1563688"/>
          <p14:tracePt t="158823" x="3740150" y="1571625"/>
          <p14:tracePt t="158832" x="3716338" y="1587500"/>
          <p14:tracePt t="158839" x="3684588" y="1603375"/>
          <p14:tracePt t="158849" x="3660775" y="1611313"/>
          <p14:tracePt t="158855" x="3635375" y="1619250"/>
          <p14:tracePt t="158865" x="3619500" y="1627188"/>
          <p14:tracePt t="158871" x="3611563" y="1643063"/>
          <p14:tracePt t="158883" x="3595688" y="1651000"/>
          <p14:tracePt t="158895" x="3595688" y="1658938"/>
          <p14:tracePt t="158911" x="3595688" y="1666875"/>
          <p14:tracePt t="158919" x="3595688" y="1674813"/>
          <p14:tracePt t="158926" x="3595688" y="1690688"/>
          <p14:tracePt t="158935" x="3595688" y="1698625"/>
          <p14:tracePt t="158942" x="3595688" y="1722438"/>
          <p14:tracePt t="158951" x="3595688" y="1730375"/>
          <p14:tracePt t="158959" x="3603625" y="1746250"/>
          <p14:tracePt t="158967" x="3611563" y="1762125"/>
          <p14:tracePt t="158974" x="3619500" y="1778000"/>
          <p14:tracePt t="158982" x="3635375" y="1801813"/>
          <p14:tracePt t="158990" x="3643313" y="1817688"/>
          <p14:tracePt t="158998" x="3660775" y="1841500"/>
          <p14:tracePt t="159006" x="3676650" y="1857375"/>
          <p14:tracePt t="159015" x="3692525" y="1881188"/>
          <p14:tracePt t="159022" x="3716338" y="1906588"/>
          <p14:tracePt t="159030" x="3740150" y="1922463"/>
          <p14:tracePt t="159038" x="3771900" y="1954213"/>
          <p14:tracePt t="159047" x="3795713" y="1962150"/>
          <p14:tracePt t="159063" x="3835400" y="1985963"/>
          <p14:tracePt t="159064" x="3867150" y="2001838"/>
          <p14:tracePt t="159070" x="3898900" y="2017713"/>
          <p14:tracePt t="159078" x="3922713" y="2025650"/>
          <p14:tracePt t="159086" x="3954463" y="2041525"/>
          <p14:tracePt t="159094" x="3994150" y="2057400"/>
          <p14:tracePt t="159102" x="4019550" y="2065338"/>
          <p14:tracePt t="159110" x="4067175" y="2081213"/>
          <p14:tracePt t="159118" x="4090988" y="2081213"/>
          <p14:tracePt t="159126" x="4122738" y="2089150"/>
          <p14:tracePt t="159134" x="4146550" y="2097088"/>
          <p14:tracePt t="159142" x="4170363" y="2105025"/>
          <p14:tracePt t="159150" x="4194175" y="2105025"/>
          <p14:tracePt t="159158" x="4217988" y="2112963"/>
          <p14:tracePt t="159166" x="4241800" y="2112963"/>
          <p14:tracePt t="159174" x="4281488" y="2112963"/>
          <p14:tracePt t="159182" x="4305300" y="2128838"/>
          <p14:tracePt t="159190" x="4329113" y="2128838"/>
          <p14:tracePt t="159198" x="4352925" y="2144713"/>
          <p14:tracePt t="159206" x="4386263" y="2152650"/>
          <p14:tracePt t="159215" x="4418013" y="2152650"/>
          <p14:tracePt t="159222" x="4441825" y="2160588"/>
          <p14:tracePt t="159231" x="4465638" y="2168525"/>
          <p14:tracePt t="159238" x="4489450" y="2184400"/>
          <p14:tracePt t="159246" x="4521200" y="2184400"/>
          <p14:tracePt t="159254" x="4545013" y="2184400"/>
          <p14:tracePt t="159262" x="4576763" y="2184400"/>
          <p14:tracePt t="159270" x="4600575" y="2184400"/>
          <p14:tracePt t="159278" x="4616450" y="2192338"/>
          <p14:tracePt t="159287" x="4640263" y="2192338"/>
          <p14:tracePt t="159294" x="4664075" y="2192338"/>
          <p14:tracePt t="159303" x="4687888" y="2192338"/>
          <p14:tracePt t="159310" x="4705350" y="2192338"/>
          <p14:tracePt t="159319" x="4721225" y="2192338"/>
          <p14:tracePt t="159327" x="4729163" y="2192338"/>
          <p14:tracePt t="159335" x="4737100" y="2192338"/>
          <p14:tracePt t="159342" x="4752975" y="2192338"/>
          <p14:tracePt t="159351" x="4760913" y="2192338"/>
          <p14:tracePt t="159358" x="4768850" y="2192338"/>
          <p14:tracePt t="159368" x="4784725" y="2192338"/>
          <p14:tracePt t="159374" x="4800600" y="2192338"/>
          <p14:tracePt t="159384" x="4808538" y="2192338"/>
          <p14:tracePt t="159390" x="4816475" y="2192338"/>
          <p14:tracePt t="159402" x="4832350" y="2192338"/>
          <p14:tracePt t="159407" x="4848225" y="2192338"/>
          <p14:tracePt t="159418" x="4856163" y="2192338"/>
          <p14:tracePt t="159422" x="4872038" y="2192338"/>
          <p14:tracePt t="159431" x="4887913" y="2192338"/>
          <p14:tracePt t="159438" x="4903788" y="2192338"/>
          <p14:tracePt t="159447" x="4927600" y="2192338"/>
          <p14:tracePt t="159454" x="4943475" y="2192338"/>
          <p14:tracePt t="159462" x="4959350" y="2192338"/>
          <p14:tracePt t="159470" x="4975225" y="2192338"/>
          <p14:tracePt t="159478" x="4991100" y="2184400"/>
          <p14:tracePt t="159487" x="5006975" y="2176463"/>
          <p14:tracePt t="159494" x="5030788" y="2176463"/>
          <p14:tracePt t="159503" x="5038725" y="2176463"/>
          <p14:tracePt t="159510" x="5056188" y="2168525"/>
          <p14:tracePt t="159519" x="5064125" y="2168525"/>
          <p14:tracePt t="159527" x="5087938" y="2160588"/>
          <p14:tracePt t="159535" x="5095875" y="2160588"/>
          <p14:tracePt t="159552" x="5111750" y="2160588"/>
          <p14:tracePt t="159575" x="5119688" y="2160588"/>
          <p14:tracePt t="159623" x="5119688" y="2152650"/>
          <p14:tracePt t="159639" x="5127625" y="2144713"/>
          <p14:tracePt t="159647" x="5127625" y="2136775"/>
          <p14:tracePt t="159655" x="5135563" y="2128838"/>
          <p14:tracePt t="159663" x="5135563" y="2120900"/>
          <p14:tracePt t="159671" x="5135563" y="2112963"/>
          <p14:tracePt t="159679" x="5143500" y="2105025"/>
          <p14:tracePt t="159686" x="5143500" y="2097088"/>
          <p14:tracePt t="159694" x="5151438" y="2081213"/>
          <p14:tracePt t="159702" x="5167313" y="2073275"/>
          <p14:tracePt t="159710" x="5167313" y="2057400"/>
          <p14:tracePt t="159718" x="5175250" y="2041525"/>
          <p14:tracePt t="159726" x="5175250" y="2033588"/>
          <p14:tracePt t="159734" x="5175250" y="2017713"/>
          <p14:tracePt t="159742" x="5175250" y="2009775"/>
          <p14:tracePt t="159751" x="5175250" y="2001838"/>
          <p14:tracePt t="159758" x="5183188" y="1985963"/>
          <p14:tracePt t="159767" x="5183188" y="1970088"/>
          <p14:tracePt t="159774" x="5183188" y="1962150"/>
          <p14:tracePt t="159786" x="5175250" y="1954213"/>
          <p14:tracePt t="159791" x="5175250" y="1946275"/>
          <p14:tracePt t="159799" x="5167313" y="1938338"/>
          <p14:tracePt t="159807" x="5159375" y="1922463"/>
          <p14:tracePt t="159823" x="5151438" y="1914525"/>
          <p14:tracePt t="159830" x="5143500" y="1898650"/>
          <p14:tracePt t="159839" x="5143500" y="1890713"/>
          <p14:tracePt t="159847" x="5127625" y="1873250"/>
          <p14:tracePt t="159855" x="5127625" y="1857375"/>
          <p14:tracePt t="159862" x="5119688" y="1849438"/>
          <p14:tracePt t="159871" x="5103813" y="1833563"/>
          <p14:tracePt t="159878" x="5095875" y="1833563"/>
          <p14:tracePt t="159889" x="5087938" y="1825625"/>
          <p14:tracePt t="159895" x="5072063" y="1817688"/>
          <p14:tracePt t="159905" x="5064125" y="1817688"/>
          <p14:tracePt t="159910" x="5056188" y="1809750"/>
          <p14:tracePt t="159920" x="5046663" y="1801813"/>
          <p14:tracePt t="159926" x="5038725" y="1801813"/>
          <p14:tracePt t="159937" x="5022850" y="1801813"/>
          <p14:tracePt t="159942" x="5006975" y="1793875"/>
          <p14:tracePt t="159955" x="4991100" y="1785938"/>
          <p14:tracePt t="159958" x="4975225" y="1785938"/>
          <p14:tracePt t="159967" x="4951413" y="1778000"/>
          <p14:tracePt t="159975" x="4911725" y="1770063"/>
          <p14:tracePt t="159982" x="4879975" y="1762125"/>
          <p14:tracePt t="159991" x="4848225" y="1762125"/>
          <p14:tracePt t="159998" x="4816475" y="1762125"/>
          <p14:tracePt t="160007" x="4784725" y="1754188"/>
          <p14:tracePt t="160015" x="4745038" y="1754188"/>
          <p14:tracePt t="160022" x="4721225" y="1754188"/>
          <p14:tracePt t="160031" x="4687888" y="1754188"/>
          <p14:tracePt t="160040" x="4664075" y="1754188"/>
          <p14:tracePt t="160046" x="4632325" y="1754188"/>
          <p14:tracePt t="160054" x="4616450" y="1754188"/>
          <p14:tracePt t="160062" x="4592638" y="1754188"/>
          <p14:tracePt t="160070" x="4576763" y="1754188"/>
          <p14:tracePt t="160078" x="4568825" y="1754188"/>
          <p14:tracePt t="160086" x="4560888" y="1754188"/>
          <p14:tracePt t="160094" x="4545013" y="1754188"/>
          <p14:tracePt t="160110" x="4529138" y="1754188"/>
          <p14:tracePt t="160119" x="4521200" y="1762125"/>
          <p14:tracePt t="160126" x="4513263" y="1770063"/>
          <p14:tracePt t="160136" x="4505325" y="1770063"/>
          <p14:tracePt t="160143" x="4489450" y="1778000"/>
          <p14:tracePt t="160151" x="4481513" y="1785938"/>
          <p14:tracePt t="160159" x="4473575" y="1785938"/>
          <p14:tracePt t="160167" x="4449763" y="1801813"/>
          <p14:tracePt t="160175" x="4441825" y="1809750"/>
          <p14:tracePt t="160183" x="4425950" y="1817688"/>
          <p14:tracePt t="160191" x="4402138" y="1833563"/>
          <p14:tracePt t="160198" x="4378325" y="1833563"/>
          <p14:tracePt t="160206" x="4362450" y="1849438"/>
          <p14:tracePt t="160214" x="4344988" y="1857375"/>
          <p14:tracePt t="160222" x="4329113" y="1865313"/>
          <p14:tracePt t="160230" x="4305300" y="1881188"/>
          <p14:tracePt t="160238" x="4289425" y="1890713"/>
          <p14:tracePt t="160246" x="4273550" y="1898650"/>
          <p14:tracePt t="160254" x="4265613" y="1906588"/>
          <p14:tracePt t="160262" x="4241800" y="1922463"/>
          <p14:tracePt t="160270" x="4225925" y="1922463"/>
          <p14:tracePt t="160278" x="4217988" y="1938338"/>
          <p14:tracePt t="160287" x="4202113" y="1946275"/>
          <p14:tracePt t="160294" x="4194175" y="1954213"/>
          <p14:tracePt t="160304" x="4178300" y="1962150"/>
          <p14:tracePt t="160310" x="4170363" y="1978025"/>
          <p14:tracePt t="160321" x="4162425" y="1985963"/>
          <p14:tracePt t="160326" x="4154488" y="2001838"/>
          <p14:tracePt t="160334" x="4146550" y="2009775"/>
          <p14:tracePt t="160342" x="4130675" y="2017713"/>
          <p14:tracePt t="160350" x="4122738" y="2033588"/>
          <p14:tracePt t="160358" x="4114800" y="2041525"/>
          <p14:tracePt t="160366" x="4106863" y="2057400"/>
          <p14:tracePt t="160374" x="4106863" y="2065338"/>
          <p14:tracePt t="160382" x="4098925" y="2073275"/>
          <p14:tracePt t="160390" x="4098925" y="2089150"/>
          <p14:tracePt t="160398" x="4090988" y="2097088"/>
          <p14:tracePt t="160407" x="4090988" y="2112963"/>
          <p14:tracePt t="160414" x="4090988" y="2128838"/>
          <p14:tracePt t="160423" x="4090988" y="2144713"/>
          <p14:tracePt t="160430" x="4090988" y="2168525"/>
          <p14:tracePt t="160439" x="4090988" y="2184400"/>
          <p14:tracePt t="160446" x="4090988" y="2200275"/>
          <p14:tracePt t="160455" x="4090988" y="2216150"/>
          <p14:tracePt t="160462" x="4090988" y="2233613"/>
          <p14:tracePt t="160472" x="4090988" y="2241550"/>
          <p14:tracePt t="160478" x="4090988" y="2257425"/>
          <p14:tracePt t="160489" x="4090988" y="2265363"/>
          <p14:tracePt t="160494" x="4090988" y="2273300"/>
          <p14:tracePt t="160502" x="4098925" y="2289175"/>
          <p14:tracePt t="160510" x="4098925" y="2297113"/>
          <p14:tracePt t="160519" x="4098925" y="2305050"/>
          <p14:tracePt t="160526" x="4106863" y="2312988"/>
          <p14:tracePt t="160534" x="4106863" y="2320925"/>
          <p14:tracePt t="160542" x="4122738" y="2336800"/>
          <p14:tracePt t="160550" x="4130675" y="2344738"/>
          <p14:tracePt t="160558" x="4130675" y="2352675"/>
          <p14:tracePt t="160566" x="4138613" y="2360613"/>
          <p14:tracePt t="160582" x="4154488" y="2368550"/>
          <p14:tracePt t="160591" x="4154488" y="2376488"/>
          <p14:tracePt t="160598" x="4162425" y="2384425"/>
          <p14:tracePt t="160606" x="4170363" y="2392363"/>
          <p14:tracePt t="160614" x="4178300" y="2400300"/>
          <p14:tracePt t="160622" x="4178300" y="2408238"/>
          <p14:tracePt t="160630" x="4186238" y="2416175"/>
          <p14:tracePt t="160640" x="4194175" y="2424113"/>
          <p14:tracePt t="160646" x="4194175" y="2432050"/>
          <p14:tracePt t="160656" x="4202113" y="2439988"/>
          <p14:tracePt t="160662" x="4210050" y="2447925"/>
          <p14:tracePt t="160673" x="4217988" y="2463800"/>
          <p14:tracePt t="160678" x="4225925" y="2463800"/>
          <p14:tracePt t="160686" x="4233863" y="2471738"/>
          <p14:tracePt t="160694" x="4233863" y="2479675"/>
          <p14:tracePt t="160702" x="4249738" y="2495550"/>
          <p14:tracePt t="160718" x="4257675" y="2503488"/>
          <p14:tracePt t="160726" x="4265613" y="2503488"/>
          <p14:tracePt t="160734" x="4273550" y="2503488"/>
          <p14:tracePt t="160743" x="4273550" y="2511425"/>
          <p14:tracePt t="160775" x="4281488" y="2511425"/>
          <p14:tracePt t="160791" x="4289425" y="2511425"/>
          <p14:tracePt t="160799" x="4289425" y="2519363"/>
          <p14:tracePt t="160815" x="4297363" y="2519363"/>
          <p14:tracePt t="160825" x="4305300" y="2519363"/>
          <p14:tracePt t="160831" x="4321175" y="2519363"/>
          <p14:tracePt t="160843" x="4337050" y="2519363"/>
          <p14:tracePt t="160847" x="4352925" y="2527300"/>
          <p14:tracePt t="160860" x="4378325" y="2535238"/>
          <p14:tracePt t="160863" x="4402138" y="2535238"/>
          <p14:tracePt t="160871" x="4425950" y="2543175"/>
          <p14:tracePt t="160880" x="4449763" y="2543175"/>
          <p14:tracePt t="160887" x="4473575" y="2543175"/>
          <p14:tracePt t="160896" x="4489450" y="2551113"/>
          <p14:tracePt t="160903" x="4513263" y="2559050"/>
          <p14:tracePt t="160912" x="4529138" y="2559050"/>
          <p14:tracePt t="160919" x="4545013" y="2559050"/>
          <p14:tracePt t="160927" x="4560888" y="2559050"/>
          <p14:tracePt t="160935" x="4576763" y="2559050"/>
          <p14:tracePt t="160951" x="4584700" y="2559050"/>
          <p14:tracePt t="160959" x="4592638" y="2559050"/>
          <p14:tracePt t="160967" x="4600575" y="2559050"/>
          <p14:tracePt t="160983" x="4608513" y="2559050"/>
          <p14:tracePt t="160999" x="4624388" y="2559050"/>
          <p14:tracePt t="161015" x="4632325" y="2559050"/>
          <p14:tracePt t="161026" x="4648200" y="2559050"/>
          <p14:tracePt t="161031" x="4664075" y="2559050"/>
          <p14:tracePt t="161044" x="4679950" y="2559050"/>
          <p14:tracePt t="161047" x="4695825" y="2559050"/>
          <p14:tracePt t="161055" x="4721225" y="2559050"/>
          <p14:tracePt t="161063" x="4745038" y="2559050"/>
          <p14:tracePt t="161071" x="4768850" y="2559050"/>
          <p14:tracePt t="161079" x="4800600" y="2559050"/>
          <p14:tracePt t="161087" x="4824413" y="2566988"/>
          <p14:tracePt t="161095" x="4864100" y="2566988"/>
          <p14:tracePt t="161103" x="4887913" y="2566988"/>
          <p14:tracePt t="161112" x="4927600" y="2566988"/>
          <p14:tracePt t="161119" x="4951413" y="2566988"/>
          <p14:tracePt t="161127" x="4975225" y="2566988"/>
          <p14:tracePt t="161134" x="4991100" y="2566988"/>
          <p14:tracePt t="161142" x="5006975" y="2566988"/>
          <p14:tracePt t="161150" x="5022850" y="2566988"/>
          <p14:tracePt t="161158" x="5038725" y="2566988"/>
          <p14:tracePt t="161166" x="5046663" y="2566988"/>
          <p14:tracePt t="161175" x="5056188" y="2566988"/>
          <p14:tracePt t="161182" x="5064125" y="2566988"/>
          <p14:tracePt t="161880" x="5072063" y="2566988"/>
          <p14:tracePt t="161904" x="5087938" y="2535238"/>
          <p14:tracePt t="161911" x="5095875" y="2527300"/>
          <p14:tracePt t="161918" x="5111750" y="2519363"/>
          <p14:tracePt t="161930" x="5119688" y="2503488"/>
          <p14:tracePt t="161934" x="5135563" y="2495550"/>
          <p14:tracePt t="161943" x="5143500" y="2487613"/>
          <p14:tracePt t="161950" x="5151438" y="2479675"/>
          <p14:tracePt t="161959" x="5167313" y="2463800"/>
          <p14:tracePt t="161967" x="5175250" y="2463800"/>
          <p14:tracePt t="161974" x="5191125" y="2447925"/>
          <p14:tracePt t="161990" x="5199063" y="2447925"/>
          <p14:tracePt t="161998" x="5199063" y="2439988"/>
          <p14:tracePt t="162006" x="5207000" y="2432050"/>
          <p14:tracePt t="162087" x="5207000" y="2424113"/>
          <p14:tracePt t="162103" x="5207000" y="2408238"/>
          <p14:tracePt t="162114" x="5199063" y="2408238"/>
          <p14:tracePt t="162119" x="5199063" y="2392363"/>
          <p14:tracePt t="162127" x="5183188" y="2384425"/>
          <p14:tracePt t="162135" x="5183188" y="2376488"/>
          <p14:tracePt t="162142" x="5159375" y="2352675"/>
          <p14:tracePt t="162150" x="5143500" y="2344738"/>
          <p14:tracePt t="162158" x="5119688" y="2320925"/>
          <p14:tracePt t="162166" x="5087938" y="2305050"/>
          <p14:tracePt t="162175" x="5064125" y="2289175"/>
          <p14:tracePt t="162183" x="5022850" y="2265363"/>
          <p14:tracePt t="162191" x="4991100" y="2241550"/>
          <p14:tracePt t="162199" x="4959350" y="2224088"/>
          <p14:tracePt t="162206" x="4927600" y="2208213"/>
          <p14:tracePt t="162214" x="4895850" y="2184400"/>
          <p14:tracePt t="162222" x="4864100" y="2176463"/>
          <p14:tracePt t="162230" x="4840288" y="2168525"/>
          <p14:tracePt t="162238" x="4816475" y="2152650"/>
          <p14:tracePt t="162246" x="4792663" y="2152650"/>
          <p14:tracePt t="162254" x="4776788" y="2144713"/>
          <p14:tracePt t="162263" x="4760913" y="2136775"/>
          <p14:tracePt t="162270" x="4752975" y="2136775"/>
          <p14:tracePt t="162279" x="4737100" y="2136775"/>
          <p14:tracePt t="162286" x="4729163" y="2136775"/>
          <p14:tracePt t="162296" x="4721225" y="2136775"/>
          <p14:tracePt t="162302" x="4705350" y="2136775"/>
          <p14:tracePt t="162311" x="4695825" y="2136775"/>
          <p14:tracePt t="162319" x="4679950" y="2136775"/>
          <p14:tracePt t="162327" x="4664075" y="2136775"/>
          <p14:tracePt t="162336" x="4656138" y="2136775"/>
          <p14:tracePt t="162343" x="4640263" y="2136775"/>
          <p14:tracePt t="162352" x="4624388" y="2136775"/>
          <p14:tracePt t="162358" x="4616450" y="2144713"/>
          <p14:tracePt t="162367" x="4592638" y="2152650"/>
          <p14:tracePt t="162374" x="4584700" y="2160588"/>
          <p14:tracePt t="162383" x="4568825" y="2168525"/>
          <p14:tracePt t="162390" x="4552950" y="2176463"/>
          <p14:tracePt t="162399" x="4521200" y="2184400"/>
          <p14:tracePt t="162407" x="4497388" y="2192338"/>
          <p14:tracePt t="162417" x="4481513" y="2200275"/>
          <p14:tracePt t="162423" x="4449763" y="2216150"/>
          <p14:tracePt t="162433" x="4433888" y="2216150"/>
          <p14:tracePt t="162438" x="4410075" y="2233613"/>
          <p14:tracePt t="162449" x="4378325" y="2249488"/>
          <p14:tracePt t="162454" x="4352925" y="2257425"/>
          <p14:tracePt t="162466" x="4337050" y="2265363"/>
          <p14:tracePt t="162470" x="4313238" y="2281238"/>
          <p14:tracePt t="162482" x="4289425" y="2289175"/>
          <p14:tracePt t="162486" x="4273550" y="2297113"/>
          <p14:tracePt t="162495" x="4265613" y="2305050"/>
          <p14:tracePt t="162503" x="4249738" y="2312988"/>
          <p14:tracePt t="162510" x="4241800" y="2320925"/>
          <p14:tracePt t="162519" x="4233863" y="2320925"/>
          <p14:tracePt t="162526" x="4233863" y="2328863"/>
          <p14:tracePt t="162535" x="4225925" y="2328863"/>
          <p14:tracePt t="162543" x="4225925" y="2344738"/>
          <p14:tracePt t="162559" x="4217988" y="2352675"/>
          <p14:tracePt t="162567" x="4210050" y="2360613"/>
          <p14:tracePt t="162583" x="4210050" y="2368550"/>
          <p14:tracePt t="162590" x="4210050" y="2376488"/>
          <p14:tracePt t="162600" x="4210050" y="2384425"/>
          <p14:tracePt t="162617" x="4202113" y="2384425"/>
          <p14:tracePt t="162623" x="4202113" y="2392363"/>
          <p14:tracePt t="162631" x="4202113" y="2400300"/>
          <p14:tracePt t="162647" x="4202113" y="2408238"/>
          <p14:tracePt t="162662" x="4202113" y="2416175"/>
          <p14:tracePt t="162678" x="4210050" y="2432050"/>
          <p14:tracePt t="162686" x="4217988" y="2432050"/>
          <p14:tracePt t="162694" x="4217988" y="2439988"/>
          <p14:tracePt t="162702" x="4233863" y="2447925"/>
          <p14:tracePt t="162710" x="4233863" y="2455863"/>
          <p14:tracePt t="162718" x="4249738" y="2479675"/>
          <p14:tracePt t="162726" x="4257675" y="2487613"/>
          <p14:tracePt t="162735" x="4273550" y="2503488"/>
          <p14:tracePt t="162742" x="4289425" y="2519363"/>
          <p14:tracePt t="162751" x="4305300" y="2527300"/>
          <p14:tracePt t="162758" x="4321175" y="2543175"/>
          <p14:tracePt t="162768" x="4344988" y="2559050"/>
          <p14:tracePt t="162775" x="4362450" y="2576513"/>
          <p14:tracePt t="162784" x="4370388" y="2584450"/>
          <p14:tracePt t="162790" x="4386263" y="2592388"/>
          <p14:tracePt t="162801" x="4410075" y="2600325"/>
          <p14:tracePt t="162806" x="4418013" y="2608263"/>
          <p14:tracePt t="162817" x="4425950" y="2616200"/>
          <p14:tracePt t="162822" x="4441825" y="2616200"/>
          <p14:tracePt t="162834" x="4449763" y="2616200"/>
          <p14:tracePt t="162838" x="4457700" y="2624138"/>
          <p14:tracePt t="162847" x="4465638" y="2624138"/>
          <p14:tracePt t="162854" x="4473575" y="2632075"/>
          <p14:tracePt t="162863" x="4481513" y="2632075"/>
          <p14:tracePt t="162870" x="4489450" y="2632075"/>
          <p14:tracePt t="162878" x="4497388" y="2632075"/>
          <p14:tracePt t="162886" x="4513263" y="2632075"/>
          <p14:tracePt t="162894" x="4521200" y="2632075"/>
          <p14:tracePt t="162902" x="4537075" y="2632075"/>
          <p14:tracePt t="162911" x="4552950" y="2632075"/>
          <p14:tracePt t="162919" x="4568825" y="2632075"/>
          <p14:tracePt t="162926" x="4584700" y="2632075"/>
          <p14:tracePt t="162936" x="4608513" y="2632075"/>
          <p14:tracePt t="162942" x="4624388" y="2632075"/>
          <p14:tracePt t="162952" x="4640263" y="2632075"/>
          <p14:tracePt t="162958" x="4664075" y="2632075"/>
          <p14:tracePt t="162969" x="4687888" y="2632075"/>
          <p14:tracePt t="162974" x="4713288" y="2632075"/>
          <p14:tracePt t="162985" x="4737100" y="2632075"/>
          <p14:tracePt t="162990" x="4768850" y="2632075"/>
          <p14:tracePt t="163004" x="4784725" y="2632075"/>
          <p14:tracePt t="163006" x="4808538" y="2632075"/>
          <p14:tracePt t="163018" x="4832350" y="2632075"/>
          <p14:tracePt t="163022" x="4856163" y="2632075"/>
          <p14:tracePt t="163031" x="4879975" y="2632075"/>
          <p14:tracePt t="163038" x="4895850" y="2632075"/>
          <p14:tracePt t="163046" x="4911725" y="2632075"/>
          <p14:tracePt t="163054" x="4927600" y="2632075"/>
          <p14:tracePt t="163062" x="4943475" y="2632075"/>
          <p14:tracePt t="163071" x="4951413" y="2632075"/>
          <p14:tracePt t="163078" x="4959350" y="2632075"/>
          <p14:tracePt t="163094" x="4967288" y="2632075"/>
          <p14:tracePt t="163103" x="4975225" y="2632075"/>
          <p14:tracePt t="163110" x="4983163" y="2632075"/>
          <p14:tracePt t="163119" x="4991100" y="2632075"/>
          <p14:tracePt t="163126" x="5006975" y="2632075"/>
          <p14:tracePt t="163136" x="5014913" y="2632075"/>
          <p14:tracePt t="163142" x="5022850" y="2632075"/>
          <p14:tracePt t="163153" x="5038725" y="2624138"/>
          <p14:tracePt t="163169" x="5056188" y="2624138"/>
          <p14:tracePt t="163174" x="5064125" y="2624138"/>
          <p14:tracePt t="163187" x="5072063" y="2624138"/>
          <p14:tracePt t="163190" x="5080000" y="2624138"/>
          <p14:tracePt t="163202" x="5095875" y="2616200"/>
          <p14:tracePt t="163206" x="5103813" y="2616200"/>
          <p14:tracePt t="163215" x="5111750" y="2608263"/>
          <p14:tracePt t="163223" x="5119688" y="2608263"/>
          <p14:tracePt t="163239" x="5135563" y="2608263"/>
          <p14:tracePt t="163256" x="5143500" y="2608263"/>
          <p14:tracePt t="163263" x="5143500" y="2600325"/>
          <p14:tracePt t="163279" x="5151438" y="2600325"/>
          <p14:tracePt t="163294" x="5159375" y="2600325"/>
          <p14:tracePt t="163302" x="5159375" y="2592388"/>
          <p14:tracePt t="163318" x="5159375" y="2584450"/>
          <p14:tracePt t="163326" x="5167313" y="2584450"/>
          <p14:tracePt t="163342" x="5175250" y="2576513"/>
          <p14:tracePt t="163358" x="5183188" y="2566988"/>
          <p14:tracePt t="163368" x="5191125" y="2566988"/>
          <p14:tracePt t="163374" x="5199063" y="2559050"/>
          <p14:tracePt t="163382" x="5199063" y="2551113"/>
          <p14:tracePt t="163398" x="5199063" y="2543175"/>
          <p14:tracePt t="163406" x="5207000" y="2543175"/>
          <p14:tracePt t="163415" x="5207000" y="2535238"/>
          <p14:tracePt t="163447" x="5207000" y="2527300"/>
          <p14:tracePt t="163455" x="5207000" y="2519363"/>
          <p14:tracePt t="163479" x="5207000" y="2511425"/>
          <p14:tracePt t="163503" x="5207000" y="2503488"/>
          <p14:tracePt t="163535" x="5207000" y="2495550"/>
          <p14:tracePt t="163553" x="5207000" y="2487613"/>
          <p14:tracePt t="163567" x="5207000" y="2479675"/>
          <p14:tracePt t="163575" x="5191125" y="2471738"/>
          <p14:tracePt t="163583" x="5191125" y="2463800"/>
          <p14:tracePt t="163591" x="5183188" y="2463800"/>
          <p14:tracePt t="163599" x="5175250" y="2455863"/>
          <p14:tracePt t="163607" x="5167313" y="2455863"/>
          <p14:tracePt t="163615" x="5159375" y="2455863"/>
          <p14:tracePt t="163623" x="5159375" y="2447925"/>
          <p14:tracePt t="163631" x="5143500" y="2439988"/>
          <p14:tracePt t="163639" x="5135563" y="2439988"/>
          <p14:tracePt t="163647" x="5127625" y="2432050"/>
          <p14:tracePt t="163656" x="5111750" y="2424113"/>
          <p14:tracePt t="163673" x="5095875" y="2416175"/>
          <p14:tracePt t="163679" x="5087938" y="2408238"/>
          <p14:tracePt t="163691" x="5080000" y="2408238"/>
          <p14:tracePt t="163695" x="5072063" y="2408238"/>
          <p14:tracePt t="163706" x="5064125" y="2400300"/>
          <p14:tracePt t="163710" x="5056188" y="2400300"/>
          <p14:tracePt t="163719" x="5046663" y="2400300"/>
          <p14:tracePt t="163726" x="5038725" y="2400300"/>
          <p14:tracePt t="163736" x="5030788" y="2392363"/>
          <p14:tracePt t="163750" x="5022850" y="2392363"/>
          <p14:tracePt t="163767" x="5014913" y="2392363"/>
          <p14:tracePt t="163775" x="5006975" y="2392363"/>
          <p14:tracePt t="163783" x="4999038" y="2392363"/>
          <p14:tracePt t="163799" x="4983163" y="2392363"/>
          <p14:tracePt t="163815" x="4975225" y="2392363"/>
          <p14:tracePt t="163824" x="4959350" y="2392363"/>
          <p14:tracePt t="163831" x="4943475" y="2392363"/>
          <p14:tracePt t="163840" x="4935538" y="2392363"/>
          <p14:tracePt t="163847" x="4927600" y="2392363"/>
          <p14:tracePt t="163857" x="4911725" y="2392363"/>
          <p14:tracePt t="163863" x="4903788" y="2392363"/>
          <p14:tracePt t="163875" x="4895850" y="2392363"/>
          <p14:tracePt t="163879" x="4887913" y="2392363"/>
          <p14:tracePt t="163892" x="4872038" y="2392363"/>
          <p14:tracePt t="163911" x="4856163" y="2400300"/>
          <p14:tracePt t="163925" x="4848225" y="2408238"/>
          <p14:tracePt t="163927" x="4840288" y="2408238"/>
          <p14:tracePt t="163935" x="4840288" y="2416175"/>
          <p14:tracePt t="163944" x="4832350" y="2424113"/>
          <p14:tracePt t="163951" x="4824413" y="2439988"/>
          <p14:tracePt t="163959" x="4816475" y="2439988"/>
          <p14:tracePt t="163967" x="4816475" y="2447925"/>
          <p14:tracePt t="163975" x="4808538" y="2455863"/>
          <p14:tracePt t="163983" x="4808538" y="2463800"/>
          <p14:tracePt t="163992" x="4808538" y="2471738"/>
          <p14:tracePt t="163999" x="4800600" y="2471738"/>
          <p14:tracePt t="164015" x="4792663" y="2479675"/>
          <p14:tracePt t="164031" x="4792663" y="2487613"/>
          <p14:tracePt t="164041" x="4792663" y="2495550"/>
          <p14:tracePt t="164063" x="4792663" y="2503488"/>
          <p14:tracePt t="164079" x="4792663" y="2511425"/>
          <p14:tracePt t="164095" x="4792663" y="2519363"/>
          <p14:tracePt t="164111" x="4792663" y="2527300"/>
          <p14:tracePt t="164702" x="4784725" y="2527300"/>
          <p14:tracePt t="164718" x="4768850" y="2527300"/>
          <p14:tracePt t="164726" x="4760913" y="2535238"/>
          <p14:tracePt t="164734" x="4752975" y="2543175"/>
          <p14:tracePt t="164742" x="4737100" y="2543175"/>
          <p14:tracePt t="164750" x="4721225" y="2543175"/>
          <p14:tracePt t="164759" x="4695825" y="2543175"/>
          <p14:tracePt t="164766" x="4672013" y="2543175"/>
          <p14:tracePt t="164775" x="4656138" y="2543175"/>
          <p14:tracePt t="164782" x="4632325" y="2543175"/>
          <p14:tracePt t="164792" x="4608513" y="2543175"/>
          <p14:tracePt t="164798" x="4584700" y="2543175"/>
          <p14:tracePt t="164809" x="4568825" y="2543175"/>
          <p14:tracePt t="164814" x="4552950" y="2543175"/>
          <p14:tracePt t="164822" x="4545013" y="2543175"/>
          <p14:tracePt t="164830" x="4529138" y="2543175"/>
          <p14:tracePt t="164838" x="4521200" y="2543175"/>
          <p14:tracePt t="164846" x="4513263" y="2543175"/>
          <p14:tracePt t="164854" x="4505325" y="2543175"/>
          <p14:tracePt t="164862" x="4497388" y="2551113"/>
          <p14:tracePt t="164870" x="4489450" y="2551113"/>
          <p14:tracePt t="164878" x="4473575" y="2551113"/>
          <p14:tracePt t="164894" x="4441825" y="2559050"/>
          <p14:tracePt t="164902" x="4418013" y="2559050"/>
          <p14:tracePt t="164910" x="4402138" y="2559050"/>
          <p14:tracePt t="164918" x="4378325" y="2559050"/>
          <p14:tracePt t="164926" x="4352925" y="2559050"/>
          <p14:tracePt t="164934" x="4337050" y="2559050"/>
          <p14:tracePt t="164943" x="4313238" y="2559050"/>
          <p14:tracePt t="164950" x="4297363" y="2559050"/>
          <p14:tracePt t="164960" x="4273550" y="2559050"/>
          <p14:tracePt t="164966" x="4249738" y="2559050"/>
          <p14:tracePt t="164976" x="4233863" y="2559050"/>
          <p14:tracePt t="164982" x="4217988" y="2559050"/>
          <p14:tracePt t="164993" x="4210050" y="2559050"/>
          <p14:tracePt t="164998" x="4194175" y="2559050"/>
          <p14:tracePt t="165006" x="4178300" y="2559050"/>
          <p14:tracePt t="165014" x="4170363" y="2559050"/>
          <p14:tracePt t="165022" x="4162425" y="2566988"/>
          <p14:tracePt t="165030" x="4154488" y="2566988"/>
          <p14:tracePt t="165038" x="4138613" y="2566988"/>
          <p14:tracePt t="165054" x="4130675" y="2566988"/>
          <p14:tracePt t="165062" x="4106863" y="2566988"/>
          <p14:tracePt t="165070" x="4098925" y="2576513"/>
          <p14:tracePt t="165078" x="4083050" y="2576513"/>
          <p14:tracePt t="165086" x="4067175" y="2576513"/>
          <p14:tracePt t="165094" x="4043363" y="2576513"/>
          <p14:tracePt t="165102" x="4019550" y="2584450"/>
          <p14:tracePt t="165110" x="3994150" y="2592388"/>
          <p14:tracePt t="165118" x="3978275" y="2600325"/>
          <p14:tracePt t="165127" x="3962400" y="2600325"/>
          <p14:tracePt t="165134" x="3946525" y="2608263"/>
          <p14:tracePt t="165144" x="3930650" y="2616200"/>
          <p14:tracePt t="165150" x="3898900" y="2624138"/>
          <p14:tracePt t="165160" x="3883025" y="2632075"/>
          <p14:tracePt t="165166" x="3867150" y="2647950"/>
          <p14:tracePt t="165177" x="3851275" y="2655888"/>
          <p14:tracePt t="165182" x="3835400" y="2663825"/>
          <p14:tracePt t="165190" x="3827463" y="2671763"/>
          <p14:tracePt t="165198" x="3819525" y="2679700"/>
          <p14:tracePt t="165206" x="3811588" y="2687638"/>
          <p14:tracePt t="165214" x="3803650" y="2695575"/>
          <p14:tracePt t="165222" x="3803650" y="2703513"/>
          <p14:tracePt t="165230" x="3803650" y="2711450"/>
          <p14:tracePt t="165238" x="3795713" y="2711450"/>
          <p14:tracePt t="165246" x="3795713" y="2727325"/>
          <p14:tracePt t="165262" x="3795713" y="2735263"/>
          <p14:tracePt t="165278" x="3795713" y="2743200"/>
          <p14:tracePt t="165286" x="3795713" y="2751138"/>
          <p14:tracePt t="165295" x="3795713" y="2759075"/>
          <p14:tracePt t="165302" x="3795713" y="2767013"/>
          <p14:tracePt t="165311" x="3795713" y="2782888"/>
          <p14:tracePt t="165331" x="3795713" y="2798763"/>
          <p14:tracePt t="165336" x="3795713" y="2806700"/>
          <p14:tracePt t="165349" x="3803650" y="2814638"/>
          <p14:tracePt t="165351" x="3803650" y="2830513"/>
          <p14:tracePt t="165360" x="3803650" y="2838450"/>
          <p14:tracePt t="165368" x="3811588" y="2846388"/>
          <p14:tracePt t="165376" x="3819525" y="2862263"/>
          <p14:tracePt t="165383" x="3827463" y="2878138"/>
          <p14:tracePt t="165390" x="3835400" y="2878138"/>
          <p14:tracePt t="165398" x="3835400" y="2894013"/>
          <p14:tracePt t="165406" x="3851275" y="2901950"/>
          <p14:tracePt t="165415" x="3851275" y="2909888"/>
          <p14:tracePt t="165422" x="3859213" y="2909888"/>
          <p14:tracePt t="165430" x="3859213" y="2919413"/>
          <p14:tracePt t="165438" x="3875088" y="2927350"/>
          <p14:tracePt t="165446" x="3883025" y="2935288"/>
          <p14:tracePt t="165454" x="3890963" y="2943225"/>
          <p14:tracePt t="165462" x="3922713" y="2959100"/>
          <p14:tracePt t="165470" x="3938588" y="2967038"/>
          <p14:tracePt t="165478" x="3962400" y="2974975"/>
          <p14:tracePt t="165486" x="3986213" y="2982913"/>
          <p14:tracePt t="165495" x="4011613" y="2998788"/>
          <p14:tracePt t="165502" x="4043363" y="2998788"/>
          <p14:tracePt t="165511" x="4067175" y="3014663"/>
          <p14:tracePt t="165518" x="4098925" y="3022600"/>
          <p14:tracePt t="165528" x="4130675" y="3022600"/>
          <p14:tracePt t="165534" x="4162425" y="3022600"/>
          <p14:tracePt t="165543" x="4202113" y="3030538"/>
          <p14:tracePt t="165551" x="4233863" y="3030538"/>
          <p14:tracePt t="165558" x="4265613" y="3030538"/>
          <p14:tracePt t="165567" x="4305300" y="3030538"/>
          <p14:tracePt t="165574" x="4352925" y="3030538"/>
          <p14:tracePt t="165583" x="4386263" y="3030538"/>
          <p14:tracePt t="165590" x="4433888" y="3030538"/>
          <p14:tracePt t="165599" x="4473575" y="3030538"/>
          <p14:tracePt t="165606" x="4521200" y="3022600"/>
          <p14:tracePt t="165614" x="4552950" y="3022600"/>
          <p14:tracePt t="165623" x="4584700" y="3014663"/>
          <p14:tracePt t="165632" x="4616450" y="3006725"/>
          <p14:tracePt t="165638" x="4664075" y="2998788"/>
          <p14:tracePt t="165648" x="4695825" y="2990850"/>
          <p14:tracePt t="165654" x="4737100" y="2982913"/>
          <p14:tracePt t="165665" x="4768850" y="2974975"/>
          <p14:tracePt t="165670" x="4800600" y="2951163"/>
          <p14:tracePt t="165682" x="4816475" y="2943225"/>
          <p14:tracePt t="165686" x="4832350" y="2935288"/>
          <p14:tracePt t="165696" x="4848225" y="2919413"/>
          <p14:tracePt t="165702" x="4856163" y="2919413"/>
          <p14:tracePt t="165712" x="4864100" y="2901950"/>
          <p14:tracePt t="165726" x="4864100" y="2894013"/>
          <p14:tracePt t="165734" x="4872038" y="2886075"/>
          <p14:tracePt t="165742" x="4872038" y="2878138"/>
          <p14:tracePt t="165751" x="4872038" y="2862263"/>
          <p14:tracePt t="165758" x="4872038" y="2854325"/>
          <p14:tracePt t="165767" x="4872038" y="2846388"/>
          <p14:tracePt t="165783" x="4872038" y="2838450"/>
          <p14:tracePt t="165799" x="4872038" y="2830513"/>
          <p14:tracePt t="166040" x="4879975" y="2830513"/>
          <p14:tracePt t="166049" x="4879975" y="2822575"/>
          <p14:tracePt t="166056" x="4879975" y="2814638"/>
          <p14:tracePt t="166070" x="4879975" y="2798763"/>
          <p14:tracePt t="166072" x="4879975" y="2782888"/>
          <p14:tracePt t="166088" x="4879975" y="2774950"/>
          <p14:tracePt t="166096" x="4872038" y="2759075"/>
          <p14:tracePt t="166112" x="4864100" y="2743200"/>
          <p14:tracePt t="166121" x="4856163" y="2735263"/>
          <p14:tracePt t="166127" x="4856163" y="2727325"/>
          <p14:tracePt t="166136" x="4848225" y="2719388"/>
          <p14:tracePt t="166142" x="4840288" y="2711450"/>
          <p14:tracePt t="166150" x="4840288" y="2703513"/>
          <p14:tracePt t="166158" x="4832350" y="2695575"/>
          <p14:tracePt t="166166" x="4832350" y="2687638"/>
          <p14:tracePt t="166174" x="4824413" y="2687638"/>
          <p14:tracePt t="175057" x="4824413" y="2679700"/>
          <p14:tracePt t="175071" x="4848225" y="2679700"/>
          <p14:tracePt t="175079" x="4872038" y="2687638"/>
          <p14:tracePt t="175088" x="4887913" y="2687638"/>
          <p14:tracePt t="175375" x="4887913" y="2695575"/>
          <p14:tracePt t="175384" x="4887913" y="2703513"/>
          <p14:tracePt t="175393" x="4879975" y="2727325"/>
          <p14:tracePt t="175400" x="4872038" y="2743200"/>
          <p14:tracePt t="175411" x="4848225" y="2759075"/>
          <p14:tracePt t="175414" x="4832350" y="2774950"/>
          <p14:tracePt t="175423" x="4824413" y="2798763"/>
          <p14:tracePt t="175431" x="4808538" y="2822575"/>
          <p14:tracePt t="175438" x="4800600" y="2838450"/>
          <p14:tracePt t="175447" x="4800600" y="2854325"/>
          <p14:tracePt t="175455" x="4800600" y="2878138"/>
          <p14:tracePt t="175463" x="4800600" y="2901950"/>
          <p14:tracePt t="175470" x="4800600" y="2927350"/>
          <p14:tracePt t="175478" x="4816475" y="2959100"/>
          <p14:tracePt t="175487" x="4824413" y="2990850"/>
          <p14:tracePt t="175495" x="4840288" y="3038475"/>
          <p14:tracePt t="175502" x="4848225" y="3070225"/>
          <p14:tracePt t="175511" x="4848225" y="3101975"/>
          <p14:tracePt t="175518" x="4848225" y="3125788"/>
          <p14:tracePt t="175528" x="4848225" y="3157538"/>
          <p14:tracePt t="175534" x="4840288" y="3197225"/>
          <p14:tracePt t="175544" x="4832350" y="3228975"/>
          <p14:tracePt t="175551" x="4816475" y="3270250"/>
          <p14:tracePt t="175561" x="4792663" y="3294063"/>
          <p14:tracePt t="175566" x="4776788" y="3333750"/>
          <p14:tracePt t="175578" x="4760913" y="3357563"/>
          <p14:tracePt t="175582" x="4745038" y="3389313"/>
          <p14:tracePt t="175594" x="4729163" y="3413125"/>
          <p14:tracePt t="175599" x="4705350" y="3436938"/>
          <p14:tracePt t="175607" x="4687888" y="3452813"/>
          <p14:tracePt t="175615" x="4672013" y="3468688"/>
          <p14:tracePt t="175622" x="4648200" y="3484563"/>
          <p14:tracePt t="175630" x="4632325" y="3500438"/>
          <p14:tracePt t="175638" x="4616450" y="3508375"/>
          <p14:tracePt t="175647" x="4600575" y="3532188"/>
          <p14:tracePt t="175655" x="4584700" y="3532188"/>
          <p14:tracePt t="175662" x="4552950" y="3563938"/>
          <p14:tracePt t="175670" x="4521200" y="3605213"/>
          <p14:tracePt t="175680" x="4473575" y="3636963"/>
          <p14:tracePt t="175687" x="4425950" y="3676650"/>
          <p14:tracePt t="175696" x="4362450" y="3716338"/>
          <p14:tracePt t="175703" x="4305300" y="3756025"/>
          <p14:tracePt t="175710" x="4249738" y="3803650"/>
          <p14:tracePt t="175718" x="4186238" y="3851275"/>
          <p14:tracePt t="175726" x="4154488" y="3875088"/>
          <p14:tracePt t="175734" x="4114800" y="3898900"/>
          <p14:tracePt t="175743" x="4098925" y="3906838"/>
          <p14:tracePt t="175750" x="4083050" y="3922713"/>
          <p14:tracePt t="175759" x="4075113" y="3922713"/>
          <p14:tracePt t="175863" x="4067175" y="3922713"/>
          <p14:tracePt t="175872" x="4067175" y="3930650"/>
          <p14:tracePt t="175887" x="4059238" y="3938588"/>
          <p14:tracePt t="175903" x="4051300" y="3948113"/>
          <p14:tracePt t="175991" x="4051300" y="3956050"/>
          <p14:tracePt t="176000" x="4051300" y="3971925"/>
          <p14:tracePt t="176008" x="4051300" y="3987800"/>
          <p14:tracePt t="176016" x="4043363" y="3995738"/>
          <p14:tracePt t="176023" x="4043363" y="4011613"/>
          <p14:tracePt t="176035" x="4043363" y="4027488"/>
          <p14:tracePt t="176038" x="4043363" y="4035425"/>
          <p14:tracePt t="176078" x="4035425" y="4035425"/>
          <p14:tracePt t="176103" x="4035425" y="4043363"/>
          <p14:tracePt t="176113" x="4035425" y="4051300"/>
          <p14:tracePt t="176120" x="4027488" y="4051300"/>
          <p14:tracePt t="176134" x="4027488" y="4059238"/>
          <p14:tracePt t="176136" x="4027488" y="4067175"/>
          <p14:tracePt t="176144" x="4019550" y="4075113"/>
          <p14:tracePt t="176151" x="4019550" y="4083050"/>
          <p14:tracePt t="176175" x="4019550" y="4067175"/>
          <p14:tracePt t="176464" x="4019550" y="4059238"/>
          <p14:tracePt t="176481" x="4019550" y="4122738"/>
          <p14:tracePt t="176489" x="4027488" y="4170363"/>
          <p14:tracePt t="176498" x="4027488" y="4202113"/>
          <p14:tracePt t="176508" x="4019550" y="4241800"/>
          <p14:tracePt t="176512" x="3994150" y="4298950"/>
          <p14:tracePt t="176518" x="3954463" y="4378325"/>
          <p14:tracePt t="176526" x="3930650" y="4449763"/>
          <p14:tracePt t="176534" x="3906838" y="4537075"/>
          <p14:tracePt t="176542" x="3883025" y="4624388"/>
          <p14:tracePt t="176550" x="3843338" y="4713288"/>
          <p14:tracePt t="176558" x="3811588" y="4800600"/>
          <p14:tracePt t="176567" x="3779838" y="4872038"/>
          <p14:tracePt t="176574" x="3740150" y="4943475"/>
          <p14:tracePt t="176582" x="3700463" y="5008563"/>
          <p14:tracePt t="176590" x="3668713" y="5048250"/>
          <p14:tracePt t="176599" x="3643313" y="5080000"/>
          <p14:tracePt t="176606" x="3635375" y="5095875"/>
          <p14:tracePt t="176615" x="3619500" y="5111750"/>
          <p14:tracePt t="176775" x="3619500" y="5119688"/>
          <p14:tracePt t="176783" x="3611563" y="5127625"/>
          <p14:tracePt t="176792" x="3587750" y="5143500"/>
          <p14:tracePt t="176803" x="3579813" y="5159375"/>
          <p14:tracePt t="176807" x="3563938" y="5167313"/>
          <p14:tracePt t="176818" x="3563938" y="5183188"/>
          <p14:tracePt t="176822" x="3548063" y="5191125"/>
          <p14:tracePt t="176834" x="3548063" y="5207000"/>
          <p14:tracePt t="176838" x="3540125" y="5207000"/>
          <p14:tracePt t="176850" x="3532188" y="5214938"/>
          <p14:tracePt t="176854" x="3524250" y="5230813"/>
          <p14:tracePt t="176862" x="3516313" y="5246688"/>
          <p14:tracePt t="176870" x="3500438" y="5262563"/>
          <p14:tracePt t="176879" x="3492500" y="5286375"/>
          <p14:tracePt t="176887" x="3476625" y="5302250"/>
          <p14:tracePt t="176903" x="3468688" y="5327650"/>
          <p14:tracePt t="176910" x="3460750" y="5327650"/>
          <p14:tracePt t="177294" x="3460750" y="5335588"/>
          <p14:tracePt t="177302" x="3444875" y="5351463"/>
          <p14:tracePt t="177310" x="3429000" y="5367338"/>
          <p14:tracePt t="177318" x="3421063" y="5375275"/>
          <p14:tracePt t="177326" x="3397250" y="5391150"/>
          <p14:tracePt t="177334" x="3381375" y="5399088"/>
          <p14:tracePt t="177342" x="3365500" y="5407025"/>
          <p14:tracePt t="177350" x="3349625" y="5422900"/>
          <p14:tracePt t="177358" x="3325813" y="5430838"/>
          <p14:tracePt t="177367" x="3308350" y="5438775"/>
          <p14:tracePt t="177374" x="3284538" y="5446713"/>
          <p14:tracePt t="177383" x="3268663" y="5454650"/>
          <p14:tracePt t="177390" x="3244850" y="5454650"/>
          <p14:tracePt t="177397" x="3228975" y="5462588"/>
          <p14:tracePt t="177406" x="3213100" y="5470525"/>
          <p14:tracePt t="177413" x="3197225" y="5470525"/>
          <p14:tracePt t="177456" x="3189288" y="5470525"/>
          <p14:tracePt t="177464" x="3189288" y="5478463"/>
          <p14:tracePt t="177472" x="3181350" y="5478463"/>
          <p14:tracePt t="177495" x="3173413" y="5478463"/>
          <p14:tracePt t="177511" x="3165475" y="5478463"/>
          <p14:tracePt t="177527" x="3149600" y="5478463"/>
          <p14:tracePt t="177542" x="3141663" y="5478463"/>
          <p14:tracePt t="177551" x="3125788" y="5478463"/>
          <p14:tracePt t="177558" x="3109913" y="5478463"/>
          <p14:tracePt t="177570" x="3101975" y="5478463"/>
          <p14:tracePt t="177574" x="3086100" y="5478463"/>
          <p14:tracePt t="177582" x="3070225" y="5470525"/>
          <p14:tracePt t="177590" x="3054350" y="5470525"/>
          <p14:tracePt t="177598" x="3046413" y="5470525"/>
          <p14:tracePt t="177606" x="3030538" y="5470525"/>
          <p14:tracePt t="177614" x="3014663" y="5462588"/>
          <p14:tracePt t="177622" x="2998788" y="5454650"/>
          <p14:tracePt t="177630" x="2990850" y="5454650"/>
          <p14:tracePt t="177639" x="2974975" y="5454650"/>
          <p14:tracePt t="177646" x="2957513" y="5454650"/>
          <p14:tracePt t="177654" x="2949575" y="5454650"/>
          <p14:tracePt t="177662" x="2941638" y="5454650"/>
          <p14:tracePt t="177670" x="2925763" y="5454650"/>
          <p14:tracePt t="177678" x="2909888" y="5454650"/>
          <p14:tracePt t="177687" x="2901950" y="5454650"/>
          <p14:tracePt t="177694" x="2886075" y="5454650"/>
          <p14:tracePt t="177704" x="2878138" y="5454650"/>
          <p14:tracePt t="177710" x="2854325" y="5454650"/>
          <p14:tracePt t="177720" x="2846388" y="5462588"/>
          <p14:tracePt t="177726" x="2830513" y="5462588"/>
          <p14:tracePt t="177737" x="2814638" y="5470525"/>
          <p14:tracePt t="177742" x="2790825" y="5478463"/>
          <p14:tracePt t="177753" x="2782888" y="5478463"/>
          <p14:tracePt t="177758" x="2767013" y="5486400"/>
          <p14:tracePt t="177766" x="2759075" y="5494338"/>
          <p14:tracePt t="177774" x="2743200" y="5502275"/>
          <p14:tracePt t="177782" x="2735263" y="5510213"/>
          <p14:tracePt t="177790" x="2719388" y="5518150"/>
          <p14:tracePt t="177798" x="2703513" y="5526088"/>
          <p14:tracePt t="177807" x="2695575" y="5534025"/>
          <p14:tracePt t="177814" x="2679700" y="5541963"/>
          <p14:tracePt t="177823" x="2671763" y="5557838"/>
          <p14:tracePt t="177830" x="2655888" y="5565775"/>
          <p14:tracePt t="177838" x="2640013" y="5581650"/>
          <p14:tracePt t="177846" x="2624138" y="5597525"/>
          <p14:tracePt t="177854" x="2606675" y="5613400"/>
          <p14:tracePt t="177862" x="2582863" y="5637213"/>
          <p14:tracePt t="177871" x="2574925" y="5662613"/>
          <p14:tracePt t="177878" x="2551113" y="5678488"/>
          <p14:tracePt t="177890" x="2535238" y="5710238"/>
          <p14:tracePt t="177894" x="2511425" y="5734050"/>
          <p14:tracePt t="177904" x="2495550" y="5765800"/>
          <p14:tracePt t="177910" x="2471738" y="5781675"/>
          <p14:tracePt t="177921" x="2463800" y="5805488"/>
          <p14:tracePt t="177926" x="2447925" y="5821363"/>
          <p14:tracePt t="177934" x="2439988" y="5853113"/>
          <p14:tracePt t="177942" x="2432050" y="5861050"/>
          <p14:tracePt t="177950" x="2424113" y="5884863"/>
          <p14:tracePt t="177958" x="2416175" y="5900738"/>
          <p14:tracePt t="177966" x="2408238" y="5916613"/>
          <p14:tracePt t="177974" x="2408238" y="5940425"/>
          <p14:tracePt t="177982" x="2392363" y="5956300"/>
          <p14:tracePt t="177991" x="2392363" y="5972175"/>
          <p14:tracePt t="177998" x="2384425" y="5988050"/>
          <p14:tracePt t="178006" x="2384425" y="6005513"/>
          <p14:tracePt t="178014" x="2376488" y="6029325"/>
          <p14:tracePt t="178022" x="2376488" y="6053138"/>
          <p14:tracePt t="178030" x="2368550" y="6076950"/>
          <p14:tracePt t="178039" x="2368550" y="6100763"/>
          <p14:tracePt t="178046" x="2368550" y="6132513"/>
          <p14:tracePt t="178056" x="2376488" y="6156325"/>
          <p14:tracePt t="178062" x="2392363" y="6188075"/>
          <p14:tracePt t="178072" x="2392363" y="6203950"/>
          <p14:tracePt t="178078" x="2408238" y="6235700"/>
          <p14:tracePt t="178089" x="2416175" y="6259513"/>
          <p14:tracePt t="178094" x="2424113" y="6275388"/>
          <p14:tracePt t="178106" x="2439988" y="6291263"/>
          <p14:tracePt t="178110" x="2439988" y="6299200"/>
          <p14:tracePt t="178118" x="2455863" y="6323013"/>
          <p14:tracePt t="178126" x="2463800" y="6330950"/>
          <p14:tracePt t="178134" x="2479675" y="6348413"/>
          <p14:tracePt t="178142" x="2487613" y="6364288"/>
          <p14:tracePt t="178150" x="2511425" y="6372225"/>
          <p14:tracePt t="178158" x="2519363" y="6396038"/>
          <p14:tracePt t="178166" x="2535238" y="6396038"/>
          <p14:tracePt t="178175" x="2551113" y="6411913"/>
          <p14:tracePt t="178182" x="2566988" y="6419850"/>
          <p14:tracePt t="178191" x="2574925" y="6427788"/>
          <p14:tracePt t="178198" x="2598738" y="6435725"/>
          <p14:tracePt t="178206" x="2606675" y="6451600"/>
          <p14:tracePt t="178214" x="2624138" y="6459538"/>
          <p14:tracePt t="178222" x="2640013" y="6467475"/>
          <p14:tracePt t="178230" x="2655888" y="6475413"/>
          <p14:tracePt t="178238" x="2671763" y="6483350"/>
          <p14:tracePt t="178246" x="2679700" y="6499225"/>
          <p14:tracePt t="178254" x="2703513" y="6499225"/>
          <p14:tracePt t="178262" x="2719388" y="6507163"/>
          <p14:tracePt t="178271" x="2727325" y="6515100"/>
          <p14:tracePt t="178278" x="2743200" y="6515100"/>
          <p14:tracePt t="178291" x="2759075" y="6523038"/>
          <p14:tracePt t="178295" x="2767013" y="6530975"/>
          <p14:tracePt t="178303" x="2782888" y="6538913"/>
          <p14:tracePt t="178311" x="2806700" y="6546850"/>
          <p14:tracePt t="178318" x="2822575" y="6554788"/>
          <p14:tracePt t="178327" x="2830513" y="6554788"/>
          <p14:tracePt t="178335" x="2846388" y="6554788"/>
          <p14:tracePt t="178343" x="2862263" y="6562725"/>
          <p14:tracePt t="178350" x="2878138" y="6562725"/>
          <p14:tracePt t="178358" x="2886075" y="6570663"/>
          <p14:tracePt t="178366" x="2901950" y="6570663"/>
          <p14:tracePt t="178374" x="2917825" y="6578600"/>
          <p14:tracePt t="178382" x="2933700" y="6578600"/>
          <p14:tracePt t="178390" x="2949575" y="6578600"/>
          <p14:tracePt t="178398" x="2967038" y="6586538"/>
          <p14:tracePt t="178406" x="2982913" y="6586538"/>
          <p14:tracePt t="178413" x="2998788" y="6594475"/>
          <p14:tracePt t="178422" x="3022600" y="6594475"/>
          <p14:tracePt t="178430" x="3030538" y="6594475"/>
          <p14:tracePt t="178441" x="3046413" y="6602413"/>
          <p14:tracePt t="178446" x="3062288" y="6602413"/>
          <p14:tracePt t="178459" x="3078163" y="6602413"/>
          <p14:tracePt t="178463" x="3086100" y="6602413"/>
          <p14:tracePt t="178475" x="3094038" y="6602413"/>
          <p14:tracePt t="178479" x="3101975" y="6602413"/>
          <p14:tracePt t="178487" x="3117850" y="6602413"/>
          <p14:tracePt t="178503" x="3125788" y="6602413"/>
          <p14:tracePt t="178511" x="3141663" y="6602413"/>
          <p14:tracePt t="178518" x="3149600" y="6602413"/>
          <p14:tracePt t="178527" x="3165475" y="6602413"/>
          <p14:tracePt t="178534" x="3181350" y="6594475"/>
          <p14:tracePt t="178544" x="3205163" y="6586538"/>
          <p14:tracePt t="178551" x="3213100" y="6586538"/>
          <p14:tracePt t="178559" x="3228975" y="6578600"/>
          <p14:tracePt t="178567" x="3236913" y="6578600"/>
          <p14:tracePt t="178576" x="3252788" y="6570663"/>
          <p14:tracePt t="178583" x="3260725" y="6570663"/>
          <p14:tracePt t="178592" x="3268663" y="6570663"/>
          <p14:tracePt t="178598" x="3284538" y="6562725"/>
          <p14:tracePt t="178609" x="3284538" y="6554788"/>
          <p14:tracePt t="178615" x="3300413" y="6554788"/>
          <p14:tracePt t="178631" x="3308350" y="6554788"/>
          <p14:tracePt t="178643" x="3308350" y="6546850"/>
          <p14:tracePt t="178646" x="3317875" y="6546850"/>
          <p14:tracePt t="178662" x="3325813" y="6538913"/>
          <p14:tracePt t="178670" x="3325813" y="6530975"/>
          <p14:tracePt t="178678" x="3333750" y="6530975"/>
          <p14:tracePt t="178694" x="3333750" y="6523038"/>
          <p14:tracePt t="178710" x="3341688" y="6515100"/>
          <p14:tracePt t="178718" x="3341688" y="6507163"/>
          <p14:tracePt t="178726" x="3341688" y="6499225"/>
          <p14:tracePt t="178734" x="3349625" y="6491288"/>
          <p14:tracePt t="178746" x="3357563" y="6483350"/>
          <p14:tracePt t="178751" x="3357563" y="6467475"/>
          <p14:tracePt t="178762" x="3365500" y="6459538"/>
          <p14:tracePt t="178767" x="3373438" y="6451600"/>
          <p14:tracePt t="178775" x="3373438" y="6435725"/>
          <p14:tracePt t="178782" x="3373438" y="6427788"/>
          <p14:tracePt t="178792" x="3381375" y="6419850"/>
          <p14:tracePt t="178798" x="3381375" y="6411913"/>
          <p14:tracePt t="178814" x="3389313" y="6411913"/>
          <p14:tracePt t="178826" x="3389313" y="6403975"/>
          <p14:tracePt t="178839" x="3389313" y="6396038"/>
          <p14:tracePt t="178846" x="3389313" y="6388100"/>
          <p14:tracePt t="178863" x="3389313" y="6380163"/>
          <p14:tracePt t="178872" x="3389313" y="6372225"/>
          <p14:tracePt t="178879" x="3389313" y="6364288"/>
          <p14:tracePt t="178899" x="3389313" y="6338888"/>
          <p14:tracePt t="178903" x="3389313" y="6330950"/>
          <p14:tracePt t="178915" x="3389313" y="6323013"/>
          <p14:tracePt t="178918" x="3389313" y="6307138"/>
          <p14:tracePt t="178927" x="3389313" y="6291263"/>
          <p14:tracePt t="178934" x="3389313" y="6267450"/>
          <p14:tracePt t="178943" x="3389313" y="6251575"/>
          <p14:tracePt t="178950" x="3389313" y="6227763"/>
          <p14:tracePt t="178960" x="3389313" y="6211888"/>
          <p14:tracePt t="178966" x="3389313" y="6188075"/>
          <p14:tracePt t="178976" x="3389313" y="6172200"/>
          <p14:tracePt t="178982" x="3389313" y="6148388"/>
          <p14:tracePt t="178993" x="3389313" y="6132513"/>
          <p14:tracePt t="178998" x="3389313" y="6108700"/>
          <p14:tracePt t="179009" x="3389313" y="6092825"/>
          <p14:tracePt t="179014" x="3381375" y="6061075"/>
          <p14:tracePt t="179022" x="3373438" y="6045200"/>
          <p14:tracePt t="179030" x="3365500" y="6021388"/>
          <p14:tracePt t="179038" x="3357563" y="6005513"/>
          <p14:tracePt t="179046" x="3349625" y="5980113"/>
          <p14:tracePt t="179054" x="3341688" y="5964238"/>
          <p14:tracePt t="179063" x="3325813" y="5932488"/>
          <p14:tracePt t="179070" x="3317875" y="5916613"/>
          <p14:tracePt t="179078" x="3308350" y="5900738"/>
          <p14:tracePt t="179086" x="3300413" y="5884863"/>
          <p14:tracePt t="179094" x="3292475" y="5868988"/>
          <p14:tracePt t="179102" x="3292475" y="5853113"/>
          <p14:tracePt t="179110" x="3276600" y="5845175"/>
          <p14:tracePt t="179118" x="3276600" y="5829300"/>
          <p14:tracePt t="179126" x="3268663" y="5829300"/>
          <p14:tracePt t="179134" x="3260725" y="5821363"/>
          <p14:tracePt t="179142" x="3260725" y="5813425"/>
          <p14:tracePt t="179150" x="3252788" y="5805488"/>
          <p14:tracePt t="179162" x="3244850" y="5797550"/>
          <p14:tracePt t="179166" x="3228975" y="5789613"/>
          <p14:tracePt t="179179" x="3221038" y="5781675"/>
          <p14:tracePt t="179183" x="3213100" y="5773738"/>
          <p14:tracePt t="179196" x="3197225" y="5765800"/>
          <p14:tracePt t="179200" x="3181350" y="5757863"/>
          <p14:tracePt t="179207" x="3173413" y="5749925"/>
          <p14:tracePt t="179216" x="3149600" y="5741988"/>
          <p14:tracePt t="179222" x="3141663" y="5734050"/>
          <p14:tracePt t="179231" x="3133725" y="5734050"/>
          <p14:tracePt t="179238" x="3117850" y="5726113"/>
          <p14:tracePt t="179246" x="3101975" y="5718175"/>
          <p14:tracePt t="179254" x="3094038" y="5710238"/>
          <p14:tracePt t="179262" x="3078163" y="5702300"/>
          <p14:tracePt t="179270" x="3054350" y="5694363"/>
          <p14:tracePt t="179279" x="3038475" y="5694363"/>
          <p14:tracePt t="179286" x="3030538" y="5686425"/>
          <p14:tracePt t="179295" x="3014663" y="5678488"/>
          <p14:tracePt t="179302" x="2982913" y="5670550"/>
          <p14:tracePt t="179313" x="2967038" y="5662613"/>
          <p14:tracePt t="179318" x="2941638" y="5662613"/>
          <p14:tracePt t="179329" x="2909888" y="5653088"/>
          <p14:tracePt t="179334" x="2886075" y="5645150"/>
          <p14:tracePt t="179346" x="2862263" y="5645150"/>
          <p14:tracePt t="179351" x="2846388" y="5645150"/>
          <p14:tracePt t="179362" x="2822575" y="5645150"/>
          <p14:tracePt t="179367" x="2806700" y="5645150"/>
          <p14:tracePt t="179375" x="2790825" y="5645150"/>
          <p14:tracePt t="179382" x="2774950" y="5645150"/>
          <p14:tracePt t="179390" x="2759075" y="5645150"/>
          <p14:tracePt t="179398" x="2751138" y="5653088"/>
          <p14:tracePt t="179406" x="2735263" y="5653088"/>
          <p14:tracePt t="179414" x="2727325" y="5653088"/>
          <p14:tracePt t="179422" x="2727325" y="5662613"/>
          <p14:tracePt t="179430" x="2711450" y="5662613"/>
          <p14:tracePt t="179446" x="2703513" y="5670550"/>
          <p14:tracePt t="179454" x="2695575" y="5678488"/>
          <p14:tracePt t="179462" x="2679700" y="5694363"/>
          <p14:tracePt t="179470" x="2671763" y="5710238"/>
          <p14:tracePt t="179478" x="2655888" y="5726113"/>
          <p14:tracePt t="179486" x="2632075" y="5741988"/>
          <p14:tracePt t="179494" x="2624138" y="5757863"/>
          <p14:tracePt t="179501" x="2606675" y="5765800"/>
          <p14:tracePt t="179510" x="2582863" y="5789613"/>
          <p14:tracePt t="179518" x="2574925" y="5797550"/>
          <p14:tracePt t="179527" x="2559050" y="5813425"/>
          <p14:tracePt t="179534" x="2543175" y="5821363"/>
          <p14:tracePt t="179544" x="2535238" y="5837238"/>
          <p14:tracePt t="179550" x="2527300" y="5845175"/>
          <p14:tracePt t="179558" x="2519363" y="5853113"/>
          <p14:tracePt t="179566" x="2511425" y="5868988"/>
          <p14:tracePt t="179574" x="2503488" y="5876925"/>
          <p14:tracePt t="179583" x="2503488" y="5884863"/>
          <p14:tracePt t="179590" x="2487613" y="5908675"/>
          <p14:tracePt t="179599" x="2487613" y="5916613"/>
          <p14:tracePt t="179606" x="2487613" y="5924550"/>
          <p14:tracePt t="179615" x="2479675" y="5932488"/>
          <p14:tracePt t="179622" x="2479675" y="5940425"/>
          <p14:tracePt t="179630" x="2479675" y="5948363"/>
          <p14:tracePt t="179638" x="2471738" y="5956300"/>
          <p14:tracePt t="179647" x="2471738" y="5964238"/>
          <p14:tracePt t="179654" x="2471738" y="5980113"/>
          <p14:tracePt t="179664" x="2471738" y="5995988"/>
          <p14:tracePt t="179670" x="2471738" y="6021388"/>
          <p14:tracePt t="179681" x="2471738" y="6045200"/>
          <p14:tracePt t="179686" x="2471738" y="6061075"/>
          <p14:tracePt t="179696" x="2471738" y="6076950"/>
          <p14:tracePt t="179702" x="2471738" y="6092825"/>
          <p14:tracePt t="179711" x="2479675" y="6108700"/>
          <p14:tracePt t="179718" x="2487613" y="6124575"/>
          <p14:tracePt t="179731" x="2487613" y="6148388"/>
          <p14:tracePt t="179735" x="2487613" y="6156325"/>
          <p14:tracePt t="179743" x="2495550" y="6180138"/>
          <p14:tracePt t="179751" x="2503488" y="6188075"/>
          <p14:tracePt t="179758" x="2503488" y="6211888"/>
          <p14:tracePt t="179767" x="2511425" y="6219825"/>
          <p14:tracePt t="179775" x="2527300" y="6235700"/>
          <p14:tracePt t="179784" x="2527300" y="6251575"/>
          <p14:tracePt t="179790" x="2535238" y="6259513"/>
          <p14:tracePt t="179798" x="2543175" y="6275388"/>
          <p14:tracePt t="179806" x="2543175" y="6283325"/>
          <p14:tracePt t="179814" x="2551113" y="6291263"/>
          <p14:tracePt t="179822" x="2559050" y="6299200"/>
          <p14:tracePt t="179830" x="2559050" y="6315075"/>
          <p14:tracePt t="179838" x="2566988" y="6315075"/>
          <p14:tracePt t="179847" x="2566988" y="6330950"/>
          <p14:tracePt t="179854" x="2574925" y="6338888"/>
          <p14:tracePt t="179863" x="2582863" y="6348413"/>
          <p14:tracePt t="179870" x="2582863" y="6356350"/>
          <p14:tracePt t="179885" x="2590800" y="6364288"/>
          <p14:tracePt t="179897" x="2598738" y="6380163"/>
          <p14:tracePt t="179905" x="2606675" y="6388100"/>
          <p14:tracePt t="179914" x="2606675" y="6396038"/>
          <p14:tracePt t="179918" x="2616200" y="6403975"/>
          <p14:tracePt t="179926" x="2624138" y="6411913"/>
          <p14:tracePt t="179942" x="2632075" y="6419850"/>
          <p14:tracePt t="179950" x="2655888" y="6427788"/>
          <p14:tracePt t="179958" x="2663825" y="6443663"/>
          <p14:tracePt t="179966" x="2687638" y="6451600"/>
          <p14:tracePt t="179974" x="2711450" y="6467475"/>
          <p14:tracePt t="179982" x="2735263" y="6475413"/>
          <p14:tracePt t="179990" x="2767013" y="6491288"/>
          <p14:tracePt t="179998" x="2798763" y="6507163"/>
          <p14:tracePt t="180006" x="2830513" y="6523038"/>
          <p14:tracePt t="180015" x="2854325" y="6523038"/>
          <p14:tracePt t="180022" x="2894013" y="6538913"/>
          <p14:tracePt t="180031" x="2917825" y="6546850"/>
          <p14:tracePt t="180038" x="2941638" y="6554788"/>
          <p14:tracePt t="180048" x="2967038" y="6562725"/>
          <p14:tracePt t="180054" x="2990850" y="6562725"/>
          <p14:tracePt t="180064" x="3006725" y="6570663"/>
          <p14:tracePt t="180070" x="3030538" y="6578600"/>
          <p14:tracePt t="180081" x="3038475" y="6578600"/>
          <p14:tracePt t="180086" x="3054350" y="6586538"/>
          <p14:tracePt t="180094" x="3062288" y="6586538"/>
          <p14:tracePt t="180102" x="3078163" y="6586538"/>
          <p14:tracePt t="180110" x="3101975" y="6586538"/>
          <p14:tracePt t="180118" x="3109913" y="6586538"/>
          <p14:tracePt t="180126" x="3125788" y="6586538"/>
          <p14:tracePt t="180134" x="3133725" y="6586538"/>
          <p14:tracePt t="180142" x="3149600" y="6586538"/>
          <p14:tracePt t="180151" x="3165475" y="6586538"/>
          <p14:tracePt t="180158" x="3173413" y="6586538"/>
          <p14:tracePt t="180166" x="3189288" y="6570663"/>
          <p14:tracePt t="180174" x="3213100" y="6570663"/>
          <p14:tracePt t="180184" x="3228975" y="6554788"/>
          <p14:tracePt t="180190" x="3252788" y="6546850"/>
          <p14:tracePt t="180199" x="3276600" y="6530975"/>
          <p14:tracePt t="180206" x="3300413" y="6523038"/>
          <p14:tracePt t="180216" x="3325813" y="6507163"/>
          <p14:tracePt t="180222" x="3341688" y="6499225"/>
          <p14:tracePt t="180233" x="3357563" y="6491288"/>
          <p14:tracePt t="180238" x="3373438" y="6483350"/>
          <p14:tracePt t="180250" x="3389313" y="6475413"/>
          <p14:tracePt t="180254" x="3397250" y="6467475"/>
          <p14:tracePt t="180266" x="3413125" y="6451600"/>
          <p14:tracePt t="180270" x="3413125" y="6443663"/>
          <p14:tracePt t="180278" x="3421063" y="6435725"/>
          <p14:tracePt t="180286" x="3429000" y="6419850"/>
          <p14:tracePt t="180303" x="3436938" y="6411913"/>
          <p14:tracePt t="180310" x="3436938" y="6396038"/>
          <p14:tracePt t="180319" x="3444875" y="6388100"/>
          <p14:tracePt t="180326" x="3444875" y="6380163"/>
          <p14:tracePt t="180334" x="3444875" y="6356350"/>
          <p14:tracePt t="180342" x="3444875" y="6348413"/>
          <p14:tracePt t="180350" x="3452813" y="6348413"/>
          <p14:tracePt t="180358" x="3452813" y="6330950"/>
          <p14:tracePt t="180367" x="3452813" y="6315075"/>
          <p14:tracePt t="180374" x="3452813" y="6307138"/>
          <p14:tracePt t="180384" x="3460750" y="6299200"/>
          <p14:tracePt t="180390" x="3460750" y="6283325"/>
          <p14:tracePt t="180400" x="3460750" y="6267450"/>
          <p14:tracePt t="180406" x="3460750" y="6251575"/>
          <p14:tracePt t="180416" x="3460750" y="6235700"/>
          <p14:tracePt t="180422" x="3460750" y="6211888"/>
          <p14:tracePt t="180434" x="3468688" y="6196013"/>
          <p14:tracePt t="180438" x="3468688" y="6172200"/>
          <p14:tracePt t="180450" x="3468688" y="6148388"/>
          <p14:tracePt t="180454" x="3468688" y="6132513"/>
          <p14:tracePt t="180463" x="3468688" y="6108700"/>
          <p14:tracePt t="180471" x="3468688" y="6084888"/>
          <p14:tracePt t="180478" x="3468688" y="6061075"/>
          <p14:tracePt t="180486" x="3460750" y="6037263"/>
          <p14:tracePt t="180494" x="3452813" y="6021388"/>
          <p14:tracePt t="180502" x="3444875" y="6005513"/>
          <p14:tracePt t="180510" x="3444875" y="5988050"/>
          <p14:tracePt t="180518" x="3436938" y="5964238"/>
          <p14:tracePt t="180526" x="3421063" y="5948363"/>
          <p14:tracePt t="180534" x="3421063" y="5932488"/>
          <p14:tracePt t="180542" x="3405188" y="5916613"/>
          <p14:tracePt t="180550" x="3397250" y="5892800"/>
          <p14:tracePt t="180558" x="3389313" y="5868988"/>
          <p14:tracePt t="180566" x="3373438" y="5853113"/>
          <p14:tracePt t="180574" x="3373438" y="5845175"/>
          <p14:tracePt t="180582" x="3357563" y="5829300"/>
          <p14:tracePt t="180590" x="3349625" y="5813425"/>
          <p14:tracePt t="180604" x="3341688" y="5805488"/>
          <p14:tracePt t="180608" x="3333750" y="5797550"/>
          <p14:tracePt t="180623" x="3325813" y="5781675"/>
          <p14:tracePt t="180630" x="3317875" y="5773738"/>
          <p14:tracePt t="180638" x="3308350" y="5765800"/>
          <p14:tracePt t="180646" x="3292475" y="5765800"/>
          <p14:tracePt t="180654" x="3284538" y="5757863"/>
          <p14:tracePt t="180662" x="3276600" y="5749925"/>
          <p14:tracePt t="180670" x="3260725" y="5749925"/>
          <p14:tracePt t="180678" x="3244850" y="5734050"/>
          <p14:tracePt t="180686" x="3236913" y="5726113"/>
          <p14:tracePt t="180694" x="3213100" y="5726113"/>
          <p14:tracePt t="180703" x="3205163" y="5710238"/>
          <p14:tracePt t="180710" x="3189288" y="5702300"/>
          <p14:tracePt t="180718" x="3173413" y="5694363"/>
          <p14:tracePt t="180726" x="3157538" y="5686425"/>
          <p14:tracePt t="180735" x="3133725" y="5670550"/>
          <p14:tracePt t="180742" x="3117850" y="5662613"/>
          <p14:tracePt t="180751" x="3101975" y="5645150"/>
          <p14:tracePt t="180758" x="3078163" y="5637213"/>
          <p14:tracePt t="180768" x="3062288" y="5629275"/>
          <p14:tracePt t="180774" x="3046413" y="5613400"/>
          <p14:tracePt t="180785" x="3022600" y="5613400"/>
          <p14:tracePt t="180790" x="3014663" y="5605463"/>
          <p14:tracePt t="180802" x="3006725" y="5597525"/>
          <p14:tracePt t="180806" x="2998788" y="5597525"/>
          <p14:tracePt t="180814" x="2990850" y="5589588"/>
          <p14:tracePt t="180822" x="2982913" y="5589588"/>
          <p14:tracePt t="180830" x="2974975" y="5581650"/>
          <p14:tracePt t="180846" x="2957513" y="5581650"/>
          <p14:tracePt t="180854" x="2949575" y="5581650"/>
          <p14:tracePt t="180862" x="2941638" y="5581650"/>
          <p14:tracePt t="180870" x="2933700" y="5581650"/>
          <p14:tracePt t="180886" x="2917825" y="5581650"/>
          <p14:tracePt t="180900" x="2909888" y="5581650"/>
          <p14:tracePt t="180902" x="2901950" y="5581650"/>
          <p14:tracePt t="180910" x="2894013" y="5581650"/>
          <p14:tracePt t="180918" x="2878138" y="5581650"/>
          <p14:tracePt t="180926" x="2870200" y="5581650"/>
          <p14:tracePt t="180936" x="2862263" y="5581650"/>
          <p14:tracePt t="180942" x="2846388" y="5581650"/>
          <p14:tracePt t="180952" x="2830513" y="5581650"/>
          <p14:tracePt t="180958" x="2822575" y="5581650"/>
          <p14:tracePt t="180969" x="2814638" y="5581650"/>
          <p14:tracePt t="180974" x="2806700" y="5581650"/>
          <p14:tracePt t="180986" x="2790825" y="5581650"/>
          <p14:tracePt t="180990" x="2782888" y="5581650"/>
          <p14:tracePt t="180998" x="2774950" y="5581650"/>
          <p14:tracePt t="181014" x="2767013" y="5581650"/>
          <p14:tracePt t="181022" x="2759075" y="5581650"/>
          <p14:tracePt t="181030" x="2751138" y="5581650"/>
          <p14:tracePt t="181038" x="2743200" y="5581650"/>
          <p14:tracePt t="181054" x="2735263" y="5581650"/>
          <p14:tracePt t="181070" x="2719388" y="5581650"/>
          <p14:tracePt t="181078" x="2719388" y="5589588"/>
          <p14:tracePt t="181086" x="2703513" y="5589588"/>
          <p14:tracePt t="181094" x="2695575" y="5597525"/>
          <p14:tracePt t="181110" x="2679700" y="5605463"/>
          <p14:tracePt t="181126" x="2663825" y="5613400"/>
          <p14:tracePt t="181136" x="2655888" y="5613400"/>
          <p14:tracePt t="181151" x="2640013" y="5621338"/>
          <p14:tracePt t="181169" x="2632075" y="5629275"/>
          <p14:tracePt t="181174" x="2624138" y="5637213"/>
          <p14:tracePt t="181182" x="2616200" y="5637213"/>
          <p14:tracePt t="181190" x="2606675" y="5645150"/>
          <p14:tracePt t="181206" x="2590800" y="5653088"/>
          <p14:tracePt t="181214" x="2590800" y="5662613"/>
          <p14:tracePt t="181222" x="2574925" y="5670550"/>
          <p14:tracePt t="181230" x="2574925" y="5678488"/>
          <p14:tracePt t="181238" x="2566988" y="5686425"/>
          <p14:tracePt t="181246" x="2559050" y="5694363"/>
          <p14:tracePt t="181254" x="2559050" y="5710238"/>
          <p14:tracePt t="181271" x="2551113" y="5718175"/>
          <p14:tracePt t="181278" x="2551113" y="5734050"/>
          <p14:tracePt t="181294" x="2543175" y="5749925"/>
          <p14:tracePt t="181304" x="2543175" y="5757863"/>
          <p14:tracePt t="181310" x="2535238" y="5765800"/>
          <p14:tracePt t="181321" x="2535238" y="5781675"/>
          <p14:tracePt t="181326" x="2527300" y="5797550"/>
          <p14:tracePt t="181338" x="2527300" y="5813425"/>
          <p14:tracePt t="181342" x="2527300" y="5821363"/>
          <p14:tracePt t="181350" x="2527300" y="5837238"/>
          <p14:tracePt t="181358" x="2527300" y="5853113"/>
          <p14:tracePt t="181366" x="2527300" y="5868988"/>
          <p14:tracePt t="181374" x="2527300" y="5876925"/>
          <p14:tracePt t="181382" x="2527300" y="5892800"/>
          <p14:tracePt t="181390" x="2527300" y="5908675"/>
          <p14:tracePt t="181398" x="2527300" y="5924550"/>
          <p14:tracePt t="181406" x="2527300" y="5948363"/>
          <p14:tracePt t="181414" x="2535238" y="5956300"/>
          <p14:tracePt t="181422" x="2543175" y="5964238"/>
          <p14:tracePt t="181430" x="2543175" y="5980113"/>
          <p14:tracePt t="181438" x="2543175" y="5995988"/>
          <p14:tracePt t="181446" x="2551113" y="6013450"/>
          <p14:tracePt t="181455" x="2559050" y="6021388"/>
          <p14:tracePt t="181462" x="2559050" y="6037263"/>
          <p14:tracePt t="181472" x="2566988" y="6053138"/>
          <p14:tracePt t="181478" x="2574925" y="6069013"/>
          <p14:tracePt t="181488" x="2582863" y="6076950"/>
          <p14:tracePt t="181494" x="2582863" y="6100763"/>
          <p14:tracePt t="181504" x="2590800" y="6108700"/>
          <p14:tracePt t="181510" x="2598738" y="6124575"/>
          <p14:tracePt t="181522" x="2598738" y="6140450"/>
          <p14:tracePt t="181526" x="2606675" y="6156325"/>
          <p14:tracePt t="181535" x="2616200" y="6172200"/>
          <p14:tracePt t="181543" x="2624138" y="6180138"/>
          <p14:tracePt t="181550" x="2632075" y="6203950"/>
          <p14:tracePt t="181558" x="2640013" y="6211888"/>
          <p14:tracePt t="181566" x="2640013" y="6219825"/>
          <p14:tracePt t="181574" x="2647950" y="6235700"/>
          <p14:tracePt t="181582" x="2663825" y="6251575"/>
          <p14:tracePt t="181590" x="2663825" y="6259513"/>
          <p14:tracePt t="181598" x="2679700" y="6275388"/>
          <p14:tracePt t="181606" x="2679700" y="6283325"/>
          <p14:tracePt t="181613" x="2695575" y="6299200"/>
          <p14:tracePt t="181622" x="2703513" y="6323013"/>
          <p14:tracePt t="181629" x="2719388" y="6330950"/>
          <p14:tracePt t="181638" x="2727325" y="6338888"/>
          <p14:tracePt t="181646" x="2743200" y="6356350"/>
          <p14:tracePt t="181654" x="2751138" y="6364288"/>
          <p14:tracePt t="181662" x="2767013" y="6380163"/>
          <p14:tracePt t="181670" x="2774950" y="6388100"/>
          <p14:tracePt t="181678" x="2782888" y="6396038"/>
          <p14:tracePt t="181687" x="2798763" y="6403975"/>
          <p14:tracePt t="181694" x="2806700" y="6411913"/>
          <p14:tracePt t="181704" x="2822575" y="6419850"/>
          <p14:tracePt t="181710" x="2838450" y="6419850"/>
          <p14:tracePt t="181718" x="2846388" y="6435725"/>
          <p14:tracePt t="181726" x="2854325" y="6435725"/>
          <p14:tracePt t="181734" x="2878138" y="6443663"/>
          <p14:tracePt t="181742" x="2901950" y="6459538"/>
          <p14:tracePt t="181750" x="2917825" y="6467475"/>
          <p14:tracePt t="181759" x="2941638" y="6467475"/>
          <p14:tracePt t="181766" x="2974975" y="6475413"/>
          <p14:tracePt t="181774" x="3014663" y="6483350"/>
          <p14:tracePt t="181782" x="3038475" y="6491288"/>
          <p14:tracePt t="181791" x="3070225" y="6491288"/>
          <p14:tracePt t="181798" x="3094038" y="6499225"/>
          <p14:tracePt t="181807" x="3117850" y="6499225"/>
          <p14:tracePt t="181814" x="3141663" y="6499225"/>
          <p14:tracePt t="181823" x="3157538" y="6499225"/>
          <p14:tracePt t="181830" x="3181350" y="6499225"/>
          <p14:tracePt t="181841" x="3197225" y="6499225"/>
          <p14:tracePt t="181846" x="3221038" y="6499225"/>
          <p14:tracePt t="181858" x="3244850" y="6499225"/>
          <p14:tracePt t="181862" x="3260725" y="6499225"/>
          <p14:tracePt t="181874" x="3268663" y="6491288"/>
          <p14:tracePt t="181878" x="3276600" y="6483350"/>
          <p14:tracePt t="181893" x="3300413" y="6483350"/>
          <p14:tracePt t="181895" x="3308350" y="6467475"/>
          <p14:tracePt t="181903" x="3317875" y="6467475"/>
          <p14:tracePt t="181910" x="3333750" y="6451600"/>
          <p14:tracePt t="181918" x="3341688" y="6443663"/>
          <p14:tracePt t="181927" x="3357563" y="6427788"/>
          <p14:tracePt t="181934" x="3365500" y="6403975"/>
          <p14:tracePt t="181943" x="3381375" y="6396038"/>
          <p14:tracePt t="181950" x="3381375" y="6372225"/>
          <p14:tracePt t="181959" x="3397250" y="6338888"/>
          <p14:tracePt t="181966" x="3405188" y="6315075"/>
          <p14:tracePt t="181975" x="3413125" y="6291263"/>
          <p14:tracePt t="181982" x="3421063" y="6267450"/>
          <p14:tracePt t="181991" x="3429000" y="6243638"/>
          <p14:tracePt t="181999" x="3436938" y="6219825"/>
          <p14:tracePt t="182008" x="3444875" y="6196013"/>
          <p14:tracePt t="182014" x="3444875" y="6180138"/>
          <p14:tracePt t="182024" x="3444875" y="6156325"/>
          <p14:tracePt t="182030" x="3444875" y="6132513"/>
          <p14:tracePt t="182042" x="3444875" y="6116638"/>
          <p14:tracePt t="182046" x="3444875" y="6092825"/>
          <p14:tracePt t="182058" x="3444875" y="6076950"/>
          <p14:tracePt t="182062" x="3444875" y="6061075"/>
          <p14:tracePt t="182071" x="3436938" y="6045200"/>
          <p14:tracePt t="182078" x="3436938" y="6037263"/>
          <p14:tracePt t="182087" x="3429000" y="6013450"/>
          <p14:tracePt t="182094" x="3429000" y="5995988"/>
          <p14:tracePt t="182102" x="3429000" y="5980113"/>
          <p14:tracePt t="182111" x="3421063" y="5972175"/>
          <p14:tracePt t="182118" x="3413125" y="5948363"/>
          <p14:tracePt t="182127" x="3413125" y="5940425"/>
          <p14:tracePt t="182134" x="3405188" y="5932488"/>
          <p14:tracePt t="182142" x="3397250" y="5916613"/>
          <p14:tracePt t="182150" x="3389313" y="5900738"/>
          <p14:tracePt t="182159" x="3389313" y="5892800"/>
          <p14:tracePt t="182167" x="3373438" y="5876925"/>
          <p14:tracePt t="182176" x="3373438" y="5868988"/>
          <p14:tracePt t="182182" x="3357563" y="5861050"/>
          <p14:tracePt t="182190" x="3349625" y="5845175"/>
          <p14:tracePt t="182198" x="3333750" y="5829300"/>
          <p14:tracePt t="182207" x="3325813" y="5813425"/>
          <p14:tracePt t="182214" x="3300413" y="5789613"/>
          <p14:tracePt t="182224" x="3284538" y="5781675"/>
          <p14:tracePt t="182230" x="3276600" y="5765800"/>
          <p14:tracePt t="182241" x="3260725" y="5749925"/>
          <p14:tracePt t="182246" x="3236913" y="5741988"/>
          <p14:tracePt t="182254" x="3221038" y="5726113"/>
          <p14:tracePt t="182262" x="3205163" y="5718175"/>
          <p14:tracePt t="182270" x="3189288" y="5718175"/>
          <p14:tracePt t="182278" x="3173413" y="5702300"/>
          <p14:tracePt t="182286" x="3165475" y="5702300"/>
          <p14:tracePt t="182294" x="3149600" y="5694363"/>
          <p14:tracePt t="182302" x="3141663" y="5686425"/>
          <p14:tracePt t="182310" x="3133725" y="5686425"/>
          <p14:tracePt t="182318" x="3117850" y="5678488"/>
          <p14:tracePt t="182326" x="3109913" y="5678488"/>
          <p14:tracePt t="182334" x="3101975" y="5670550"/>
          <p14:tracePt t="182342" x="3086100" y="5662613"/>
          <p14:tracePt t="182350" x="3070225" y="5662613"/>
          <p14:tracePt t="182358" x="3054350" y="5662613"/>
          <p14:tracePt t="182366" x="3046413" y="5662613"/>
          <p14:tracePt t="182375" x="3030538" y="5662613"/>
          <p14:tracePt t="182382" x="3014663" y="5662613"/>
          <p14:tracePt t="182392" x="2998788" y="5662613"/>
          <p14:tracePt t="182398" x="2982913" y="5662613"/>
          <p14:tracePt t="182408" x="2967038" y="5662613"/>
          <p14:tracePt t="182414" x="2949575" y="5662613"/>
          <p14:tracePt t="182425" x="2933700" y="5662613"/>
          <p14:tracePt t="182430" x="2917825" y="5662613"/>
          <p14:tracePt t="182438" x="2894013" y="5662613"/>
          <p14:tracePt t="182446" x="2886075" y="5662613"/>
          <p14:tracePt t="182454" x="2878138" y="5662613"/>
          <p14:tracePt t="182462" x="2870200" y="5662613"/>
          <p14:tracePt t="182478" x="2862263" y="5662613"/>
          <p14:tracePt t="182494" x="2854325" y="5662613"/>
          <p14:tracePt t="182502" x="2846388" y="5662613"/>
          <p14:tracePt t="182510" x="2838450" y="5670550"/>
          <p14:tracePt t="182518" x="2830513" y="5670550"/>
          <p14:tracePt t="182526" x="2814638" y="5678488"/>
          <p14:tracePt t="182534" x="2806700" y="5686425"/>
          <p14:tracePt t="182542" x="2790825" y="5686425"/>
          <p14:tracePt t="182550" x="2774950" y="5702300"/>
          <p14:tracePt t="182558" x="2767013" y="5702300"/>
          <p14:tracePt t="182566" x="2751138" y="5710238"/>
          <p14:tracePt t="182576" x="2743200" y="5718175"/>
          <p14:tracePt t="182582" x="2727325" y="5718175"/>
          <p14:tracePt t="182593" x="2719388" y="5734050"/>
          <p14:tracePt t="182598" x="2703513" y="5741988"/>
          <p14:tracePt t="182606" x="2695575" y="5749925"/>
          <p14:tracePt t="182614" x="2687638" y="5757863"/>
          <p14:tracePt t="182622" x="2671763" y="5765800"/>
          <p14:tracePt t="182630" x="2671763" y="5773738"/>
          <p14:tracePt t="182638" x="2655888" y="5781675"/>
          <p14:tracePt t="182646" x="2655888" y="5789613"/>
          <p14:tracePt t="182654" x="2647950" y="5797550"/>
          <p14:tracePt t="182670" x="2640013" y="5805488"/>
          <p14:tracePt t="182678" x="2640013" y="5813425"/>
          <p14:tracePt t="182686" x="2632075" y="5829300"/>
          <p14:tracePt t="182694" x="2624138" y="5837238"/>
          <p14:tracePt t="182701" x="2624138" y="5845175"/>
          <p14:tracePt t="182710" x="2616200" y="5861050"/>
          <p14:tracePt t="182718" x="2606675" y="5868988"/>
          <p14:tracePt t="182725" x="2606675" y="5884863"/>
          <p14:tracePt t="182734" x="2606675" y="5900738"/>
          <p14:tracePt t="182742" x="2606675" y="5924550"/>
          <p14:tracePt t="182750" x="2598738" y="5940425"/>
          <p14:tracePt t="182759" x="2598738" y="5956300"/>
          <p14:tracePt t="182766" x="2598738" y="5972175"/>
          <p14:tracePt t="182776" x="2598738" y="5988050"/>
          <p14:tracePt t="182782" x="2598738" y="6005513"/>
          <p14:tracePt t="182790" x="2598738" y="6021388"/>
          <p14:tracePt t="182798" x="2598738" y="6045200"/>
          <p14:tracePt t="182806" x="2598738" y="6053138"/>
          <p14:tracePt t="182814" x="2616200" y="6069013"/>
          <p14:tracePt t="182822" x="2624138" y="6084888"/>
          <p14:tracePt t="182831" x="2632075" y="6100763"/>
          <p14:tracePt t="182838" x="2640013" y="6108700"/>
          <p14:tracePt t="182846" x="2647950" y="6124575"/>
          <p14:tracePt t="182855" x="2655888" y="6132513"/>
          <p14:tracePt t="182863" x="2663825" y="6140450"/>
          <p14:tracePt t="182870" x="2663825" y="6156325"/>
          <p14:tracePt t="182880" x="2671763" y="6164263"/>
          <p14:tracePt t="182886" x="2679700" y="6172200"/>
          <p14:tracePt t="182899" x="2679700" y="6180138"/>
          <p14:tracePt t="182902" x="2679700" y="6188075"/>
          <p14:tracePt t="182912" x="2687638" y="6196013"/>
          <p14:tracePt t="182930" x="2687638" y="6203950"/>
          <p14:tracePt t="182947" x="2695575" y="6211888"/>
          <p14:tracePt t="182951" x="2695575" y="6219825"/>
          <p14:tracePt t="182962" x="2703513" y="6227763"/>
          <p14:tracePt t="182967" x="2711450" y="6227763"/>
          <p14:tracePt t="182975" x="2711450" y="6243638"/>
          <p14:tracePt t="182983" x="2719388" y="6243638"/>
          <p14:tracePt t="182990" x="2719388" y="6251575"/>
          <p14:tracePt t="182999" x="2727325" y="6251575"/>
          <p14:tracePt t="183006" x="2727325" y="6259513"/>
          <p14:tracePt t="183015" x="2727325" y="6267450"/>
          <p14:tracePt t="183023" x="2735263" y="6267450"/>
          <p14:tracePt t="183295" x="2719388" y="6267450"/>
          <p14:tracePt t="183305" x="2703513" y="6259513"/>
          <p14:tracePt t="183315" x="2687638" y="6251575"/>
          <p14:tracePt t="183323" x="2663825" y="6235700"/>
          <p14:tracePt t="183327" x="2640013" y="6227763"/>
          <p14:tracePt t="183334" x="2632075" y="6219825"/>
          <p14:tracePt t="183343" x="2624138" y="6211888"/>
          <p14:tracePt t="183351" x="2616200" y="6211888"/>
          <p14:tracePt t="183366" x="2606675" y="6203950"/>
          <p14:tracePt t="183383" x="2598738" y="6196013"/>
          <p14:tracePt t="183391" x="2598738" y="6188075"/>
          <p14:tracePt t="183415" x="2598738" y="6180138"/>
          <p14:tracePt t="183431" x="2598738" y="6172200"/>
          <p14:tracePt t="183623" x="2598738" y="6164263"/>
          <p14:tracePt t="183639" x="2606675" y="6164263"/>
          <p14:tracePt t="183648" x="2616200" y="6156325"/>
          <p14:tracePt t="183655" x="2624138" y="6156325"/>
          <p14:tracePt t="183666" x="2632075" y="6156325"/>
          <p14:tracePt t="183671" x="2647950" y="6156325"/>
          <p14:tracePt t="183684" x="2663825" y="6148388"/>
          <p14:tracePt t="183686" x="2671763" y="6148388"/>
          <p14:tracePt t="183694" x="2687638" y="6148388"/>
          <p14:tracePt t="183702" x="2703513" y="6140450"/>
          <p14:tracePt t="183710" x="2711450" y="6140450"/>
          <p14:tracePt t="183718" x="2727325" y="6140450"/>
          <p14:tracePt t="183726" x="2735263" y="6140450"/>
          <p14:tracePt t="183734" x="2751138" y="6140450"/>
          <p14:tracePt t="183742" x="2774950" y="6140450"/>
          <p14:tracePt t="183750" x="2790825" y="6140450"/>
          <p14:tracePt t="183758" x="2798763" y="6140450"/>
          <p14:tracePt t="183766" x="2814638" y="6140450"/>
          <p14:tracePt t="183773" x="2830513" y="6132513"/>
          <p14:tracePt t="183782" x="2846388" y="6132513"/>
          <p14:tracePt t="183789" x="2870200" y="6124575"/>
          <p14:tracePt t="183798" x="2886075" y="6124575"/>
          <p14:tracePt t="183805" x="2901950" y="6116638"/>
          <p14:tracePt t="183816" x="2917825" y="6116638"/>
          <p14:tracePt t="183822" x="2933700" y="6116638"/>
          <p14:tracePt t="183835" x="2957513" y="6116638"/>
          <p14:tracePt t="183838" x="2982913" y="6116638"/>
          <p14:tracePt t="183850" x="3006725" y="6116638"/>
          <p14:tracePt t="183854" x="3022600" y="6116638"/>
          <p14:tracePt t="183867" x="3038475" y="6108700"/>
          <p14:tracePt t="183870" x="3054350" y="6108700"/>
          <p14:tracePt t="183879" x="3070225" y="6108700"/>
          <p14:tracePt t="183886" x="3086100" y="6108700"/>
          <p14:tracePt t="183903" x="3109913" y="6108700"/>
          <p14:tracePt t="183910" x="3117850" y="6108700"/>
          <p14:tracePt t="183918" x="3125788" y="6108700"/>
          <p14:tracePt t="183935" x="3133725" y="6108700"/>
          <p14:tracePt t="183942" x="3133725" y="6100763"/>
          <p14:tracePt t="183952" x="3141663" y="6100763"/>
          <p14:tracePt t="183958" x="3149600" y="6100763"/>
          <p14:tracePt t="183968" x="3157538" y="6100763"/>
          <p14:tracePt t="183984" x="3165475" y="6092825"/>
          <p14:tracePt t="183990" x="3173413" y="6092825"/>
          <p14:tracePt t="184000" x="3181350" y="6084888"/>
          <p14:tracePt t="184006" x="3189288" y="6084888"/>
          <p14:tracePt t="184018" x="3197225" y="6084888"/>
          <p14:tracePt t="184022" x="3205163" y="6084888"/>
          <p14:tracePt t="184034" x="3213100" y="6084888"/>
          <p14:tracePt t="184038" x="3221038" y="6084888"/>
          <p14:tracePt t="184047" x="3236913" y="6084888"/>
          <p14:tracePt t="184055" x="3260725" y="6076950"/>
          <p14:tracePt t="184062" x="3276600" y="6076950"/>
          <p14:tracePt t="184070" x="3284538" y="6076950"/>
          <p14:tracePt t="184078" x="3292475" y="6076950"/>
          <p14:tracePt t="184086" x="3317875" y="6069013"/>
          <p14:tracePt t="184094" x="3325813" y="6069013"/>
          <p14:tracePt t="184102" x="3333750" y="6069013"/>
          <p14:tracePt t="184110" x="3341688" y="6069013"/>
          <p14:tracePt t="184119" x="3341688" y="6061075"/>
          <p14:tracePt t="184127" x="3349625" y="6061075"/>
          <p14:tracePt t="184142" x="3357563" y="6061075"/>
          <p14:tracePt t="184199" x="3365500" y="6061075"/>
          <p14:tracePt t="184206" x="3365500" y="6053138"/>
          <p14:tracePt t="184223" x="3373438" y="6053138"/>
          <p14:tracePt t="184239" x="3381375" y="6053138"/>
          <p14:tracePt t="184254" x="3389313" y="6053138"/>
          <p14:tracePt t="184270" x="3397250" y="6045200"/>
          <p14:tracePt t="184279" x="3405188" y="6045200"/>
          <p14:tracePt t="184287" x="3405188" y="6037263"/>
          <p14:tracePt t="184479" x="3397250" y="6037263"/>
          <p14:tracePt t="184489" x="3389313" y="6045200"/>
          <p14:tracePt t="184496" x="3381375" y="6045200"/>
          <p14:tracePt t="184506" x="3373438" y="6045200"/>
          <p14:tracePt t="184511" x="3357563" y="6045200"/>
          <p14:tracePt t="184523" x="3341688" y="6045200"/>
          <p14:tracePt t="184527" x="3325813" y="6053138"/>
          <p14:tracePt t="184540" x="3308350" y="6053138"/>
          <p14:tracePt t="184544" x="3284538" y="6061075"/>
          <p14:tracePt t="184557" x="3268663" y="6061075"/>
          <p14:tracePt t="184560" x="3244850" y="6069013"/>
          <p14:tracePt t="184574" x="3205163" y="6069013"/>
          <p14:tracePt t="184589" x="3189288" y="6076950"/>
          <p14:tracePt t="184592" x="3173413" y="6076950"/>
          <p14:tracePt t="184600" x="3157538" y="6076950"/>
          <p14:tracePt t="184608" x="3141663" y="6084888"/>
          <p14:tracePt t="184616" x="3125788" y="6084888"/>
          <p14:tracePt t="184624" x="3101975" y="6084888"/>
          <p14:tracePt t="184631" x="3078163" y="6084888"/>
          <p14:tracePt t="184640" x="3054350" y="6084888"/>
          <p14:tracePt t="184647" x="3030538" y="6084888"/>
          <p14:tracePt t="184657" x="3014663" y="6084888"/>
          <p14:tracePt t="184663" x="3006725" y="6084888"/>
          <p14:tracePt t="184673" x="2990850" y="6084888"/>
          <p14:tracePt t="184679" x="2974975" y="6084888"/>
          <p14:tracePt t="184692" x="2957513" y="6084888"/>
          <p14:tracePt t="184695" x="2933700" y="6084888"/>
          <p14:tracePt t="184707" x="2917825" y="6084888"/>
          <p14:tracePt t="184720" x="2909888" y="6084888"/>
          <p14:tracePt t="184726" x="2894013" y="6084888"/>
          <p14:tracePt t="184737" x="2886075" y="6084888"/>
          <p14:tracePt t="184742" x="2878138" y="6084888"/>
          <p14:tracePt t="184754" x="2870200" y="6084888"/>
          <p14:tracePt t="184758" x="2854325" y="6084888"/>
          <p14:tracePt t="184766" x="2846388" y="6084888"/>
          <p14:tracePt t="184774" x="2830513" y="6084888"/>
          <p14:tracePt t="184782" x="2822575" y="6084888"/>
          <p14:tracePt t="184790" x="2814638" y="6084888"/>
          <p14:tracePt t="184798" x="2798763" y="6084888"/>
          <p14:tracePt t="184806" x="2782888" y="6084888"/>
          <p14:tracePt t="184814" x="2774950" y="6084888"/>
          <p14:tracePt t="184821" x="2759075" y="6084888"/>
          <p14:tracePt t="184829" x="2751138" y="6092825"/>
          <p14:tracePt t="184838" x="2735263" y="6092825"/>
          <p14:tracePt t="184845" x="2727325" y="6092825"/>
          <p14:tracePt t="184854" x="2719388" y="6100763"/>
          <p14:tracePt t="184861" x="2703513" y="6100763"/>
          <p14:tracePt t="184878" x="2695575" y="6100763"/>
          <p14:tracePt t="184886" x="2687638" y="6100763"/>
          <p14:tracePt t="184906" x="2679700" y="6108700"/>
          <p14:tracePt t="184911" x="2671763" y="6108700"/>
          <p14:tracePt t="184927" x="2663825" y="6108700"/>
          <p14:tracePt t="185104" x="2679700" y="6108700"/>
          <p14:tracePt t="185112" x="2687638" y="6108700"/>
          <p14:tracePt t="185122" x="2695575" y="6100763"/>
          <p14:tracePt t="185129" x="2711450" y="6100763"/>
          <p14:tracePt t="185136" x="2727325" y="6092825"/>
          <p14:tracePt t="185143" x="2743200" y="6092825"/>
          <p14:tracePt t="185152" x="2751138" y="6092825"/>
          <p14:tracePt t="185158" x="2767013" y="6092825"/>
          <p14:tracePt t="185166" x="2774950" y="6092825"/>
          <p14:tracePt t="185174" x="2782888" y="6092825"/>
          <p14:tracePt t="185182" x="2790825" y="6092825"/>
          <p14:tracePt t="185190" x="2814638" y="6092825"/>
          <p14:tracePt t="185197" x="2822575" y="6092825"/>
          <p14:tracePt t="185206" x="2838450" y="6092825"/>
          <p14:tracePt t="185214" x="2846388" y="6092825"/>
          <p14:tracePt t="185222" x="2862263" y="6092825"/>
          <p14:tracePt t="185230" x="2886075" y="6092825"/>
          <p14:tracePt t="185238" x="2909888" y="6092825"/>
          <p14:tracePt t="185246" x="2925763" y="6092825"/>
          <p14:tracePt t="185254" x="2941638" y="6084888"/>
          <p14:tracePt t="185262" x="2967038" y="6084888"/>
          <p14:tracePt t="185271" x="2982913" y="6076950"/>
          <p14:tracePt t="185278" x="3006725" y="6076950"/>
          <p14:tracePt t="185287" x="3022600" y="6076950"/>
          <p14:tracePt t="185294" x="3038475" y="6069013"/>
          <p14:tracePt t="185302" x="3054350" y="6069013"/>
          <p14:tracePt t="185310" x="3070225" y="6069013"/>
          <p14:tracePt t="185318" x="3078163" y="6069013"/>
          <p14:tracePt t="185326" x="3086100" y="6061075"/>
          <p14:tracePt t="185342" x="3094038" y="6061075"/>
          <p14:tracePt t="185375" x="3101975" y="6061075"/>
          <p14:tracePt t="185390" x="3109913" y="6061075"/>
          <p14:tracePt t="185414" x="3117850" y="6061075"/>
          <p14:tracePt t="185430" x="3125788" y="6061075"/>
          <p14:tracePt t="185446" x="3133725" y="6061075"/>
          <p14:tracePt t="185462" x="3141663" y="6061075"/>
          <p14:tracePt t="185478" x="3149600" y="6061075"/>
          <p14:tracePt t="185495" x="3157538" y="6061075"/>
          <p14:tracePt t="185504" x="3165475" y="6061075"/>
          <p14:tracePt t="185512" x="3173413" y="6061075"/>
          <p14:tracePt t="185528" x="3181350" y="6061075"/>
          <p14:tracePt t="185535" x="3189288" y="6061075"/>
          <p14:tracePt t="185545" x="3197225" y="6061075"/>
          <p14:tracePt t="185551" x="3205163" y="6061075"/>
          <p14:tracePt t="185567" x="3221038" y="6061075"/>
          <p14:tracePt t="185583" x="3228975" y="6061075"/>
          <p14:tracePt t="185703" x="3236913" y="6061075"/>
          <p14:tracePt t="185718" x="3244850" y="6061075"/>
          <p14:tracePt t="185734" x="3252788" y="6061075"/>
          <p14:tracePt t="185750" x="3260725" y="6061075"/>
          <p14:tracePt t="186615" x="3276600" y="6053138"/>
          <p14:tracePt t="186624" x="3292475" y="6037263"/>
          <p14:tracePt t="186631" x="3308350" y="6037263"/>
          <p14:tracePt t="186642" x="3325813" y="6029325"/>
          <p14:tracePt t="186651" x="3333750" y="6021388"/>
          <p14:tracePt t="186655" x="3357563" y="6021388"/>
          <p14:tracePt t="186663" x="3365500" y="6013450"/>
          <p14:tracePt t="186670" x="3373438" y="6005513"/>
          <p14:tracePt t="186681" x="3389313" y="6005513"/>
          <p14:tracePt t="186686" x="3397250" y="5995988"/>
          <p14:tracePt t="186697" x="3405188" y="5988050"/>
          <p14:tracePt t="186702" x="3413125" y="5988050"/>
          <p14:tracePt t="186714" x="3421063" y="5980113"/>
          <p14:tracePt t="186718" x="3429000" y="5972175"/>
          <p14:tracePt t="186734" x="3444875" y="5972175"/>
          <p14:tracePt t="186750" x="3452813" y="5964238"/>
          <p14:tracePt t="186758" x="3460750" y="5964238"/>
          <p14:tracePt t="186774" x="3476625" y="5964238"/>
          <p14:tracePt t="186782" x="3484563" y="5964238"/>
          <p14:tracePt t="186790" x="3492500" y="5956300"/>
          <p14:tracePt t="186799" x="3516313" y="5948363"/>
          <p14:tracePt t="186807" x="3556000" y="5932488"/>
          <p14:tracePt t="186815" x="3587750" y="5924550"/>
          <p14:tracePt t="186822" x="3635375" y="5916613"/>
          <p14:tracePt t="186831" x="3684588" y="5892800"/>
          <p14:tracePt t="186838" x="3716338" y="5876925"/>
          <p14:tracePt t="186848" x="3763963" y="5853113"/>
          <p14:tracePt t="186854" x="3827463" y="5829300"/>
          <p14:tracePt t="186864" x="3867150" y="5805488"/>
          <p14:tracePt t="186870" x="3930650" y="5773738"/>
          <p14:tracePt t="186884" x="3986213" y="5741988"/>
          <p14:tracePt t="186887" x="4035425" y="5718175"/>
          <p14:tracePt t="186898" x="4083050" y="5686425"/>
          <p14:tracePt t="186902" x="4130675" y="5662613"/>
          <p14:tracePt t="186914" x="4178300" y="5629275"/>
          <p14:tracePt t="186918" x="4217988" y="5597525"/>
          <p14:tracePt t="186926" x="4265613" y="5565775"/>
          <p14:tracePt t="186934" x="4289425" y="5526088"/>
          <p14:tracePt t="186942" x="4321175" y="5494338"/>
          <p14:tracePt t="186950" x="4344988" y="5470525"/>
          <p14:tracePt t="186958" x="4352925" y="5446713"/>
          <p14:tracePt t="186966" x="4370388" y="5414963"/>
          <p14:tracePt t="186973" x="4378325" y="5399088"/>
          <p14:tracePt t="186982" x="4378325" y="5391150"/>
          <p14:tracePt t="186989" x="4394200" y="5367338"/>
          <p14:tracePt t="186998" x="4402138" y="5351463"/>
          <p14:tracePt t="187006" x="4402138" y="5327650"/>
          <p14:tracePt t="187014" x="4402138" y="5310188"/>
          <p14:tracePt t="187021" x="4402138" y="5294313"/>
          <p14:tracePt t="187030" x="4402138" y="5286375"/>
          <p14:tracePt t="187037" x="4410075" y="5270500"/>
          <p14:tracePt t="187046" x="4410075" y="5254625"/>
          <p14:tracePt t="187054" x="4410075" y="5246688"/>
          <p14:tracePt t="187062" x="4410075" y="5238750"/>
          <p14:tracePt t="187070" x="4410075" y="5230813"/>
          <p14:tracePt t="187087" x="4410075" y="5222875"/>
          <p14:tracePt t="187088" x="4410075" y="5214938"/>
          <p14:tracePt t="187101" x="4402138" y="5207000"/>
          <p14:tracePt t="187103" x="4402138" y="5199063"/>
          <p14:tracePt t="187111" x="4394200" y="5191125"/>
          <p14:tracePt t="187118" x="4386263" y="5183188"/>
          <p14:tracePt t="187126" x="4370388" y="5183188"/>
          <p14:tracePt t="187134" x="4362450" y="5183188"/>
          <p14:tracePt t="187142" x="4344988" y="5175250"/>
          <p14:tracePt t="187150" x="4337050" y="5175250"/>
          <p14:tracePt t="187158" x="4321175" y="5175250"/>
          <p14:tracePt t="187167" x="4305300" y="5175250"/>
          <p14:tracePt t="187174" x="4297363" y="5175250"/>
          <p14:tracePt t="187182" x="4281488" y="5175250"/>
          <p14:tracePt t="187190" x="4265613" y="5183188"/>
          <p14:tracePt t="187198" x="4257675" y="5191125"/>
          <p14:tracePt t="187206" x="4241800" y="5199063"/>
          <p14:tracePt t="187215" x="4225925" y="5207000"/>
          <p14:tracePt t="187222" x="4210050" y="5222875"/>
          <p14:tracePt t="187232" x="4202113" y="5230813"/>
          <p14:tracePt t="187238" x="4186238" y="5238750"/>
          <p14:tracePt t="187249" x="4170363" y="5254625"/>
          <p14:tracePt t="187254" x="4162425" y="5262563"/>
          <p14:tracePt t="187264" x="4154488" y="5278438"/>
          <p14:tracePt t="187270" x="4146550" y="5294313"/>
          <p14:tracePt t="187278" x="4138613" y="5302250"/>
          <p14:tracePt t="187286" x="4130675" y="5319713"/>
          <p14:tracePt t="187294" x="4122738" y="5327650"/>
          <p14:tracePt t="187302" x="4122738" y="5335588"/>
          <p14:tracePt t="187310" x="4122738" y="5351463"/>
          <p14:tracePt t="187318" x="4114800" y="5359400"/>
          <p14:tracePt t="187326" x="4106863" y="5367338"/>
          <p14:tracePt t="187334" x="4106863" y="5375275"/>
          <p14:tracePt t="187341" x="4106863" y="5383213"/>
          <p14:tracePt t="187351" x="4106863" y="5391150"/>
          <p14:tracePt t="187358" x="4106863" y="5399088"/>
          <p14:tracePt t="187369" x="4106863" y="5407025"/>
          <p14:tracePt t="187375" x="4106863" y="5422900"/>
          <p14:tracePt t="187384" x="4106863" y="5438775"/>
          <p14:tracePt t="187390" x="4106863" y="5446713"/>
          <p14:tracePt t="187401" x="4106863" y="5454650"/>
          <p14:tracePt t="187407" x="4106863" y="5470525"/>
          <p14:tracePt t="187418" x="4106863" y="5486400"/>
          <p14:tracePt t="187423" x="4114800" y="5494338"/>
          <p14:tracePt t="187435" x="4122738" y="5510213"/>
          <p14:tracePt t="187439" x="4122738" y="5526088"/>
          <p14:tracePt t="187452" x="4138613" y="5541963"/>
          <p14:tracePt t="187455" x="4138613" y="5549900"/>
          <p14:tracePt t="187463" x="4146550" y="5565775"/>
          <p14:tracePt t="187471" x="4154488" y="5581650"/>
          <p14:tracePt t="187479" x="4162425" y="5589588"/>
          <p14:tracePt t="187487" x="4162425" y="5605463"/>
          <p14:tracePt t="187495" x="4178300" y="5605463"/>
          <p14:tracePt t="187503" x="4178300" y="5621338"/>
          <p14:tracePt t="187510" x="4186238" y="5621338"/>
          <p14:tracePt t="187519" x="4186238" y="5629275"/>
          <p14:tracePt t="187527" x="4194175" y="5629275"/>
          <p14:tracePt t="187543" x="4202113" y="5629275"/>
          <p14:tracePt t="187552" x="4202113" y="5637213"/>
          <p14:tracePt t="187568" x="4210050" y="5637213"/>
          <p14:tracePt t="187591" x="4217988" y="5637213"/>
          <p14:tracePt t="187603" x="4225925" y="5637213"/>
          <p14:tracePt t="187617" x="4233863" y="5637213"/>
          <p14:tracePt t="187622" x="4249738" y="5621338"/>
          <p14:tracePt t="187633" x="4257675" y="5621338"/>
          <p14:tracePt t="187638" x="4273550" y="5621338"/>
          <p14:tracePt t="187646" x="4305300" y="5613400"/>
          <p14:tracePt t="187656" x="4321175" y="5597525"/>
          <p14:tracePt t="187663" x="4337050" y="5589588"/>
          <p14:tracePt t="187671" x="4352925" y="5573713"/>
          <p14:tracePt t="187678" x="4378325" y="5565775"/>
          <p14:tracePt t="187686" x="4402138" y="5541963"/>
          <p14:tracePt t="187694" x="4418013" y="5526088"/>
          <p14:tracePt t="187703" x="4425950" y="5510213"/>
          <p14:tracePt t="187710" x="4441825" y="5478463"/>
          <p14:tracePt t="187718" x="4449763" y="5454650"/>
          <p14:tracePt t="187726" x="4457700" y="5430838"/>
          <p14:tracePt t="187734" x="4465638" y="5414963"/>
          <p14:tracePt t="187742" x="4465638" y="5399088"/>
          <p14:tracePt t="187751" x="4465638" y="5383213"/>
          <p14:tracePt t="187758" x="4465638" y="5367338"/>
          <p14:tracePt t="187767" x="4465638" y="5351463"/>
          <p14:tracePt t="187774" x="4465638" y="5327650"/>
          <p14:tracePt t="187784" x="4465638" y="5310188"/>
          <p14:tracePt t="187790" x="4457700" y="5302250"/>
          <p14:tracePt t="187801" x="4457700" y="5294313"/>
          <p14:tracePt t="187806" x="4457700" y="5286375"/>
          <p14:tracePt t="187817" x="4449763" y="5286375"/>
          <p14:tracePt t="187822" x="4441825" y="5278438"/>
          <p14:tracePt t="187830" x="4441825" y="5270500"/>
          <p14:tracePt t="187838" x="4433888" y="5270500"/>
          <p14:tracePt t="187846" x="4425950" y="5270500"/>
          <p14:tracePt t="187854" x="4418013" y="5270500"/>
          <p14:tracePt t="187862" x="4410075" y="5270500"/>
          <p14:tracePt t="187870" x="4402138" y="5270500"/>
          <p14:tracePt t="187878" x="4394200" y="5270500"/>
          <p14:tracePt t="187886" x="4386263" y="5270500"/>
          <p14:tracePt t="187894" x="4378325" y="5270500"/>
          <p14:tracePt t="187902" x="4370388" y="5270500"/>
          <p14:tracePt t="187910" x="4362450" y="5270500"/>
          <p14:tracePt t="187918" x="4352925" y="5270500"/>
          <p14:tracePt t="187926" x="4344988" y="5270500"/>
          <p14:tracePt t="187934" x="4337050" y="5270500"/>
          <p14:tracePt t="187942" x="4329113" y="5278438"/>
          <p14:tracePt t="187958" x="4321175" y="5278438"/>
          <p14:tracePt t="187974" x="4313238" y="5278438"/>
          <p14:tracePt t="187998" x="4305300" y="5278438"/>
          <p14:tracePt t="188006" x="4297363" y="5278438"/>
          <p14:tracePt t="188022" x="4289425" y="5286375"/>
          <p14:tracePt t="188038" x="4273550" y="5294313"/>
          <p14:tracePt t="188053" x="4265613" y="5302250"/>
          <p14:tracePt t="188061" x="4257675" y="5302250"/>
          <p14:tracePt t="188070" x="4249738" y="5319713"/>
          <p14:tracePt t="188078" x="4241800" y="5319713"/>
          <p14:tracePt t="188087" x="4241800" y="5327650"/>
          <p14:tracePt t="188094" x="4233863" y="5343525"/>
          <p14:tracePt t="188104" x="4217988" y="5343525"/>
          <p14:tracePt t="188111" x="4217988" y="5359400"/>
          <p14:tracePt t="188120" x="4217988" y="5367338"/>
          <p14:tracePt t="188126" x="4210050" y="5375275"/>
          <p14:tracePt t="188137" x="4210050" y="5383213"/>
          <p14:tracePt t="188143" x="4210050" y="5391150"/>
          <p14:tracePt t="188154" x="4202113" y="5407025"/>
          <p14:tracePt t="188158" x="4202113" y="5414963"/>
          <p14:tracePt t="188175" x="4202113" y="5430838"/>
          <p14:tracePt t="188183" x="4202113" y="5446713"/>
          <p14:tracePt t="188190" x="4202113" y="5454650"/>
          <p14:tracePt t="188206" x="4202113" y="5470525"/>
          <p14:tracePt t="188214" x="4202113" y="5478463"/>
          <p14:tracePt t="188222" x="4202113" y="5486400"/>
          <p14:tracePt t="188230" x="4202113" y="5494338"/>
          <p14:tracePt t="188246" x="4210050" y="5510213"/>
          <p14:tracePt t="188255" x="4210050" y="5518150"/>
          <p14:tracePt t="188263" x="4217988" y="5526088"/>
          <p14:tracePt t="188271" x="4225925" y="5541963"/>
          <p14:tracePt t="188278" x="4225925" y="5549900"/>
          <p14:tracePt t="188288" x="4233863" y="5557838"/>
          <p14:tracePt t="188294" x="4241800" y="5565775"/>
          <p14:tracePt t="188311" x="4249738" y="5573713"/>
          <p14:tracePt t="188321" x="4257675" y="5581650"/>
          <p14:tracePt t="188326" x="4265613" y="5589588"/>
          <p14:tracePt t="188352" x="4273550" y="5589588"/>
          <p14:tracePt t="188358" x="4273550" y="5597525"/>
          <p14:tracePt t="188367" x="4273550" y="5605463"/>
          <p14:tracePt t="188374" x="4281488" y="5605463"/>
          <p14:tracePt t="189608" x="4289425" y="5605463"/>
          <p14:tracePt t="189617" x="4289425" y="5613400"/>
          <p14:tracePt t="189626" x="4289425" y="5621338"/>
          <p14:tracePt t="193287" x="4297363" y="5621338"/>
          <p14:tracePt t="193303" x="4305300" y="5621338"/>
          <p14:tracePt t="193311" x="4305300" y="5605463"/>
          <p14:tracePt t="193326" x="4297363" y="5605463"/>
          <p14:tracePt t="193334" x="4289425" y="5605463"/>
          <p14:tracePt t="193647" x="4289425" y="5613400"/>
          <p14:tracePt t="193655" x="4273550" y="5629275"/>
          <p14:tracePt t="193663" x="4233863" y="5686425"/>
          <p14:tracePt t="193672" x="4170363" y="5741988"/>
          <p14:tracePt t="193681" x="4098925" y="5805488"/>
          <p14:tracePt t="193686" x="4035425" y="5845175"/>
          <p14:tracePt t="193695" x="3962400" y="5884863"/>
          <p14:tracePt t="193702" x="3906838" y="5932488"/>
          <p14:tracePt t="193710" x="3859213" y="5972175"/>
          <p14:tracePt t="193718" x="3795713" y="6013450"/>
          <p14:tracePt t="193727" x="3708400" y="6061075"/>
          <p14:tracePt t="193734" x="3643313" y="6092825"/>
          <p14:tracePt t="193743" x="3563938" y="6108700"/>
          <p14:tracePt t="193749" x="3500438" y="6124575"/>
          <p14:tracePt t="193758" x="3444875" y="6132513"/>
          <p14:tracePt t="193766" x="3389313" y="6140450"/>
          <p14:tracePt t="193774" x="3349625" y="6140450"/>
          <p14:tracePt t="193782" x="3300413" y="6148388"/>
          <p14:tracePt t="193790" x="3236913" y="6156325"/>
          <p14:tracePt t="193798" x="3173413" y="6156325"/>
          <p14:tracePt t="193806" x="3101975" y="6164263"/>
          <p14:tracePt t="193814" x="3014663" y="6164263"/>
          <p14:tracePt t="193822" x="2925763" y="6164263"/>
          <p14:tracePt t="193830" x="2854325" y="6164263"/>
          <p14:tracePt t="193838" x="2782888" y="6164263"/>
          <p14:tracePt t="193846" x="2711450" y="6172200"/>
          <p14:tracePt t="193854" x="2663825" y="6172200"/>
          <p14:tracePt t="193863" x="2616200" y="6172200"/>
          <p14:tracePt t="193870" x="2574925" y="6180138"/>
          <p14:tracePt t="193880" x="2527300" y="6180138"/>
          <p14:tracePt t="193886" x="2479675" y="6180138"/>
          <p14:tracePt t="193896" x="2416175" y="6180138"/>
          <p14:tracePt t="193902" x="2344738" y="6188075"/>
          <p14:tracePt t="193913" x="2273300" y="6188075"/>
          <p14:tracePt t="193918" x="2200275" y="6188075"/>
          <p14:tracePt t="193930" x="2112963" y="6188075"/>
          <p14:tracePt t="193934" x="2041525" y="6188075"/>
          <p14:tracePt t="193942" x="1962150" y="6188075"/>
          <p14:tracePt t="193950" x="1912938" y="6188075"/>
          <p14:tracePt t="193958" x="1857375" y="6188075"/>
          <p14:tracePt t="193966" x="1825625" y="6188075"/>
          <p14:tracePt t="193974" x="1809750" y="6188075"/>
          <p14:tracePt t="193982" x="1793875" y="6188075"/>
          <p14:tracePt t="194039" x="1801813" y="6180138"/>
          <p14:tracePt t="194048" x="1825625" y="6172200"/>
          <p14:tracePt t="194056" x="1833563" y="6172200"/>
          <p14:tracePt t="194066" x="1841500" y="6164263"/>
          <p14:tracePt t="194070" x="1849438" y="6164263"/>
          <p14:tracePt t="194086" x="1857375" y="6164263"/>
          <p14:tracePt t="194208" x="1865313" y="6164263"/>
          <p14:tracePt t="194215" x="1873250" y="6164263"/>
          <p14:tracePt t="194222" x="1881188" y="6164263"/>
          <p14:tracePt t="194230" x="1897063" y="6172200"/>
          <p14:tracePt t="194238" x="1897063" y="6180138"/>
          <p14:tracePt t="194247" x="1912938" y="6180138"/>
          <p14:tracePt t="194254" x="1922463" y="6180138"/>
          <p14:tracePt t="194264" x="1930400" y="6180138"/>
          <p14:tracePt t="194281" x="1938338" y="6180138"/>
          <p14:tracePt t="194286" x="1946275" y="6180138"/>
          <p14:tracePt t="194367" x="1938338" y="6180138"/>
          <p14:tracePt t="194376" x="1938338" y="6172200"/>
          <p14:tracePt t="194384" x="1922463" y="6164263"/>
          <p14:tracePt t="194392" x="1912938" y="6148388"/>
          <p14:tracePt t="194398" x="1905000" y="6140450"/>
          <p14:tracePt t="194406" x="1897063" y="6140450"/>
          <p14:tracePt t="194416" x="1889125" y="6132513"/>
          <p14:tracePt t="194431" x="1881188" y="6132513"/>
          <p14:tracePt t="194438" x="1865313" y="6124575"/>
          <p14:tracePt t="194448" x="1857375" y="6116638"/>
          <p14:tracePt t="194454" x="1849438" y="6116638"/>
          <p14:tracePt t="194464" x="1833563" y="6116638"/>
          <p14:tracePt t="194470" x="1825625" y="6116638"/>
          <p14:tracePt t="194478" x="1817688" y="6116638"/>
          <p14:tracePt t="194485" x="1809750" y="6116638"/>
          <p14:tracePt t="194501" x="1801813" y="6116638"/>
          <p14:tracePt t="194509" x="1793875" y="6116638"/>
          <p14:tracePt t="194518" x="1785938" y="6116638"/>
          <p14:tracePt t="194534" x="1770063" y="6116638"/>
          <p14:tracePt t="194541" x="1762125" y="6116638"/>
          <p14:tracePt t="194551" x="1754188" y="6116638"/>
          <p14:tracePt t="194558" x="1746250" y="6116638"/>
          <p14:tracePt t="194568" x="1738313" y="6116638"/>
          <p14:tracePt t="194575" x="1730375" y="6116638"/>
          <p14:tracePt t="194585" x="1714500" y="6116638"/>
          <p14:tracePt t="194590" x="1706563" y="6124575"/>
          <p14:tracePt t="194602" x="1690688" y="6124575"/>
          <p14:tracePt t="194606" x="1682750" y="6132513"/>
          <p14:tracePt t="194618" x="1666875" y="6140450"/>
          <p14:tracePt t="194622" x="1651000" y="6148388"/>
          <p14:tracePt t="194634" x="1643063" y="6164263"/>
          <p14:tracePt t="194638" x="1635125" y="6164263"/>
          <p14:tracePt t="194652" x="1619250" y="6172200"/>
          <p14:tracePt t="194655" x="1611313" y="6180138"/>
          <p14:tracePt t="194662" x="1603375" y="6196013"/>
          <p14:tracePt t="194671" x="1595438" y="6203950"/>
          <p14:tracePt t="194678" x="1587500" y="6219825"/>
          <p14:tracePt t="194687" x="1571625" y="6235700"/>
          <p14:tracePt t="194695" x="1562100" y="6251575"/>
          <p14:tracePt t="194702" x="1546225" y="6267450"/>
          <p14:tracePt t="194710" x="1538288" y="6291263"/>
          <p14:tracePt t="194718" x="1538288" y="6299200"/>
          <p14:tracePt t="194726" x="1530350" y="6307138"/>
          <p14:tracePt t="194734" x="1522413" y="6323013"/>
          <p14:tracePt t="194742" x="1522413" y="6338888"/>
          <p14:tracePt t="194750" x="1522413" y="6348413"/>
          <p14:tracePt t="194758" x="1522413" y="6356350"/>
          <p14:tracePt t="194766" x="1522413" y="6380163"/>
          <p14:tracePt t="194774" x="1530350" y="6396038"/>
          <p14:tracePt t="194783" x="1538288" y="6411913"/>
          <p14:tracePt t="194790" x="1554163" y="6419850"/>
          <p14:tracePt t="194800" x="1571625" y="6451600"/>
          <p14:tracePt t="194806" x="1587500" y="6459538"/>
          <p14:tracePt t="194817" x="1611313" y="6483350"/>
          <p14:tracePt t="194822" x="1619250" y="6499225"/>
          <p14:tracePt t="194830" x="1643063" y="6515100"/>
          <p14:tracePt t="194838" x="1651000" y="6530975"/>
          <p14:tracePt t="194847" x="1666875" y="6538913"/>
          <p14:tracePt t="194857" x="1682750" y="6554788"/>
          <p14:tracePt t="194863" x="1698625" y="6554788"/>
          <p14:tracePt t="194871" x="1706563" y="6570663"/>
          <p14:tracePt t="194878" x="1730375" y="6570663"/>
          <p14:tracePt t="194888" x="1738313" y="6578600"/>
          <p14:tracePt t="194894" x="1754188" y="6586538"/>
          <p14:tracePt t="194903" x="1762125" y="6594475"/>
          <p14:tracePt t="194910" x="1785938" y="6594475"/>
          <p14:tracePt t="194919" x="1793875" y="6602413"/>
          <p14:tracePt t="194926" x="1809750" y="6602413"/>
          <p14:tracePt t="194935" x="1817688" y="6602413"/>
          <p14:tracePt t="194942" x="1841500" y="6610350"/>
          <p14:tracePt t="194952" x="1857375" y="6610350"/>
          <p14:tracePt t="194958" x="1873250" y="6610350"/>
          <p14:tracePt t="194968" x="1889125" y="6610350"/>
          <p14:tracePt t="194974" x="1905000" y="6610350"/>
          <p14:tracePt t="194986" x="1922463" y="6618288"/>
          <p14:tracePt t="194990" x="1938338" y="6618288"/>
          <p14:tracePt t="195002" x="1954213" y="6618288"/>
          <p14:tracePt t="195006" x="1962150" y="6618288"/>
          <p14:tracePt t="195014" x="1970088" y="6618288"/>
          <p14:tracePt t="195022" x="1985963" y="6618288"/>
          <p14:tracePt t="195038" x="1993900" y="6618288"/>
          <p14:tracePt t="195054" x="2001838" y="6618288"/>
          <p14:tracePt t="195070" x="2009775" y="6618288"/>
          <p14:tracePt t="195086" x="2009775" y="6610350"/>
          <p14:tracePt t="195094" x="2017713" y="6610350"/>
          <p14:tracePt t="195118" x="2025650" y="6602413"/>
          <p14:tracePt t="195134" x="2025650" y="6594475"/>
          <p14:tracePt t="195142" x="2033588" y="6594475"/>
          <p14:tracePt t="195158" x="2041525" y="6586538"/>
          <p14:tracePt t="195170" x="2041525" y="6578600"/>
          <p14:tracePt t="195174" x="2049463" y="6578600"/>
          <p14:tracePt t="195187" x="2049463" y="6570663"/>
          <p14:tracePt t="195199" x="2049463" y="6562725"/>
          <p14:tracePt t="195206" x="2057400" y="6562725"/>
          <p14:tracePt t="195213" x="2057400" y="6554788"/>
          <p14:tracePt t="195222" x="2057400" y="6546850"/>
          <p14:tracePt t="195584" x="2057400" y="6538913"/>
          <p14:tracePt t="195599" x="2057400" y="6530975"/>
          <p14:tracePt t="195607" x="2057400" y="6515100"/>
          <p14:tracePt t="195615" x="2057400" y="6507163"/>
          <p14:tracePt t="195626" x="2057400" y="6499225"/>
          <p14:tracePt t="195631" x="2057400" y="6483350"/>
          <p14:tracePt t="195642" x="2065338" y="6483350"/>
          <p14:tracePt t="195647" x="2065338" y="6475413"/>
          <p14:tracePt t="195663" x="2065338" y="6459538"/>
          <p14:tracePt t="195679" x="2065338" y="6451600"/>
          <p14:tracePt t="195695" x="2065338" y="6443663"/>
          <p14:tracePt t="195710" x="2065338" y="6435725"/>
          <p14:tracePt t="195847" x="2065338" y="6427788"/>
          <p14:tracePt t="195856" x="2057400" y="6427788"/>
          <p14:tracePt t="195872" x="2049463" y="6419850"/>
          <p14:tracePt t="195880" x="2041525" y="6419850"/>
          <p14:tracePt t="195892" x="2033588" y="6411913"/>
          <p14:tracePt t="195913" x="2009775" y="6388100"/>
          <p14:tracePt t="195920" x="1993900" y="6388100"/>
          <p14:tracePt t="195927" x="1985963" y="6372225"/>
          <p14:tracePt t="195935" x="1970088" y="6364288"/>
          <p14:tracePt t="195944" x="1962150" y="6348413"/>
          <p14:tracePt t="195951" x="1946275" y="6338888"/>
          <p14:tracePt t="195960" x="1938338" y="6330950"/>
          <p14:tracePt t="195967" x="1930400" y="6330950"/>
          <p14:tracePt t="195976" x="1922463" y="6323013"/>
          <p14:tracePt t="195983" x="1922463" y="6315075"/>
          <p14:tracePt t="195994" x="1912938" y="6315075"/>
          <p14:tracePt t="196119" x="1922463" y="6315075"/>
          <p14:tracePt t="196135" x="1930400" y="6315075"/>
          <p14:tracePt t="196151" x="1938338" y="6315075"/>
          <p14:tracePt t="196161" x="1946275" y="6315075"/>
          <p14:tracePt t="196182" x="1954213" y="6315075"/>
          <p14:tracePt t="196231" x="1962150" y="6299200"/>
          <p14:tracePt t="196241" x="1962150" y="6291263"/>
          <p14:tracePt t="196248" x="1962150" y="6267450"/>
          <p14:tracePt t="196261" x="1962150" y="6251575"/>
          <p14:tracePt t="196263" x="1962150" y="6227763"/>
          <p14:tracePt t="196271" x="1954213" y="6203950"/>
          <p14:tracePt t="196280" x="1954213" y="6188075"/>
          <p14:tracePt t="196288" x="1938338" y="6172200"/>
          <p14:tracePt t="196295" x="1930400" y="6156325"/>
          <p14:tracePt t="196304" x="1905000" y="6140450"/>
          <p14:tracePt t="196312" x="1889125" y="6132513"/>
          <p14:tracePt t="196318" x="1881188" y="6132513"/>
          <p14:tracePt t="196327" x="1873250" y="6124575"/>
          <p14:tracePt t="196334" x="1865313" y="6116638"/>
          <p14:tracePt t="196350" x="1849438" y="6116638"/>
          <p14:tracePt t="196366" x="1841500" y="6116638"/>
          <p14:tracePt t="196382" x="1833563" y="6116638"/>
          <p14:tracePt t="196398" x="1825625" y="6116638"/>
          <p14:tracePt t="196423" x="1817688" y="6124575"/>
          <p14:tracePt t="196440" x="1809750" y="6132513"/>
          <p14:tracePt t="196446" x="1809750" y="6140450"/>
          <p14:tracePt t="196455" x="1809750" y="6148388"/>
          <p14:tracePt t="196462" x="1801813" y="6148388"/>
          <p14:tracePt t="196470" x="1793875" y="6156325"/>
          <p14:tracePt t="196486" x="1785938" y="6172200"/>
          <p14:tracePt t="196502" x="1785938" y="6180138"/>
          <p14:tracePt t="196518" x="1778000" y="6188075"/>
          <p14:tracePt t="196535" x="1778000" y="6196013"/>
          <p14:tracePt t="196544" x="1770063" y="6203950"/>
          <p14:tracePt t="196551" x="1770063" y="6211888"/>
          <p14:tracePt t="196558" x="1762125" y="6219825"/>
          <p14:tracePt t="196566" x="1762125" y="6235700"/>
          <p14:tracePt t="196574" x="1762125" y="6251575"/>
          <p14:tracePt t="196581" x="1762125" y="6267450"/>
          <p14:tracePt t="196591" x="1762125" y="6283325"/>
          <p14:tracePt t="196598" x="1762125" y="6299200"/>
          <p14:tracePt t="196607" x="1762125" y="6315075"/>
          <p14:tracePt t="196613" x="1762125" y="6330950"/>
          <p14:tracePt t="196621" x="1762125" y="6338888"/>
          <p14:tracePt t="196629" x="1762125" y="6364288"/>
          <p14:tracePt t="196637" x="1762125" y="6380163"/>
          <p14:tracePt t="196645" x="1762125" y="6388100"/>
          <p14:tracePt t="196653" x="1762125" y="6396038"/>
          <p14:tracePt t="196661" x="1762125" y="6411913"/>
          <p14:tracePt t="196669" x="1770063" y="6419850"/>
          <p14:tracePt t="196678" x="1770063" y="6427788"/>
          <p14:tracePt t="196686" x="1770063" y="6435725"/>
          <p14:tracePt t="196694" x="1770063" y="6443663"/>
          <p14:tracePt t="196701" x="1770063" y="6451600"/>
          <p14:tracePt t="196711" x="1778000" y="6451600"/>
          <p14:tracePt t="196719" x="1778000" y="6459538"/>
          <p14:tracePt t="196728" x="1778000" y="6467475"/>
          <p14:tracePt t="196734" x="1785938" y="6475413"/>
          <p14:tracePt t="196744" x="1793875" y="6483350"/>
          <p14:tracePt t="196750" x="1801813" y="6491288"/>
          <p14:tracePt t="196761" x="1809750" y="6507163"/>
          <p14:tracePt t="196766" x="1825625" y="6515100"/>
          <p14:tracePt t="196778" x="1833563" y="6530975"/>
          <p14:tracePt t="196782" x="1849438" y="6538913"/>
          <p14:tracePt t="196795" x="1865313" y="6546850"/>
          <p14:tracePt t="196799" x="1873250" y="6554788"/>
          <p14:tracePt t="196806" x="1889125" y="6554788"/>
          <p14:tracePt t="196814" x="1897063" y="6562725"/>
          <p14:tracePt t="196822" x="1905000" y="6570663"/>
          <p14:tracePt t="196830" x="1922463" y="6570663"/>
          <p14:tracePt t="196847" x="1938338" y="6570663"/>
          <p14:tracePt t="196854" x="1946275" y="6578600"/>
          <p14:tracePt t="196862" x="1954213" y="6578600"/>
          <p14:tracePt t="196870" x="1962150" y="6578600"/>
          <p14:tracePt t="196879" x="1970088" y="6578600"/>
          <p14:tracePt t="196897" x="1978025" y="6578600"/>
          <p14:tracePt t="196911" x="1985963" y="6578600"/>
          <p14:tracePt t="196919" x="1985963" y="6570663"/>
          <p14:tracePt t="196929" x="1993900" y="6554788"/>
          <p14:tracePt t="196934" x="1993900" y="6546850"/>
          <p14:tracePt t="196945" x="2001838" y="6538913"/>
          <p14:tracePt t="196950" x="2001838" y="6515100"/>
          <p14:tracePt t="196963" x="2009775" y="6507163"/>
          <p14:tracePt t="196966" x="2017713" y="6491288"/>
          <p14:tracePt t="196978" x="2017713" y="6475413"/>
          <p14:tracePt t="196982" x="2025650" y="6451600"/>
          <p14:tracePt t="196991" x="2025650" y="6435725"/>
          <p14:tracePt t="196999" x="2025650" y="6427788"/>
          <p14:tracePt t="197007" x="2025650" y="6419850"/>
          <p14:tracePt t="197014" x="2025650" y="6403975"/>
          <p14:tracePt t="197031" x="2025650" y="6396038"/>
          <p14:tracePt t="197375" x="2017713" y="6396038"/>
          <p14:tracePt t="197407" x="2009775" y="6396038"/>
          <p14:tracePt t="197414" x="2009775" y="6403975"/>
          <p14:tracePt t="197424" x="2001838" y="6411913"/>
          <p14:tracePt t="197440" x="1993900" y="6411913"/>
          <p14:tracePt t="197452" x="1985963" y="6411913"/>
          <p14:tracePt t="197456" x="1985963" y="6419850"/>
          <p14:tracePt t="197463" x="1978025" y="6419850"/>
          <p14:tracePt t="197480" x="1970088" y="6427788"/>
          <p14:tracePt t="197574" x="1970088" y="6435725"/>
          <p14:tracePt t="197582" x="1970088" y="6443663"/>
          <p14:tracePt t="197606" x="1970088" y="6451600"/>
          <p14:tracePt t="197614" x="1978025" y="6459538"/>
          <p14:tracePt t="197622" x="1993900" y="6467475"/>
          <p14:tracePt t="197630" x="2001838" y="6475413"/>
          <p14:tracePt t="197638" x="2017713" y="6475413"/>
          <p14:tracePt t="197646" x="2025650" y="6483350"/>
          <p14:tracePt t="197654" x="2041525" y="6491288"/>
          <p14:tracePt t="197663" x="2057400" y="6491288"/>
          <p14:tracePt t="197669" x="2073275" y="6491288"/>
          <p14:tracePt t="197679" x="2089150" y="6491288"/>
          <p14:tracePt t="197685" x="2105025" y="6491288"/>
          <p14:tracePt t="197695" x="2128838" y="6491288"/>
          <p14:tracePt t="197701" x="2152650" y="6491288"/>
          <p14:tracePt t="197709" x="2176463" y="6491288"/>
          <p14:tracePt t="197718" x="2200275" y="6491288"/>
          <p14:tracePt t="197725" x="2224088" y="6491288"/>
          <p14:tracePt t="197735" x="2255838" y="6491288"/>
          <p14:tracePt t="197743" x="2281238" y="6491288"/>
          <p14:tracePt t="197751" x="2305050" y="6483350"/>
          <p14:tracePt t="197759" x="2320925" y="6483350"/>
          <p14:tracePt t="197769" x="2344738" y="6475413"/>
          <p14:tracePt t="197775" x="2360613" y="6467475"/>
          <p14:tracePt t="197786" x="2368550" y="6467475"/>
          <p14:tracePt t="197790" x="2384425" y="6467475"/>
          <p14:tracePt t="197800" x="2400300" y="6467475"/>
          <p14:tracePt t="197806" x="2408238" y="6467475"/>
          <p14:tracePt t="197816" x="2416175" y="6467475"/>
          <p14:tracePt t="197822" x="2424113" y="6467475"/>
          <p14:tracePt t="197833" x="2424113" y="6459538"/>
          <p14:tracePt t="197838" x="2439988" y="6459538"/>
          <p14:tracePt t="197854" x="2447925" y="6459538"/>
          <p14:tracePt t="197870" x="2455863" y="6459538"/>
          <p14:tracePt t="197886" x="2471738" y="6459538"/>
          <p14:tracePt t="197902" x="2487613" y="6451600"/>
          <p14:tracePt t="197910" x="2511425" y="6451600"/>
          <p14:tracePt t="197919" x="2535238" y="6435725"/>
          <p14:tracePt t="197926" x="2559050" y="6435725"/>
          <p14:tracePt t="197934" x="2606675" y="6411913"/>
          <p14:tracePt t="197942" x="2647950" y="6396038"/>
          <p14:tracePt t="197950" x="2695575" y="6372225"/>
          <p14:tracePt t="197958" x="2759075" y="6338888"/>
          <p14:tracePt t="197966" x="2806700" y="6315075"/>
          <p14:tracePt t="197974" x="2862263" y="6275388"/>
          <p14:tracePt t="197984" x="2894013" y="6259513"/>
          <p14:tracePt t="197990" x="2941638" y="6243638"/>
          <p14:tracePt t="197999" x="2974975" y="6219825"/>
          <p14:tracePt t="198006" x="2990850" y="6211888"/>
          <p14:tracePt t="198018" x="3014663" y="6196013"/>
          <p14:tracePt t="198022" x="3030538" y="6188075"/>
          <p14:tracePt t="198034" x="3046413" y="6164263"/>
          <p14:tracePt t="198038" x="3054350" y="6156325"/>
          <p14:tracePt t="198051" x="3070225" y="6140450"/>
          <p14:tracePt t="198054" x="3078163" y="6140450"/>
          <p14:tracePt t="198063" x="3086100" y="6124575"/>
          <p14:tracePt t="198078" x="3094038" y="6116638"/>
          <p14:tracePt t="198086" x="3101975" y="6100763"/>
          <p14:tracePt t="198103" x="3101975" y="6084888"/>
          <p14:tracePt t="198111" x="3109913" y="6069013"/>
          <p14:tracePt t="198118" x="3117850" y="6053138"/>
          <p14:tracePt t="198126" x="3117850" y="6045200"/>
          <p14:tracePt t="198134" x="3125788" y="6029325"/>
          <p14:tracePt t="198142" x="3133725" y="6013450"/>
          <p14:tracePt t="198151" x="3141663" y="5995988"/>
          <p14:tracePt t="198158" x="3141663" y="5988050"/>
          <p14:tracePt t="198168" x="3141663" y="5972175"/>
          <p14:tracePt t="198174" x="3149600" y="5948363"/>
          <p14:tracePt t="198185" x="3157538" y="5932488"/>
          <p14:tracePt t="198190" x="3157538" y="5916613"/>
          <p14:tracePt t="198201" x="3165475" y="5892800"/>
          <p14:tracePt t="198206" x="3173413" y="5868988"/>
          <p14:tracePt t="198216" x="3181350" y="5845175"/>
          <p14:tracePt t="198222" x="3189288" y="5821363"/>
          <p14:tracePt t="198233" x="3189288" y="5797550"/>
          <p14:tracePt t="198238" x="3189288" y="5773738"/>
          <p14:tracePt t="198246" x="3189288" y="5749925"/>
          <p14:tracePt t="198254" x="3189288" y="5726113"/>
          <p14:tracePt t="198262" x="3189288" y="5702300"/>
          <p14:tracePt t="198270" x="3189288" y="5678488"/>
          <p14:tracePt t="198278" x="3181350" y="5653088"/>
          <p14:tracePt t="198286" x="3165475" y="5629275"/>
          <p14:tracePt t="198294" x="3165475" y="5613400"/>
          <p14:tracePt t="198302" x="3149600" y="5605463"/>
          <p14:tracePt t="198310" x="3141663" y="5581650"/>
          <p14:tracePt t="198318" x="3133725" y="5573713"/>
          <p14:tracePt t="198326" x="3125788" y="5565775"/>
          <p14:tracePt t="198334" x="3109913" y="5557838"/>
          <p14:tracePt t="198342" x="3101975" y="5549900"/>
          <p14:tracePt t="198350" x="3094038" y="5541963"/>
          <p14:tracePt t="198358" x="3086100" y="5541963"/>
          <p14:tracePt t="198367" x="3078163" y="5534025"/>
          <p14:tracePt t="198374" x="3070225" y="5534025"/>
          <p14:tracePt t="198390" x="3054350" y="5534025"/>
          <p14:tracePt t="198400" x="3046413" y="5534025"/>
          <p14:tracePt t="198406" x="3038475" y="5534025"/>
          <p14:tracePt t="198416" x="3030538" y="5534025"/>
          <p14:tracePt t="198422" x="3014663" y="5534025"/>
          <p14:tracePt t="198430" x="3006725" y="5534025"/>
          <p14:tracePt t="198438" x="2998788" y="5534025"/>
          <p14:tracePt t="198446" x="2982913" y="5534025"/>
          <p14:tracePt t="198454" x="2967038" y="5534025"/>
          <p14:tracePt t="198462" x="2957513" y="5534025"/>
          <p14:tracePt t="198470" x="2949575" y="5534025"/>
          <p14:tracePt t="198478" x="2933700" y="5534025"/>
          <p14:tracePt t="198486" x="2925763" y="5534025"/>
          <p14:tracePt t="198494" x="2917825" y="5534025"/>
          <p14:tracePt t="198502" x="2901950" y="5534025"/>
          <p14:tracePt t="198510" x="2886075" y="5534025"/>
          <p14:tracePt t="198518" x="2878138" y="5549900"/>
          <p14:tracePt t="198526" x="2870200" y="5549900"/>
          <p14:tracePt t="198534" x="2854325" y="5549900"/>
          <p14:tracePt t="198543" x="2838450" y="5557838"/>
          <p14:tracePt t="198555" x="2830513" y="5565775"/>
          <p14:tracePt t="198559" x="2806700" y="5573713"/>
          <p14:tracePt t="198572" x="2806700" y="5581650"/>
          <p14:tracePt t="198575" x="2790825" y="5589588"/>
          <p14:tracePt t="198590" x="2774950" y="5605463"/>
          <p14:tracePt t="198605" x="2759075" y="5621338"/>
          <p14:tracePt t="198608" x="2743200" y="5637213"/>
          <p14:tracePt t="198615" x="2735263" y="5653088"/>
          <p14:tracePt t="198623" x="2727325" y="5670550"/>
          <p14:tracePt t="198630" x="2719388" y="5686425"/>
          <p14:tracePt t="198638" x="2703513" y="5710238"/>
          <p14:tracePt t="198646" x="2687638" y="5726113"/>
          <p14:tracePt t="198654" x="2687638" y="5734050"/>
          <p14:tracePt t="198662" x="2687638" y="5741988"/>
          <p14:tracePt t="198678" x="2687638" y="5765800"/>
          <p14:tracePt t="198686" x="2679700" y="5789613"/>
          <p14:tracePt t="198694" x="2671763" y="5813425"/>
          <p14:tracePt t="198702" x="2663825" y="5837238"/>
          <p14:tracePt t="198710" x="2663825" y="5861050"/>
          <p14:tracePt t="198718" x="2663825" y="5876925"/>
          <p14:tracePt t="198726" x="2663825" y="5884863"/>
          <p14:tracePt t="198735" x="2663825" y="5900738"/>
          <p14:tracePt t="198741" x="2663825" y="5908675"/>
          <p14:tracePt t="198750" x="2663825" y="5924550"/>
          <p14:tracePt t="198757" x="2663825" y="5932488"/>
          <p14:tracePt t="198767" x="2663825" y="5940425"/>
          <p14:tracePt t="198773" x="2663825" y="5956300"/>
          <p14:tracePt t="198782" x="2663825" y="5972175"/>
          <p14:tracePt t="198790" x="2671763" y="5980113"/>
          <p14:tracePt t="198798" x="2671763" y="5995988"/>
          <p14:tracePt t="198806" x="2687638" y="6013450"/>
          <p14:tracePt t="198814" x="2695575" y="6029325"/>
          <p14:tracePt t="198822" x="2703513" y="6037263"/>
          <p14:tracePt t="198830" x="2711450" y="6061075"/>
          <p14:tracePt t="198838" x="2719388" y="6076950"/>
          <p14:tracePt t="198846" x="2735263" y="6092825"/>
          <p14:tracePt t="198854" x="2743200" y="6108700"/>
          <p14:tracePt t="198862" x="2759075" y="6124575"/>
          <p14:tracePt t="198871" x="2774950" y="6140450"/>
          <p14:tracePt t="198878" x="2790825" y="6156325"/>
          <p14:tracePt t="198887" x="2806700" y="6164263"/>
          <p14:tracePt t="198907" x="2838450" y="6188075"/>
          <p14:tracePt t="198910" x="2854325" y="6203950"/>
          <p14:tracePt t="198921" x="2878138" y="6211888"/>
          <p14:tracePt t="198926" x="2886075" y="6219825"/>
          <p14:tracePt t="198937" x="2901950" y="6227763"/>
          <p14:tracePt t="198942" x="2925763" y="6235700"/>
          <p14:tracePt t="198954" x="2941638" y="6243638"/>
          <p14:tracePt t="198958" x="2949575" y="6243638"/>
          <p14:tracePt t="198966" x="2967038" y="6251575"/>
          <p14:tracePt t="198975" x="2982913" y="6251575"/>
          <p14:tracePt t="198982" x="2990850" y="6259513"/>
          <p14:tracePt t="198991" x="3006725" y="6259513"/>
          <p14:tracePt t="198998" x="3014663" y="6259513"/>
          <p14:tracePt t="199006" x="3038475" y="6259513"/>
          <p14:tracePt t="199014" x="3046413" y="6259513"/>
          <p14:tracePt t="199022" x="3062288" y="6259513"/>
          <p14:tracePt t="199030" x="3078163" y="6259513"/>
          <p14:tracePt t="199038" x="3094038" y="6259513"/>
          <p14:tracePt t="199046" x="3109913" y="6259513"/>
          <p14:tracePt t="199055" x="3133725" y="6259513"/>
          <p14:tracePt t="199062" x="3149600" y="6259513"/>
          <p14:tracePt t="199072" x="3173413" y="6251575"/>
          <p14:tracePt t="199078" x="3189288" y="6251575"/>
          <p14:tracePt t="199088" x="3213100" y="6235700"/>
          <p14:tracePt t="199094" x="3228975" y="6227763"/>
          <p14:tracePt t="199104" x="3252788" y="6219825"/>
          <p14:tracePt t="199110" x="3268663" y="6203950"/>
          <p14:tracePt t="199122" x="3276600" y="6196013"/>
          <p14:tracePt t="199126" x="3300413" y="6180138"/>
          <p14:tracePt t="199137" x="3300413" y="6172200"/>
          <p14:tracePt t="199142" x="3308350" y="6156325"/>
          <p14:tracePt t="199150" x="3317875" y="6140450"/>
          <p14:tracePt t="199158" x="3317875" y="6124575"/>
          <p14:tracePt t="199166" x="3317875" y="6116638"/>
          <p14:tracePt t="199174" x="3317875" y="6100763"/>
          <p14:tracePt t="199182" x="3317875" y="6084888"/>
          <p14:tracePt t="199190" x="3317875" y="6061075"/>
          <p14:tracePt t="199198" x="3317875" y="6045200"/>
          <p14:tracePt t="199206" x="3317875" y="6013450"/>
          <p14:tracePt t="199213" x="3317875" y="5988050"/>
          <p14:tracePt t="199222" x="3317875" y="5964238"/>
          <p14:tracePt t="199230" x="3317875" y="5940425"/>
          <p14:tracePt t="199239" x="3317875" y="5916613"/>
          <p14:tracePt t="199246" x="3317875" y="5892800"/>
          <p14:tracePt t="199256" x="3317875" y="5868988"/>
          <p14:tracePt t="199262" x="3317875" y="5861050"/>
          <p14:tracePt t="199272" x="3317875" y="5845175"/>
          <p14:tracePt t="199278" x="3308350" y="5829300"/>
          <p14:tracePt t="199289" x="3308350" y="5813425"/>
          <p14:tracePt t="199294" x="3300413" y="5797550"/>
          <p14:tracePt t="199305" x="3292475" y="5789613"/>
          <p14:tracePt t="199310" x="3284538" y="5773738"/>
          <p14:tracePt t="199323" x="3276600" y="5773738"/>
          <p14:tracePt t="199326" x="3268663" y="5757863"/>
          <p14:tracePt t="199334" x="3260725" y="5757863"/>
          <p14:tracePt t="199342" x="3252788" y="5749925"/>
          <p14:tracePt t="199350" x="3236913" y="5741988"/>
          <p14:tracePt t="199359" x="3228975" y="5741988"/>
          <p14:tracePt t="199366" x="3221038" y="5734050"/>
          <p14:tracePt t="199374" x="3197225" y="5726113"/>
          <p14:tracePt t="199382" x="3189288" y="5726113"/>
          <p14:tracePt t="199390" x="3173413" y="5718175"/>
          <p14:tracePt t="199398" x="3157538" y="5710238"/>
          <p14:tracePt t="199406" x="3141663" y="5710238"/>
          <p14:tracePt t="199414" x="3125788" y="5702300"/>
          <p14:tracePt t="199423" x="3117850" y="5702300"/>
          <p14:tracePt t="199430" x="3101975" y="5694363"/>
          <p14:tracePt t="199440" x="3086100" y="5694363"/>
          <p14:tracePt t="199446" x="3054350" y="5686425"/>
          <p14:tracePt t="199456" x="3038475" y="5678488"/>
          <p14:tracePt t="199462" x="3022600" y="5678488"/>
          <p14:tracePt t="199473" x="2998788" y="5678488"/>
          <p14:tracePt t="199478" x="2982913" y="5670550"/>
          <p14:tracePt t="199490" x="2957513" y="5662613"/>
          <p14:tracePt t="199494" x="2941638" y="5662613"/>
          <p14:tracePt t="199502" x="2917825" y="5662613"/>
          <p14:tracePt t="199510" x="2901950" y="5662613"/>
          <p14:tracePt t="199518" x="2886075" y="5662613"/>
          <p14:tracePt t="199526" x="2878138" y="5662613"/>
          <p14:tracePt t="199534" x="2862263" y="5662613"/>
          <p14:tracePt t="199542" x="2854325" y="5662613"/>
          <p14:tracePt t="199549" x="2838450" y="5662613"/>
          <p14:tracePt t="199558" x="2830513" y="5662613"/>
          <p14:tracePt t="199565" x="2814638" y="5670550"/>
          <p14:tracePt t="199581" x="2806700" y="5678488"/>
          <p14:tracePt t="199591" x="2798763" y="5678488"/>
          <p14:tracePt t="199599" x="2790825" y="5694363"/>
          <p14:tracePt t="199608" x="2782888" y="5702300"/>
          <p14:tracePt t="199614" x="2774950" y="5710238"/>
          <p14:tracePt t="199624" x="2767013" y="5726113"/>
          <p14:tracePt t="199630" x="2751138" y="5741988"/>
          <p14:tracePt t="199641" x="2751138" y="5749925"/>
          <p14:tracePt t="199646" x="2735263" y="5773738"/>
          <p14:tracePt t="199658" x="2735263" y="5781675"/>
          <p14:tracePt t="199662" x="2735263" y="5797550"/>
          <p14:tracePt t="199675" x="2727325" y="5805488"/>
          <p14:tracePt t="199679" x="2719388" y="5821363"/>
          <p14:tracePt t="199694" x="2719388" y="5837238"/>
          <p14:tracePt t="199702" x="2719388" y="5853113"/>
          <p14:tracePt t="199710" x="2711450" y="5868988"/>
          <p14:tracePt t="199718" x="2711450" y="5884863"/>
          <p14:tracePt t="199726" x="2711450" y="5900738"/>
          <p14:tracePt t="199734" x="2711450" y="5916613"/>
          <p14:tracePt t="199742" x="2711450" y="5940425"/>
          <p14:tracePt t="199750" x="2711450" y="5956300"/>
          <p14:tracePt t="199758" x="2711450" y="5972175"/>
          <p14:tracePt t="199766" x="2711450" y="5988050"/>
          <p14:tracePt t="199774" x="2711450" y="6005513"/>
          <p14:tracePt t="199782" x="2711450" y="6029325"/>
          <p14:tracePt t="199790" x="2711450" y="6045200"/>
          <p14:tracePt t="199798" x="2711450" y="6061075"/>
          <p14:tracePt t="199806" x="2711450" y="6084888"/>
          <p14:tracePt t="199813" x="2711450" y="6092825"/>
          <p14:tracePt t="199822" x="2711450" y="6108700"/>
          <p14:tracePt t="199829" x="2719388" y="6116638"/>
          <p14:tracePt t="199839" x="2727325" y="6132513"/>
          <p14:tracePt t="199845" x="2735263" y="6148388"/>
          <p14:tracePt t="199853" x="2751138" y="6164263"/>
          <p14:tracePt t="199862" x="2759075" y="6188075"/>
          <p14:tracePt t="199870" x="2774950" y="6203950"/>
          <p14:tracePt t="199879" x="2798763" y="6211888"/>
          <p14:tracePt t="199894" x="2822575" y="6243638"/>
          <p14:tracePt t="199902" x="2846388" y="6259513"/>
          <p14:tracePt t="199910" x="2862263" y="6267450"/>
          <p14:tracePt t="199918" x="2886075" y="6275388"/>
          <p14:tracePt t="199926" x="2901950" y="6283325"/>
          <p14:tracePt t="199933" x="2925763" y="6283325"/>
          <p14:tracePt t="199942" x="2941638" y="6283325"/>
          <p14:tracePt t="199949" x="2957513" y="6283325"/>
          <p14:tracePt t="199958" x="2982913" y="6283325"/>
          <p14:tracePt t="199965" x="2998788" y="6283325"/>
          <p14:tracePt t="199974" x="3030538" y="6283325"/>
          <p14:tracePt t="199982" x="3046413" y="6275388"/>
          <p14:tracePt t="199993" x="3070225" y="6267450"/>
          <p14:tracePt t="199998" x="3078163" y="6259513"/>
          <p14:tracePt t="200008" x="3094038" y="6243638"/>
          <p14:tracePt t="200014" x="3117850" y="6243638"/>
          <p14:tracePt t="200026" x="3125788" y="6227763"/>
          <p14:tracePt t="200030" x="3133725" y="6219825"/>
          <p14:tracePt t="200038" x="3141663" y="6211888"/>
          <p14:tracePt t="200047" x="3149600" y="6211888"/>
          <p14:tracePt t="200054" x="3149600" y="6203950"/>
          <p14:tracePt t="200062" x="3149600" y="6196013"/>
          <p14:tracePt t="200070" x="3157538" y="6196013"/>
          <p14:tracePt t="200078" x="3157538" y="6188075"/>
          <p14:tracePt t="200086" x="3165475" y="6188075"/>
          <p14:tracePt t="200094" x="3173413" y="6188075"/>
          <p14:tracePt t="200102" x="3173413" y="6180138"/>
          <p14:tracePt t="200134" x="3181350" y="6180138"/>
          <p14:tracePt t="200415" x="3189288" y="6180138"/>
          <p14:tracePt t="200439" x="3205163" y="6172200"/>
          <p14:tracePt t="200447" x="3221038" y="6164263"/>
          <p14:tracePt t="200456" x="3228975" y="6156325"/>
          <p14:tracePt t="200465" x="3252788" y="6140450"/>
          <p14:tracePt t="200471" x="3260725" y="6124575"/>
          <p14:tracePt t="200481" x="3268663" y="6116638"/>
          <p14:tracePt t="200487" x="3284538" y="6092825"/>
          <p14:tracePt t="200496" x="3292475" y="6084888"/>
          <p14:tracePt t="200502" x="3300413" y="6069013"/>
          <p14:tracePt t="200512" x="3308350" y="6045200"/>
          <p14:tracePt t="200518" x="3317875" y="6029325"/>
          <p14:tracePt t="200529" x="3317875" y="6005513"/>
          <p14:tracePt t="200534" x="3317875" y="5988050"/>
          <p14:tracePt t="200546" x="3317875" y="5972175"/>
          <p14:tracePt t="200550" x="3317875" y="5964238"/>
          <p14:tracePt t="200562" x="3317875" y="5948363"/>
          <p14:tracePt t="200566" x="3317875" y="5940425"/>
          <p14:tracePt t="200575" x="3308350" y="5924550"/>
          <p14:tracePt t="200582" x="3300413" y="5908675"/>
          <p14:tracePt t="200590" x="3284538" y="5900738"/>
          <p14:tracePt t="200598" x="3268663" y="5892800"/>
          <p14:tracePt t="200606" x="3260725" y="5876925"/>
          <p14:tracePt t="200615" x="3244850" y="5868988"/>
          <p14:tracePt t="200622" x="3221038" y="5853113"/>
          <p14:tracePt t="200631" x="3213100" y="5845175"/>
          <p14:tracePt t="200638" x="3197225" y="5837238"/>
          <p14:tracePt t="200646" x="3173413" y="5821363"/>
          <p14:tracePt t="200655" x="3157538" y="5813425"/>
          <p14:tracePt t="200663" x="3149600" y="5805488"/>
          <p14:tracePt t="200670" x="3133725" y="5797550"/>
          <p14:tracePt t="200680" x="3109913" y="5781675"/>
          <p14:tracePt t="200686" x="3101975" y="5781675"/>
          <p14:tracePt t="200697" x="3086100" y="5765800"/>
          <p14:tracePt t="200702" x="3062288" y="5757863"/>
          <p14:tracePt t="200713" x="3054350" y="5757863"/>
          <p14:tracePt t="200718" x="3046413" y="5749925"/>
          <p14:tracePt t="200730" x="3030538" y="5741988"/>
          <p14:tracePt t="200735" x="3022600" y="5741988"/>
          <p14:tracePt t="200746" x="3006725" y="5734050"/>
          <p14:tracePt t="200750" x="2990850" y="5726113"/>
          <p14:tracePt t="200758" x="2982913" y="5726113"/>
          <p14:tracePt t="200766" x="2967038" y="5726113"/>
          <p14:tracePt t="200775" x="2957513" y="5726113"/>
          <p14:tracePt t="200783" x="2941638" y="5726113"/>
          <p14:tracePt t="200790" x="2933700" y="5726113"/>
          <p14:tracePt t="200798" x="2925763" y="5726113"/>
          <p14:tracePt t="200807" x="2909888" y="5726113"/>
          <p14:tracePt t="200815" x="2901950" y="5726113"/>
          <p14:tracePt t="200821" x="2878138" y="5726113"/>
          <p14:tracePt t="200830" x="2870200" y="5734050"/>
          <p14:tracePt t="200838" x="2854325" y="5734050"/>
          <p14:tracePt t="200846" x="2846388" y="5734050"/>
          <p14:tracePt t="200854" x="2838450" y="5741988"/>
          <p14:tracePt t="200862" x="2830513" y="5749925"/>
          <p14:tracePt t="200869" x="2806700" y="5757863"/>
          <p14:tracePt t="200877" x="2806700" y="5765800"/>
          <p14:tracePt t="200895" x="2782888" y="5781675"/>
          <p14:tracePt t="200901" x="2774950" y="5789613"/>
          <p14:tracePt t="200910" x="2767013" y="5789613"/>
          <p14:tracePt t="200917" x="2759075" y="5805488"/>
          <p14:tracePt t="200934" x="2751138" y="5813425"/>
          <p14:tracePt t="200943" x="2743200" y="5829300"/>
          <p14:tracePt t="200951" x="2735263" y="5837238"/>
          <p14:tracePt t="200958" x="2727325" y="5853113"/>
          <p14:tracePt t="200967" x="2727325" y="5861050"/>
          <p14:tracePt t="200974" x="2719388" y="5868988"/>
          <p14:tracePt t="200982" x="2711450" y="5884863"/>
          <p14:tracePt t="200990" x="2711450" y="5892800"/>
          <p14:tracePt t="200998" x="2711450" y="5900738"/>
          <p14:tracePt t="201006" x="2711450" y="5916613"/>
          <p14:tracePt t="201015" x="2711450" y="5924550"/>
          <p14:tracePt t="201022" x="2703513" y="5940425"/>
          <p14:tracePt t="201031" x="2703513" y="5948363"/>
          <p14:tracePt t="201038" x="2703513" y="5964238"/>
          <p14:tracePt t="201048" x="2703513" y="5980113"/>
          <p14:tracePt t="201054" x="2703513" y="5988050"/>
          <p14:tracePt t="201065" x="2703513" y="5995988"/>
          <p14:tracePt t="201070" x="2703513" y="6013450"/>
          <p14:tracePt t="201082" x="2703513" y="6029325"/>
          <p14:tracePt t="201086" x="2703513" y="6045200"/>
          <p14:tracePt t="201099" x="2711450" y="6053138"/>
          <p14:tracePt t="201103" x="2719388" y="6076950"/>
          <p14:tracePt t="201116" x="2727325" y="6100763"/>
          <p14:tracePt t="201117" x="2735263" y="6116638"/>
          <p14:tracePt t="201125" x="2751138" y="6132513"/>
          <p14:tracePt t="201133" x="2759075" y="6148388"/>
          <p14:tracePt t="201141" x="2774950" y="6164263"/>
          <p14:tracePt t="201149" x="2790825" y="6180138"/>
          <p14:tracePt t="201157" x="2806700" y="6196013"/>
          <p14:tracePt t="201165" x="2822575" y="6196013"/>
          <p14:tracePt t="201173" x="2838450" y="6211888"/>
          <p14:tracePt t="201182" x="2862263" y="6219825"/>
          <p14:tracePt t="201190" x="2878138" y="6227763"/>
          <p14:tracePt t="201198" x="2901950" y="6235700"/>
          <p14:tracePt t="201206" x="2917825" y="6243638"/>
          <p14:tracePt t="201214" x="2941638" y="6243638"/>
          <p14:tracePt t="201221" x="2957513" y="6243638"/>
          <p14:tracePt t="201229" x="2974975" y="6243638"/>
          <p14:tracePt t="201238" x="2990850" y="6243638"/>
          <p14:tracePt t="201248" x="2998788" y="6243638"/>
          <p14:tracePt t="201254" x="3014663" y="6243638"/>
          <p14:tracePt t="201265" x="3030538" y="6243638"/>
          <p14:tracePt t="201270" x="3046413" y="6235700"/>
          <p14:tracePt t="201281" x="3062288" y="6227763"/>
          <p14:tracePt t="201286" x="3070225" y="6227763"/>
          <p14:tracePt t="201294" x="3086100" y="6211888"/>
          <p14:tracePt t="201302" x="3101975" y="6203950"/>
          <p14:tracePt t="201310" x="3117850" y="6180138"/>
          <p14:tracePt t="201318" x="3133725" y="6164263"/>
          <p14:tracePt t="201326" x="3149600" y="6148388"/>
          <p14:tracePt t="201335" x="3157538" y="6132513"/>
          <p14:tracePt t="201342" x="3173413" y="6116638"/>
          <p14:tracePt t="201350" x="3181350" y="6092825"/>
          <p14:tracePt t="201358" x="3189288" y="6084888"/>
          <p14:tracePt t="201366" x="3197225" y="6069013"/>
          <p14:tracePt t="201374" x="3205163" y="6045200"/>
          <p14:tracePt t="201383" x="3205163" y="6037263"/>
          <p14:tracePt t="201390" x="3205163" y="6029325"/>
          <p14:tracePt t="201399" x="3205163" y="6013450"/>
          <p14:tracePt t="201415" x="3205163" y="6005513"/>
          <p14:tracePt t="201446" x="3197225" y="6005513"/>
          <p14:tracePt t="201454" x="3189288" y="6005513"/>
          <p14:tracePt t="201467" x="3189288" y="5995988"/>
          <p14:tracePt t="201470" x="3181350" y="5995988"/>
          <p14:tracePt t="201486" x="3173413" y="5988050"/>
          <p14:tracePt t="201495" x="3157538" y="5980113"/>
          <p14:tracePt t="201502" x="3141663" y="5972175"/>
          <p14:tracePt t="201510" x="3125788" y="5972175"/>
          <p14:tracePt t="201518" x="3109913" y="5964238"/>
          <p14:tracePt t="201526" x="3086100" y="5956300"/>
          <p14:tracePt t="201535" x="3062288" y="5956300"/>
          <p14:tracePt t="201542" x="3046413" y="5956300"/>
          <p14:tracePt t="201551" x="3022600" y="5948363"/>
          <p14:tracePt t="201558" x="2998788" y="5948363"/>
          <p14:tracePt t="201566" x="2974975" y="5948363"/>
          <p14:tracePt t="201573" x="2949575" y="5948363"/>
          <p14:tracePt t="201581" x="2917825" y="5948363"/>
          <p14:tracePt t="201589" x="2894013" y="5948363"/>
          <p14:tracePt t="201597" x="2862263" y="5948363"/>
          <p14:tracePt t="201605" x="2830513" y="5948363"/>
          <p14:tracePt t="201614" x="2782888" y="5956300"/>
          <p14:tracePt t="201621" x="2751138" y="5956300"/>
          <p14:tracePt t="201633" x="2703513" y="5972175"/>
          <p14:tracePt t="201638" x="2655888" y="5988050"/>
          <p14:tracePt t="201650" x="2624138" y="6005513"/>
          <p14:tracePt t="201654" x="2582863" y="6021388"/>
          <p14:tracePt t="201662" x="2551113" y="6045200"/>
          <p14:tracePt t="201670" x="2511425" y="6061075"/>
          <p14:tracePt t="201678" x="2487613" y="6076950"/>
          <p14:tracePt t="201686" x="2455863" y="6092825"/>
          <p14:tracePt t="201694" x="2432050" y="6100763"/>
          <p14:tracePt t="201701" x="2408238" y="6116638"/>
          <p14:tracePt t="201709" x="2384425" y="6132513"/>
          <p14:tracePt t="201718" x="2368550" y="6140450"/>
          <p14:tracePt t="201725" x="2352675" y="6148388"/>
          <p14:tracePt t="201733" x="2336800" y="6156325"/>
          <p14:tracePt t="201741" x="2320925" y="6164263"/>
          <p14:tracePt t="201751" x="2297113" y="6172200"/>
          <p14:tracePt t="201758" x="2273300" y="6180138"/>
          <p14:tracePt t="201768" x="2255838" y="6180138"/>
          <p14:tracePt t="201774" x="2224088" y="6188075"/>
          <p14:tracePt t="201785" x="2192338" y="6196013"/>
          <p14:tracePt t="201790" x="2160588" y="6196013"/>
          <p14:tracePt t="201801" x="2120900" y="6203950"/>
          <p14:tracePt t="201806" x="2089150" y="6203950"/>
          <p14:tracePt t="201818" x="2057400" y="6211888"/>
          <p14:tracePt t="201822" x="2025650" y="6211888"/>
          <p14:tracePt t="201835" x="1993900" y="6211888"/>
          <p14:tracePt t="201838" x="1970088" y="6211888"/>
          <p14:tracePt t="201846" x="1946275" y="6211888"/>
          <p14:tracePt t="201854" x="1922463" y="6211888"/>
          <p14:tracePt t="201862" x="1897063" y="6211888"/>
          <p14:tracePt t="201870" x="1881188" y="6211888"/>
          <p14:tracePt t="201878" x="1865313" y="6211888"/>
          <p14:tracePt t="201887" x="1857375" y="6203950"/>
          <p14:tracePt t="201895" x="1841500" y="6203950"/>
          <p14:tracePt t="201926" x="1833563" y="6203950"/>
          <p14:tracePt t="201949" x="1825625" y="6203950"/>
          <p14:tracePt t="201957" x="1817688" y="6203950"/>
          <p14:tracePt t="201965" x="1809750" y="6219825"/>
          <p14:tracePt t="201973" x="1801813" y="6219825"/>
          <p14:tracePt t="201982" x="1785938" y="6235700"/>
          <p14:tracePt t="201989" x="1785938" y="6243638"/>
          <p14:tracePt t="201999" x="1770063" y="6267450"/>
          <p14:tracePt t="202005" x="1770063" y="6275388"/>
          <p14:tracePt t="202014" x="1762125" y="6283325"/>
          <p14:tracePt t="202021" x="1762125" y="6299200"/>
          <p14:tracePt t="202029" x="1762125" y="6307138"/>
          <p14:tracePt t="202038" x="1762125" y="6315075"/>
          <p14:tracePt t="202045" x="1762125" y="6323013"/>
          <p14:tracePt t="202054" x="1762125" y="6338888"/>
          <p14:tracePt t="202061" x="1778000" y="6348413"/>
          <p14:tracePt t="202069" x="1785938" y="6364288"/>
          <p14:tracePt t="202078" x="1801813" y="6364288"/>
          <p14:tracePt t="202086" x="1817688" y="6380163"/>
          <p14:tracePt t="202094" x="1841500" y="6388100"/>
          <p14:tracePt t="202103" x="1865313" y="6403975"/>
          <p14:tracePt t="202110" x="1889125" y="6419850"/>
          <p14:tracePt t="202120" x="1922463" y="6427788"/>
          <p14:tracePt t="202126" x="1946275" y="6435725"/>
          <p14:tracePt t="202136" x="1970088" y="6451600"/>
          <p14:tracePt t="202142" x="1993900" y="6459538"/>
          <p14:tracePt t="202152" x="2025650" y="6467475"/>
          <p14:tracePt t="202159" x="2049463" y="6475413"/>
          <p14:tracePt t="202172" x="2065338" y="6483350"/>
          <p14:tracePt t="202175" x="2089150" y="6491288"/>
          <p14:tracePt t="202188" x="2105025" y="6491288"/>
          <p14:tracePt t="202191" x="2120900" y="6491288"/>
          <p14:tracePt t="202198" x="2136775" y="6491288"/>
          <p14:tracePt t="202206" x="2144713" y="6491288"/>
          <p14:tracePt t="202213" x="2160588" y="6491288"/>
          <p14:tracePt t="202222" x="2168525" y="6491288"/>
          <p14:tracePt t="202229" x="2176463" y="6491288"/>
          <p14:tracePt t="202238" x="2184400" y="6491288"/>
          <p14:tracePt t="202245" x="2192338" y="6491288"/>
          <p14:tracePt t="202253" x="2208213" y="6491288"/>
          <p14:tracePt t="202269" x="2216150" y="6491288"/>
          <p14:tracePt t="202277" x="2224088" y="6483350"/>
          <p14:tracePt t="202286" x="2232025" y="6483350"/>
          <p14:tracePt t="202293" x="2239963" y="6475413"/>
          <p14:tracePt t="202309" x="2255838" y="6475413"/>
          <p14:tracePt t="202324" x="2273300" y="6467475"/>
          <p14:tracePt t="202327" x="2281238" y="6459538"/>
          <p14:tracePt t="202339" x="2305050" y="6459538"/>
          <p14:tracePt t="202343" x="2320925" y="6451600"/>
          <p14:tracePt t="202354" x="2352675" y="6443663"/>
          <p14:tracePt t="202358" x="2376488" y="6427788"/>
          <p14:tracePt t="202370" x="2400300" y="6419850"/>
          <p14:tracePt t="202374" x="2424113" y="6403975"/>
          <p14:tracePt t="202382" x="2463800" y="6380163"/>
          <p14:tracePt t="202390" x="2487613" y="6364288"/>
          <p14:tracePt t="202399" x="2519363" y="6348413"/>
          <p14:tracePt t="202406" x="2543175" y="6323013"/>
          <p14:tracePt t="202414" x="2574925" y="6315075"/>
          <p14:tracePt t="202422" x="2598738" y="6283325"/>
          <p14:tracePt t="202430" x="2632075" y="6259513"/>
          <p14:tracePt t="202439" x="2640013" y="6235700"/>
          <p14:tracePt t="202446" x="2663825" y="6211888"/>
          <p14:tracePt t="202454" x="2687638" y="6172200"/>
          <p14:tracePt t="202462" x="2711450" y="6124575"/>
          <p14:tracePt t="202471" x="2727325" y="6092825"/>
          <p14:tracePt t="202478" x="2735263" y="6045200"/>
          <p14:tracePt t="202487" x="2743200" y="6005513"/>
          <p14:tracePt t="202494" x="2751138" y="5972175"/>
          <p14:tracePt t="202504" x="2751138" y="5948363"/>
          <p14:tracePt t="202510" x="2751138" y="5932488"/>
          <p14:tracePt t="202521" x="2751138" y="5916613"/>
          <p14:tracePt t="202526" x="2751138" y="5908675"/>
          <p14:tracePt t="202537" x="2751138" y="5884863"/>
          <p14:tracePt t="202542" x="2751138" y="5876925"/>
          <p14:tracePt t="202554" x="2751138" y="5868988"/>
          <p14:tracePt t="202558" x="2751138" y="5861050"/>
          <p14:tracePt t="202567" x="2751138" y="5853113"/>
          <p14:tracePt t="202574" x="2751138" y="5845175"/>
          <p14:tracePt t="202582" x="2751138" y="5829300"/>
          <p14:tracePt t="202590" x="2751138" y="5821363"/>
          <p14:tracePt t="202598" x="2751138" y="5813425"/>
          <p14:tracePt t="202606" x="2751138" y="5797550"/>
          <p14:tracePt t="202614" x="2743200" y="5789613"/>
          <p14:tracePt t="202622" x="2735263" y="5781675"/>
          <p14:tracePt t="202630" x="2735263" y="5765800"/>
          <p14:tracePt t="202639" x="2719388" y="5749925"/>
          <p14:tracePt t="202646" x="2711450" y="5734050"/>
          <p14:tracePt t="202655" x="2695575" y="5718175"/>
          <p14:tracePt t="202662" x="2671763" y="5702300"/>
          <p14:tracePt t="202672" x="2655888" y="5694363"/>
          <p14:tracePt t="202679" x="2640013" y="5678488"/>
          <p14:tracePt t="202689" x="2624138" y="5670550"/>
          <p14:tracePt t="202694" x="2598738" y="5662613"/>
          <p14:tracePt t="202705" x="2582863" y="5653088"/>
          <p14:tracePt t="202709" x="2566988" y="5645150"/>
          <p14:tracePt t="202719" x="2551113" y="5637213"/>
          <p14:tracePt t="202726" x="2527300" y="5629275"/>
          <p14:tracePt t="202733" x="2503488" y="5621338"/>
          <p14:tracePt t="202742" x="2487613" y="5613400"/>
          <p14:tracePt t="202750" x="2471738" y="5597525"/>
          <p14:tracePt t="202759" x="2455863" y="5597525"/>
          <p14:tracePt t="202766" x="2432050" y="5589588"/>
          <p14:tracePt t="202774" x="2408238" y="5589588"/>
          <p14:tracePt t="202782" x="2384425" y="5581650"/>
          <p14:tracePt t="202790" x="2344738" y="5573713"/>
          <p14:tracePt t="202798" x="2312988" y="5565775"/>
          <p14:tracePt t="202807" x="2265363" y="5557838"/>
          <p14:tracePt t="202814" x="2232025" y="5557838"/>
          <p14:tracePt t="202823" x="2200275" y="5557838"/>
          <p14:tracePt t="202830" x="2160588" y="5549900"/>
          <p14:tracePt t="202840" x="2136775" y="5541963"/>
          <p14:tracePt t="202846" x="2112963" y="5534025"/>
          <p14:tracePt t="202856" x="2089150" y="5526088"/>
          <p14:tracePt t="202862" x="2073275" y="5526088"/>
          <p14:tracePt t="202873" x="2049463" y="5526088"/>
          <p14:tracePt t="202878" x="2033588" y="5526088"/>
          <p14:tracePt t="202892" x="2017713" y="5526088"/>
          <p14:tracePt t="202894" x="2001838" y="5526088"/>
          <p14:tracePt t="202907" x="1993900" y="5526088"/>
          <p14:tracePt t="202910" x="1985963" y="5526088"/>
          <p14:tracePt t="202918" x="1978025" y="5526088"/>
          <p14:tracePt t="202927" x="1962150" y="5526088"/>
          <p14:tracePt t="202934" x="1954213" y="5526088"/>
          <p14:tracePt t="202942" x="1946275" y="5526088"/>
          <p14:tracePt t="202950" x="1930400" y="5526088"/>
          <p14:tracePt t="202958" x="1912938" y="5526088"/>
          <p14:tracePt t="202966" x="1897063" y="5541963"/>
          <p14:tracePt t="202974" x="1873250" y="5541963"/>
          <p14:tracePt t="202982" x="1849438" y="5557838"/>
          <p14:tracePt t="202990" x="1809750" y="5573713"/>
          <p14:tracePt t="202998" x="1770063" y="5597525"/>
          <p14:tracePt t="203006" x="1738313" y="5613400"/>
          <p14:tracePt t="203013" x="1690688" y="5629275"/>
          <p14:tracePt t="203021" x="1643063" y="5653088"/>
          <p14:tracePt t="203029" x="1603375" y="5678488"/>
          <p14:tracePt t="203037" x="1571625" y="5702300"/>
          <p14:tracePt t="203045" x="1538288" y="5710238"/>
          <p14:tracePt t="203054" x="1522413" y="5734050"/>
          <p14:tracePt t="203061" x="1498600" y="5749925"/>
          <p14:tracePt t="203070" x="1474788" y="5773738"/>
          <p14:tracePt t="203077" x="1466850" y="5781675"/>
          <p14:tracePt t="203087" x="1450975" y="5797550"/>
          <p14:tracePt t="203093" x="1435100" y="5821363"/>
          <p14:tracePt t="203102" x="1427163" y="5845175"/>
          <p14:tracePt t="203111" x="1419225" y="5853113"/>
          <p14:tracePt t="203118" x="1403350" y="5876925"/>
          <p14:tracePt t="203128" x="1395413" y="5900738"/>
          <p14:tracePt t="203134" x="1379538" y="5932488"/>
          <p14:tracePt t="203142" x="1371600" y="5956300"/>
          <p14:tracePt t="203150" x="1355725" y="5988050"/>
          <p14:tracePt t="203158" x="1347788" y="6029325"/>
          <p14:tracePt t="203166" x="1331913" y="6076950"/>
          <p14:tracePt t="203174" x="1308100" y="6108700"/>
          <p14:tracePt t="203182" x="1292225" y="6148388"/>
          <p14:tracePt t="203191" x="1276350" y="6172200"/>
          <p14:tracePt t="203198" x="1276350" y="6211888"/>
          <p14:tracePt t="203207" x="1268413" y="6227763"/>
          <p14:tracePt t="203214" x="1260475" y="6251575"/>
          <p14:tracePt t="203222" x="1260475" y="6267450"/>
          <p14:tracePt t="203229" x="1260475" y="6291263"/>
          <p14:tracePt t="203238" x="1260475" y="6307138"/>
          <p14:tracePt t="203245" x="1260475" y="6330950"/>
          <p14:tracePt t="203255" x="1260475" y="6356350"/>
          <p14:tracePt t="203261" x="1268413" y="6396038"/>
          <p14:tracePt t="203270" x="1276350" y="6419850"/>
          <p14:tracePt t="203277" x="1284288" y="6451600"/>
          <p14:tracePt t="203285" x="1292225" y="6483350"/>
          <p14:tracePt t="203293" x="1300163" y="6515100"/>
          <p14:tracePt t="203301" x="1308100" y="6538913"/>
          <p14:tracePt t="203309" x="1316038" y="6554788"/>
          <p14:tracePt t="203317" x="1323975" y="6570663"/>
          <p14:tracePt t="203325" x="1331913" y="6594475"/>
          <p14:tracePt t="203333" x="1339850" y="6610350"/>
          <p14:tracePt t="203342" x="1355725" y="6626225"/>
          <p14:tracePt t="203350" x="1355725" y="6642100"/>
          <p14:tracePt t="203359" x="1363663" y="6650038"/>
          <p14:tracePt t="203366" x="1371600" y="6665913"/>
          <p14:tracePt t="203376" x="1371600" y="6673850"/>
          <p14:tracePt t="203382" x="1387475" y="6691313"/>
          <p14:tracePt t="203392" x="1395413" y="6699250"/>
          <p14:tracePt t="203398" x="1403350" y="6707188"/>
          <p14:tracePt t="203409" x="1411288" y="6731000"/>
          <p14:tracePt t="203414" x="1419225" y="6746875"/>
          <p14:tracePt t="203426" x="1435100" y="6754813"/>
          <p14:tracePt t="203430" x="1443038" y="6770688"/>
          <p14:tracePt t="203442" x="1458913" y="6786563"/>
          <p14:tracePt t="203446" x="1474788" y="6802438"/>
          <p14:tracePt t="203454" x="1482725" y="6818313"/>
          <p14:tracePt t="203462" x="1498600" y="6826250"/>
          <p14:tracePt t="203470" x="1506538" y="6834188"/>
          <p14:tracePt t="203479" x="1514475" y="6842125"/>
          <p14:tracePt t="203954" x="3030538" y="6834188"/>
          <p14:tracePt t="203962" x="3062288" y="6810375"/>
          <p14:tracePt t="203966" x="3078163" y="6794500"/>
          <p14:tracePt t="203977" x="3094038" y="6778625"/>
          <p14:tracePt t="203982" x="3125788" y="6746875"/>
          <p14:tracePt t="203994" x="3149600" y="6715125"/>
          <p14:tracePt t="203998" x="3165475" y="6691313"/>
          <p14:tracePt t="204006" x="3181350" y="6673850"/>
          <p14:tracePt t="204015" x="3205163" y="6650038"/>
          <p14:tracePt t="204022" x="3213100" y="6634163"/>
          <p14:tracePt t="204030" x="3236913" y="6618288"/>
          <p14:tracePt t="204037" x="3244850" y="6602413"/>
          <p14:tracePt t="204046" x="3252788" y="6594475"/>
          <p14:tracePt t="204054" x="3268663" y="6586538"/>
          <p14:tracePt t="204062" x="3276600" y="6578600"/>
          <p14:tracePt t="204070" x="3292475" y="6562725"/>
          <p14:tracePt t="204078" x="3300413" y="6554788"/>
          <p14:tracePt t="204085" x="3317875" y="6538913"/>
          <p14:tracePt t="204094" x="3341688" y="6515100"/>
          <p14:tracePt t="204101" x="3349625" y="6499225"/>
          <p14:tracePt t="204109" x="3365500" y="6483350"/>
          <p14:tracePt t="204117" x="3381375" y="6467475"/>
          <p14:tracePt t="204126" x="3389313" y="6443663"/>
          <p14:tracePt t="204133" x="3405188" y="6427788"/>
          <p14:tracePt t="204142" x="3413125" y="6419850"/>
          <p14:tracePt t="204149" x="3421063" y="6396038"/>
          <p14:tracePt t="204159" x="3436938" y="6380163"/>
          <p14:tracePt t="204165" x="3444875" y="6364288"/>
          <p14:tracePt t="204174" x="3452813" y="6348413"/>
          <p14:tracePt t="204181" x="3460750" y="6323013"/>
          <p14:tracePt t="204190" x="3460750" y="6307138"/>
          <p14:tracePt t="204198" x="3468688" y="6275388"/>
          <p14:tracePt t="204205" x="3468688" y="6251575"/>
          <p14:tracePt t="204213" x="3476625" y="6227763"/>
          <p14:tracePt t="204221" x="3476625" y="6203950"/>
          <p14:tracePt t="204229" x="3484563" y="6172200"/>
          <p14:tracePt t="204237" x="3484563" y="6140450"/>
          <p14:tracePt t="204246" x="3484563" y="6116638"/>
          <p14:tracePt t="204253" x="3484563" y="6092825"/>
          <p14:tracePt t="204261" x="3484563" y="6061075"/>
          <p14:tracePt t="204270" x="3476625" y="6037263"/>
          <p14:tracePt t="204279" x="3468688" y="6013450"/>
          <p14:tracePt t="204286" x="3460750" y="5995988"/>
          <p14:tracePt t="204295" x="3452813" y="5972175"/>
          <p14:tracePt t="204302" x="3444875" y="5948363"/>
          <p14:tracePt t="204313" x="3436938" y="5932488"/>
          <p14:tracePt t="204318" x="3429000" y="5916613"/>
          <p14:tracePt t="204329" x="3429000" y="5908675"/>
          <p14:tracePt t="204334" x="3421063" y="5884863"/>
          <p14:tracePt t="204346" x="3421063" y="5868988"/>
          <p14:tracePt t="204350" x="3421063" y="5861050"/>
          <p14:tracePt t="204358" x="3421063" y="5845175"/>
          <p14:tracePt t="204366" x="3421063" y="5829300"/>
          <p14:tracePt t="204374" x="3421063" y="5813425"/>
          <p14:tracePt t="204382" x="3421063" y="5797550"/>
          <p14:tracePt t="204390" x="3421063" y="5781675"/>
          <p14:tracePt t="204398" x="3421063" y="5773738"/>
          <p14:tracePt t="204406" x="3421063" y="5765800"/>
          <p14:tracePt t="204414" x="3421063" y="5741988"/>
          <p14:tracePt t="204422" x="3421063" y="5734050"/>
          <p14:tracePt t="204430" x="3421063" y="5718175"/>
          <p14:tracePt t="204438" x="3421063" y="5710238"/>
          <p14:tracePt t="204447" x="3421063" y="5694363"/>
          <p14:tracePt t="204454" x="3421063" y="5678488"/>
          <p14:tracePt t="204463" x="3421063" y="5653088"/>
          <p14:tracePt t="204470" x="3429000" y="5637213"/>
          <p14:tracePt t="204480" x="3429000" y="5621338"/>
          <p14:tracePt t="204486" x="3429000" y="5613400"/>
          <p14:tracePt t="204497" x="3429000" y="5597525"/>
          <p14:tracePt t="204502" x="3429000" y="5581650"/>
          <p14:tracePt t="204518" x="3429000" y="5565775"/>
          <p14:tracePt t="204530" x="3429000" y="5557838"/>
          <p14:tracePt t="204534" x="3429000" y="5549900"/>
          <p14:tracePt t="204550" x="3429000" y="5541963"/>
          <p14:tracePt t="204566" x="3429000" y="5534025"/>
          <p14:tracePt t="204582" x="3429000" y="5526088"/>
          <p14:tracePt t="204598" x="3429000" y="5518150"/>
          <p14:tracePt t="204606" x="3421063" y="5510213"/>
          <p14:tracePt t="204622" x="3421063" y="5502275"/>
          <p14:tracePt t="204632" x="3413125" y="5502275"/>
          <p14:tracePt t="204638" x="3405188" y="5486400"/>
          <p14:tracePt t="204647" x="3397250" y="5486400"/>
          <p14:tracePt t="204654" x="3389313" y="5470525"/>
          <p14:tracePt t="204665" x="3365500" y="5470525"/>
          <p14:tracePt t="204670" x="3357563" y="5454650"/>
          <p14:tracePt t="204682" x="3341688" y="5446713"/>
          <p14:tracePt t="204686" x="3325813" y="5446713"/>
          <p14:tracePt t="204698" x="3308350" y="5438775"/>
          <p14:tracePt t="204702" x="3292475" y="5430838"/>
          <p14:tracePt t="204710" x="3284538" y="5422900"/>
          <p14:tracePt t="204718" x="3252788" y="5414963"/>
          <p14:tracePt t="204726" x="3236913" y="5407025"/>
          <p14:tracePt t="204734" x="3221038" y="5407025"/>
          <p14:tracePt t="204742" x="3197225" y="5407025"/>
          <p14:tracePt t="204751" x="3173413" y="5407025"/>
          <p14:tracePt t="204758" x="3149600" y="5407025"/>
          <p14:tracePt t="204766" x="3125788" y="5407025"/>
          <p14:tracePt t="204774" x="3101975" y="5407025"/>
          <p14:tracePt t="204782" x="3070225" y="5407025"/>
          <p14:tracePt t="204790" x="3038475" y="5407025"/>
          <p14:tracePt t="204798" x="3014663" y="5407025"/>
          <p14:tracePt t="204806" x="2982913" y="5407025"/>
          <p14:tracePt t="204815" x="2957513" y="5407025"/>
          <p14:tracePt t="204822" x="2909888" y="5407025"/>
          <p14:tracePt t="204832" x="2886075" y="5414963"/>
          <p14:tracePt t="204838" x="2854325" y="5422900"/>
          <p14:tracePt t="204848" x="2814638" y="5430838"/>
          <p14:tracePt t="204854" x="2782888" y="5430838"/>
          <p14:tracePt t="204865" x="2751138" y="5446713"/>
          <p14:tracePt t="204870" x="2719388" y="5446713"/>
          <p14:tracePt t="204883" x="2687638" y="5462588"/>
          <p14:tracePt t="204886" x="2655888" y="5470525"/>
          <p14:tracePt t="204894" x="2632075" y="5486400"/>
          <p14:tracePt t="204903" x="2598738" y="5494338"/>
          <p14:tracePt t="204910" x="2574925" y="5502275"/>
          <p14:tracePt t="204918" x="2559050" y="5510213"/>
          <p14:tracePt t="204926" x="2543175" y="5518150"/>
          <p14:tracePt t="204934" x="2527300" y="5526088"/>
          <p14:tracePt t="204942" x="2511425" y="5534025"/>
          <p14:tracePt t="204950" x="2495550" y="5534025"/>
          <p14:tracePt t="204958" x="2487613" y="5541963"/>
          <p14:tracePt t="204967" x="2479675" y="5549900"/>
          <p14:tracePt t="204974" x="2471738" y="5549900"/>
          <p14:tracePt t="204983" x="2463800" y="5557838"/>
          <p14:tracePt t="204990" x="2447925" y="5565775"/>
          <p14:tracePt t="205000" x="2439988" y="5565775"/>
          <p14:tracePt t="205006" x="2424113" y="5573713"/>
          <p14:tracePt t="205016" x="2408238" y="5581650"/>
          <p14:tracePt t="205022" x="2400300" y="5581650"/>
          <p14:tracePt t="205033" x="2376488" y="5597525"/>
          <p14:tracePt t="205038" x="2352675" y="5605463"/>
          <p14:tracePt t="205050" x="2328863" y="5613400"/>
          <p14:tracePt t="205054" x="2305050" y="5621338"/>
          <p14:tracePt t="205065" x="2281238" y="5637213"/>
          <p14:tracePt t="205070" x="2239963" y="5645150"/>
          <p14:tracePt t="205079" x="2208213" y="5653088"/>
          <p14:tracePt t="205087" x="2184400" y="5670550"/>
          <p14:tracePt t="205094" x="2144713" y="5686425"/>
          <p14:tracePt t="205102" x="2120900" y="5694363"/>
          <p14:tracePt t="205110" x="2097088" y="5702300"/>
          <p14:tracePt t="205118" x="2065338" y="5718175"/>
          <p14:tracePt t="205126" x="2049463" y="5726113"/>
          <p14:tracePt t="205134" x="2033588" y="5734050"/>
          <p14:tracePt t="205142" x="2009775" y="5741988"/>
          <p14:tracePt t="205150" x="1993900" y="5749925"/>
          <p14:tracePt t="205157" x="1978025" y="5749925"/>
          <p14:tracePt t="205165" x="1962150" y="5757863"/>
          <p14:tracePt t="205173" x="1954213" y="5765800"/>
          <p14:tracePt t="205181" x="1938338" y="5765800"/>
          <p14:tracePt t="205189" x="1930400" y="5765800"/>
          <p14:tracePt t="205197" x="1912938" y="5773738"/>
          <p14:tracePt t="205205" x="1897063" y="5781675"/>
          <p14:tracePt t="205214" x="1881188" y="5781675"/>
          <p14:tracePt t="205221" x="1873250" y="5789613"/>
          <p14:tracePt t="205234" x="1857375" y="5789613"/>
          <p14:tracePt t="205238" x="1841500" y="5797550"/>
          <p14:tracePt t="205251" x="1825625" y="5805488"/>
          <p14:tracePt t="205254" x="1809750" y="5805488"/>
          <p14:tracePt t="205262" x="1801813" y="5821363"/>
          <p14:tracePt t="205270" x="1778000" y="5829300"/>
          <p14:tracePt t="205278" x="1770063" y="5837238"/>
          <p14:tracePt t="205288" x="1762125" y="5845175"/>
          <p14:tracePt t="205294" x="1738313" y="5853113"/>
          <p14:tracePt t="205303" x="1730375" y="5868988"/>
          <p14:tracePt t="205310" x="1714500" y="5884863"/>
          <p14:tracePt t="205319" x="1690688" y="5892800"/>
          <p14:tracePt t="205326" x="1674813" y="5908675"/>
          <p14:tracePt t="205334" x="1666875" y="5916613"/>
          <p14:tracePt t="205342" x="1651000" y="5932488"/>
          <p14:tracePt t="205352" x="1643063" y="5940425"/>
          <p14:tracePt t="205358" x="1627188" y="5956300"/>
          <p14:tracePt t="205368" x="1627188" y="5972175"/>
          <p14:tracePt t="205374" x="1611313" y="5988050"/>
          <p14:tracePt t="205385" x="1611313" y="5995988"/>
          <p14:tracePt t="205390" x="1595438" y="6021388"/>
          <p14:tracePt t="205402" x="1587500" y="6029325"/>
          <p14:tracePt t="205406" x="1571625" y="6045200"/>
          <p14:tracePt t="205419" x="1562100" y="6061075"/>
          <p14:tracePt t="205422" x="1538288" y="6069013"/>
          <p14:tracePt t="205430" x="1522413" y="6092825"/>
          <p14:tracePt t="205439" x="1514475" y="6100763"/>
          <p14:tracePt t="205446" x="1490663" y="6116638"/>
          <p14:tracePt t="205455" x="1482725" y="6132513"/>
          <p14:tracePt t="205462" x="1466850" y="6140450"/>
          <p14:tracePt t="205471" x="1450975" y="6156325"/>
          <p14:tracePt t="205478" x="1443038" y="6172200"/>
          <p14:tracePt t="205486" x="1427163" y="6180138"/>
          <p14:tracePt t="205494" x="1419225" y="6196013"/>
          <p14:tracePt t="205502" x="1411288" y="6203950"/>
          <p14:tracePt t="205510" x="1411288" y="6211888"/>
          <p14:tracePt t="205519" x="1403350" y="6227763"/>
          <p14:tracePt t="205526" x="1395413" y="6235700"/>
          <p14:tracePt t="205536" x="1387475" y="6251575"/>
          <p14:tracePt t="205542" x="1379538" y="6267450"/>
          <p14:tracePt t="205552" x="1371600" y="6275388"/>
          <p14:tracePt t="205558" x="1371600" y="6291263"/>
          <p14:tracePt t="205569" x="1363663" y="6299200"/>
          <p14:tracePt t="205574" x="1355725" y="6307138"/>
          <p14:tracePt t="205586" x="1355725" y="6323013"/>
          <p14:tracePt t="205590" x="1347788" y="6338888"/>
          <p14:tracePt t="205603" x="1339850" y="6348413"/>
          <p14:tracePt t="205606" x="1339850" y="6364288"/>
          <p14:tracePt t="205614" x="1339850" y="6380163"/>
          <p14:tracePt t="205622" x="1331913" y="6388100"/>
          <p14:tracePt t="205630" x="1323975" y="6396038"/>
          <p14:tracePt t="205638" x="1323975" y="6411913"/>
          <p14:tracePt t="205646" x="1323975" y="6419850"/>
          <p14:tracePt t="205654" x="1323975" y="6427788"/>
          <p14:tracePt t="205662" x="1323975" y="6443663"/>
          <p14:tracePt t="205670" x="1323975" y="6467475"/>
          <p14:tracePt t="205678" x="1323975" y="6483350"/>
          <p14:tracePt t="205686" x="1323975" y="6507163"/>
          <p14:tracePt t="205693" x="1331913" y="6523038"/>
          <p14:tracePt t="205701" x="1331913" y="6546850"/>
          <p14:tracePt t="205709" x="1347788" y="6570663"/>
          <p14:tracePt t="205717" x="1363663" y="6602413"/>
          <p14:tracePt t="205725" x="1371600" y="6626225"/>
          <p14:tracePt t="205734" x="1379538" y="6642100"/>
          <p14:tracePt t="205741" x="1395413" y="6657975"/>
          <p14:tracePt t="205750" x="1403350" y="6673850"/>
          <p14:tracePt t="205757" x="1411288" y="6691313"/>
          <p14:tracePt t="205769" x="1419225" y="6699250"/>
          <p14:tracePt t="205774" x="1435100" y="6715125"/>
          <p14:tracePt t="205787" x="1435100" y="6723063"/>
          <p14:tracePt t="205791" x="1450975" y="6731000"/>
          <p14:tracePt t="205799" x="1450975" y="6746875"/>
          <p14:tracePt t="205807" x="1466850" y="6754813"/>
          <p14:tracePt t="205815" x="1474788" y="6770688"/>
          <p14:tracePt t="205822" x="1490663" y="6778625"/>
          <p14:tracePt t="205830" x="1506538" y="6794500"/>
          <p14:tracePt t="205838" x="1522413" y="6794500"/>
          <p14:tracePt t="205846" x="1538288" y="6810375"/>
          <p14:tracePt t="205855" x="1562100" y="6818313"/>
          <p14:tracePt t="205863" x="1571625" y="6826250"/>
          <p14:tracePt t="205870" x="1587500" y="6834188"/>
          <p14:tracePt t="205878" x="1603375" y="6834188"/>
          <p14:tracePt t="205890" x="1627188" y="6842125"/>
          <p14:tracePt t="205894" x="1651000" y="6850063"/>
          <p14:tracePt t="205905" x="1666875" y="6850063"/>
          <p14:tracePt t="206065" x="1746250" y="6842125"/>
          <p14:tracePt t="206074" x="1754188" y="6834188"/>
          <p14:tracePt t="206081" x="1754188" y="6810375"/>
          <p14:tracePt t="206091" x="1762125" y="6786563"/>
          <p14:tracePt t="206095" x="1762125" y="6762750"/>
          <p14:tracePt t="206104" x="1762125" y="6746875"/>
          <p14:tracePt t="206110" x="1762125" y="6723063"/>
          <p14:tracePt t="206122" x="1762125" y="6707188"/>
          <p14:tracePt t="206126" x="1746250" y="6691313"/>
          <p14:tracePt t="206138" x="1746250" y="6673850"/>
          <p14:tracePt t="206142" x="1746250" y="6657975"/>
          <p14:tracePt t="206150" x="1746250" y="6642100"/>
          <p14:tracePt t="206158" x="1746250" y="6634163"/>
          <p14:tracePt t="206167" x="1738313" y="6618288"/>
          <p14:tracePt t="206183" x="1738313" y="6610350"/>
          <p14:tracePt t="206198" x="1738313" y="6602413"/>
          <p14:tracePt t="206320" x="1738313" y="6594475"/>
          <p14:tracePt t="206327" x="1738313" y="6586538"/>
          <p14:tracePt t="206351" x="1738313" y="6578600"/>
          <p14:tracePt t="206367" x="1738313" y="6570663"/>
          <p14:tracePt t="206375" x="1746250" y="6570663"/>
          <p14:tracePt t="206391" x="1754188" y="6562725"/>
          <p14:tracePt t="206406" x="1762125" y="6562725"/>
          <p14:tracePt t="206414" x="1770063" y="6562725"/>
          <p14:tracePt t="206423" x="1778000" y="6554788"/>
          <p14:tracePt t="206430" x="1778000" y="6546850"/>
          <p14:tracePt t="206439" x="1793875" y="6546850"/>
          <p14:tracePt t="206446" x="1801813" y="6546850"/>
          <p14:tracePt t="206457" x="1809750" y="6538913"/>
          <p14:tracePt t="206473" x="1817688" y="6530975"/>
          <p14:tracePt t="206478" x="1825625" y="6530975"/>
          <p14:tracePt t="206490" x="1825625" y="6523038"/>
          <p14:tracePt t="206506" x="1833563" y="6523038"/>
          <p14:tracePt t="206743" x="1841500" y="6523038"/>
          <p14:tracePt t="206751" x="1841500" y="6515100"/>
          <p14:tracePt t="206767" x="1849438" y="6515100"/>
          <p14:tracePt t="206776" x="1865313" y="6515100"/>
          <p14:tracePt t="206783" x="1881188" y="6515100"/>
          <p14:tracePt t="206794" x="1897063" y="6515100"/>
          <p14:tracePt t="206799" x="1922463" y="6515100"/>
          <p14:tracePt t="206810" x="1946275" y="6515100"/>
          <p14:tracePt t="206815" x="1970088" y="6515100"/>
          <p14:tracePt t="206828" x="2001838" y="6515100"/>
          <p14:tracePt t="206831" x="2025650" y="6515100"/>
          <p14:tracePt t="206844" x="2049463" y="6515100"/>
          <p14:tracePt t="206847" x="2081213" y="6515100"/>
          <p14:tracePt t="206861" x="2105025" y="6515100"/>
          <p14:tracePt t="206864" x="2136775" y="6515100"/>
          <p14:tracePt t="206871" x="2160588" y="6515100"/>
          <p14:tracePt t="206878" x="2184400" y="6515100"/>
          <p14:tracePt t="206898" x="2224088" y="6515100"/>
          <p14:tracePt t="206904" x="2239963" y="6515100"/>
          <p14:tracePt t="206910" x="2265363" y="6507163"/>
          <p14:tracePt t="206918" x="2289175" y="6507163"/>
          <p14:tracePt t="206927" x="2305050" y="6491288"/>
          <p14:tracePt t="206934" x="2328863" y="6483350"/>
          <p14:tracePt t="206943" x="2344738" y="6475413"/>
          <p14:tracePt t="206950" x="2368550" y="6459538"/>
          <p14:tracePt t="206958" x="2384425" y="6451600"/>
          <p14:tracePt t="206966" x="2392363" y="6443663"/>
          <p14:tracePt t="206975" x="2408238" y="6435725"/>
          <p14:tracePt t="206982" x="2424113" y="6427788"/>
          <p14:tracePt t="206992" x="2432050" y="6419850"/>
          <p14:tracePt t="206998" x="2439988" y="6419850"/>
          <p14:tracePt t="207009" x="2447925" y="6411913"/>
          <p14:tracePt t="207014" x="2455863" y="6411913"/>
          <p14:tracePt t="207026" x="2463800" y="6403975"/>
          <p14:tracePt t="207041" x="2479675" y="6396038"/>
          <p14:tracePt t="207055" x="2487613" y="6396038"/>
          <p14:tracePt t="207070" x="2503488" y="6396038"/>
          <p14:tracePt t="207078" x="2503488" y="6388100"/>
          <p14:tracePt t="207086" x="2511425" y="6388100"/>
          <p14:tracePt t="207102" x="2519363" y="6388100"/>
          <p14:tracePt t="207118" x="2527300" y="6388100"/>
          <p14:tracePt t="207142" x="2535238" y="6388100"/>
          <p14:tracePt t="207158" x="2543175" y="6388100"/>
          <p14:tracePt t="207174" x="2551113" y="6388100"/>
          <p14:tracePt t="207191" x="2559050" y="6388100"/>
          <p14:tracePt t="207198" x="2566988" y="6388100"/>
          <p14:tracePt t="207210" x="2574925" y="6388100"/>
          <p14:tracePt t="207214" x="2590800" y="6380163"/>
          <p14:tracePt t="207226" x="2606675" y="6372225"/>
          <p14:tracePt t="207230" x="2624138" y="6364288"/>
          <p14:tracePt t="207238" x="2655888" y="6356350"/>
          <p14:tracePt t="207246" x="2679700" y="6338888"/>
          <p14:tracePt t="207254" x="2703513" y="6330950"/>
          <p14:tracePt t="207262" x="2735263" y="6307138"/>
          <p14:tracePt t="207270" x="2767013" y="6291263"/>
          <p14:tracePt t="207278" x="2790825" y="6275388"/>
          <p14:tracePt t="207286" x="2822575" y="6259513"/>
          <p14:tracePt t="207294" x="2846388" y="6243638"/>
          <p14:tracePt t="207302" x="2878138" y="6235700"/>
          <p14:tracePt t="207309" x="2909888" y="6211888"/>
          <p14:tracePt t="207317" x="2925763" y="6203950"/>
          <p14:tracePt t="207325" x="2957513" y="6188075"/>
          <p14:tracePt t="207333" x="2974975" y="6180138"/>
          <p14:tracePt t="207341" x="2990850" y="6172200"/>
          <p14:tracePt t="207349" x="3006725" y="6156325"/>
          <p14:tracePt t="207360" x="3030538" y="6148388"/>
          <p14:tracePt t="207366" x="3038475" y="6140450"/>
          <p14:tracePt t="207377" x="3054350" y="6124575"/>
          <p14:tracePt t="207382" x="3070225" y="6124575"/>
          <p14:tracePt t="207394" x="3086100" y="6108700"/>
          <p14:tracePt t="207398" x="3094038" y="6100763"/>
          <p14:tracePt t="207407" x="3101975" y="6092825"/>
          <p14:tracePt t="207415" x="3101975" y="6084888"/>
          <p14:tracePt t="207422" x="3109913" y="6084888"/>
          <p14:tracePt t="207431" x="3109913" y="6076950"/>
          <p14:tracePt t="207438" x="3117850" y="6069013"/>
          <p14:tracePt t="207447" x="3125788" y="6061075"/>
          <p14:tracePt t="207454" x="3125788" y="6053138"/>
          <p14:tracePt t="207462" x="3133725" y="6045200"/>
          <p14:tracePt t="207470" x="3133725" y="6037263"/>
          <p14:tracePt t="207478" x="3141663" y="6013450"/>
          <p14:tracePt t="207486" x="3149600" y="6005513"/>
          <p14:tracePt t="207495" x="3149600" y="5988050"/>
          <p14:tracePt t="207502" x="3157538" y="5972175"/>
          <p14:tracePt t="207512" x="3157538" y="5956300"/>
          <p14:tracePt t="207518" x="3157538" y="5932488"/>
          <p14:tracePt t="207528" x="3157538" y="5916613"/>
          <p14:tracePt t="207534" x="3157538" y="5908675"/>
          <p14:tracePt t="207545" x="3157538" y="5892800"/>
          <p14:tracePt t="207550" x="3157538" y="5876925"/>
          <p14:tracePt t="207561" x="3157538" y="5868988"/>
          <p14:tracePt t="207566" x="3157538" y="5861050"/>
          <p14:tracePt t="207579" x="3157538" y="5853113"/>
          <p14:tracePt t="207582" x="3149600" y="5853113"/>
          <p14:tracePt t="207591" x="3141663" y="5845175"/>
          <p14:tracePt t="207598" x="3133725" y="5845175"/>
          <p14:tracePt t="207606" x="3133725" y="5837238"/>
          <p14:tracePt t="207614" x="3125788" y="5837238"/>
          <p14:tracePt t="207630" x="3109913" y="5829300"/>
          <p14:tracePt t="207646" x="3101975" y="5829300"/>
          <p14:tracePt t="207654" x="3094038" y="5821363"/>
          <p14:tracePt t="207662" x="3086100" y="5821363"/>
          <p14:tracePt t="207669" x="3070225" y="5821363"/>
          <p14:tracePt t="207685" x="3062288" y="5813425"/>
          <p14:tracePt t="207693" x="3054350" y="5813425"/>
          <p14:tracePt t="207701" x="3046413" y="5813425"/>
          <p14:tracePt t="207709" x="3038475" y="5813425"/>
          <p14:tracePt t="207726" x="3030538" y="5813425"/>
          <p14:tracePt t="207733" x="3022600" y="5813425"/>
          <p14:tracePt t="207743" x="3014663" y="5813425"/>
          <p14:tracePt t="207763" x="3006725" y="5813425"/>
          <p14:tracePt t="207774" x="2998788" y="5813425"/>
          <p14:tracePt t="207782" x="2990850" y="5821363"/>
          <p14:tracePt t="207791" x="2990850" y="5829300"/>
          <p14:tracePt t="207799" x="2982913" y="5829300"/>
          <p14:tracePt t="207806" x="2974975" y="5845175"/>
          <p14:tracePt t="207815" x="2967038" y="5853113"/>
          <p14:tracePt t="207822" x="2957513" y="5868988"/>
          <p14:tracePt t="207831" x="2949575" y="5884863"/>
          <p14:tracePt t="207838" x="2941638" y="5908675"/>
          <p14:tracePt t="207847" x="2941638" y="5932488"/>
          <p14:tracePt t="207854" x="2933700" y="5948363"/>
          <p14:tracePt t="207864" x="2933700" y="5972175"/>
          <p14:tracePt t="207870" x="2925763" y="5988050"/>
          <p14:tracePt t="207881" x="2925763" y="6013450"/>
          <p14:tracePt t="207886" x="2925763" y="6021388"/>
          <p14:tracePt t="207897" x="2925763" y="6045200"/>
          <p14:tracePt t="207902" x="2925763" y="6053138"/>
          <p14:tracePt t="207914" x="2925763" y="6061075"/>
          <p14:tracePt t="207918" x="2941638" y="6076950"/>
          <p14:tracePt t="207930" x="2949575" y="6084888"/>
          <p14:tracePt t="207934" x="2957513" y="6092825"/>
          <p14:tracePt t="207946" x="2967038" y="6100763"/>
          <p14:tracePt t="207950" x="2982913" y="6108700"/>
          <p14:tracePt t="207967" x="2990850" y="6116638"/>
          <p14:tracePt t="207974" x="2998788" y="6116638"/>
          <p14:tracePt t="207982" x="3006725" y="6116638"/>
          <p14:tracePt t="207990" x="3006725" y="6124575"/>
          <p14:tracePt t="207999" x="3014663" y="6124575"/>
          <p14:tracePt t="208006" x="3014663" y="6132513"/>
          <p14:tracePt t="208014" x="3022600" y="6132513"/>
          <p14:tracePt t="208022" x="3022600" y="6140450"/>
          <p14:tracePt t="208039" x="3038475" y="6148388"/>
          <p14:tracePt t="208048" x="3038475" y="6164263"/>
          <p14:tracePt t="208054" x="3038475" y="6172200"/>
          <p14:tracePt t="208065" x="3046413" y="6196013"/>
          <p14:tracePt t="208070" x="3046413" y="6203950"/>
          <p14:tracePt t="208082" x="3046413" y="6219825"/>
          <p14:tracePt t="208095" x="3046413" y="6235700"/>
          <p14:tracePt t="208103" x="3046413" y="6243638"/>
          <p14:tracePt t="208119" x="3046413" y="6251575"/>
          <p14:tracePt t="208175" x="3038475" y="6251575"/>
          <p14:tracePt t="208191" x="3038475" y="6227763"/>
          <p14:tracePt t="208199" x="3022600" y="6196013"/>
          <p14:tracePt t="208206" x="3006725" y="6172200"/>
          <p14:tracePt t="208214" x="2998788" y="6132513"/>
          <p14:tracePt t="208222" x="2990850" y="6100763"/>
          <p14:tracePt t="208231" x="2974975" y="6069013"/>
          <p14:tracePt t="208238" x="2967038" y="6037263"/>
          <p14:tracePt t="208247" x="2967038" y="6013450"/>
          <p14:tracePt t="208254" x="2957513" y="5988050"/>
          <p14:tracePt t="208264" x="2957513" y="5964238"/>
          <p14:tracePt t="208270" x="2957513" y="5948363"/>
          <p14:tracePt t="208281" x="2957513" y="5940425"/>
          <p14:tracePt t="208286" x="2957513" y="5932488"/>
          <p14:tracePt t="208298" x="2967038" y="5924550"/>
          <p14:tracePt t="208310" x="2982913" y="5924550"/>
          <p14:tracePt t="208318" x="2990850" y="5924550"/>
          <p14:tracePt t="208327" x="2998788" y="5924550"/>
          <p14:tracePt t="208334" x="3006725" y="5924550"/>
          <p14:tracePt t="208342" x="3022600" y="5924550"/>
          <p14:tracePt t="208350" x="3030538" y="5924550"/>
          <p14:tracePt t="208357" x="3038475" y="5932488"/>
          <p14:tracePt t="208366" x="3062288" y="5948363"/>
          <p14:tracePt t="208373" x="3070225" y="5964238"/>
          <p14:tracePt t="208382" x="3086100" y="5980113"/>
          <p14:tracePt t="208389" x="3094038" y="6013450"/>
          <p14:tracePt t="208397" x="3101975" y="6029325"/>
          <p14:tracePt t="208405" x="3101975" y="6053138"/>
          <p14:tracePt t="208413" x="3109913" y="6069013"/>
          <p14:tracePt t="208421" x="3109913" y="6092825"/>
          <p14:tracePt t="208429" x="3109913" y="6108700"/>
          <p14:tracePt t="208437" x="3109913" y="6124575"/>
          <p14:tracePt t="208446" x="3101975" y="6148388"/>
          <p14:tracePt t="208453" x="3094038" y="6156325"/>
          <p14:tracePt t="208463" x="3086100" y="6164263"/>
          <p14:tracePt t="208469" x="3078163" y="6172200"/>
          <p14:tracePt t="208479" x="3062288" y="6180138"/>
          <p14:tracePt t="208486" x="3054350" y="6180138"/>
          <p14:tracePt t="208493" x="3046413" y="6180138"/>
          <p14:tracePt t="208501" x="3038475" y="6180138"/>
          <p14:tracePt t="208509" x="3022600" y="6180138"/>
          <p14:tracePt t="208517" x="3014663" y="6180138"/>
          <p14:tracePt t="208525" x="2998788" y="6172200"/>
          <p14:tracePt t="208534" x="2982913" y="6140450"/>
          <p14:tracePt t="208542" x="2957513" y="6116638"/>
          <p14:tracePt t="208550" x="2941638" y="6076950"/>
          <p14:tracePt t="208558" x="2933700" y="6053138"/>
          <p14:tracePt t="208567" x="2917825" y="6013450"/>
          <p14:tracePt t="208574" x="2909888" y="5988050"/>
          <p14:tracePt t="208583" x="2901950" y="5964238"/>
          <p14:tracePt t="208590" x="2901950" y="5948363"/>
          <p14:tracePt t="208600" x="2901950" y="5932488"/>
          <p14:tracePt t="208606" x="2901950" y="5916613"/>
          <p14:tracePt t="208616" x="2901950" y="5900738"/>
          <p14:tracePt t="208622" x="2909888" y="5892800"/>
          <p14:tracePt t="208633" x="2917825" y="5884863"/>
          <p14:tracePt t="208638" x="2925763" y="5876925"/>
          <p14:tracePt t="208650" x="2933700" y="5876925"/>
          <p14:tracePt t="208662" x="2941638" y="5876925"/>
          <p14:tracePt t="208670" x="2949575" y="5876925"/>
          <p14:tracePt t="208678" x="2957513" y="5876925"/>
          <p14:tracePt t="208686" x="2967038" y="5876925"/>
          <p14:tracePt t="208694" x="2974975" y="5876925"/>
          <p14:tracePt t="208702" x="2990850" y="5892800"/>
          <p14:tracePt t="208709" x="2998788" y="5900738"/>
          <p14:tracePt t="208717" x="3014663" y="5924550"/>
          <p14:tracePt t="208725" x="3022600" y="5940425"/>
          <p14:tracePt t="208733" x="3022600" y="5964238"/>
          <p14:tracePt t="208741" x="3030538" y="5988050"/>
          <p14:tracePt t="208749" x="3030538" y="6005513"/>
          <p14:tracePt t="208757" x="3030538" y="6021388"/>
          <p14:tracePt t="208765" x="3030538" y="6029325"/>
          <p14:tracePt t="208774" x="3030538" y="6037263"/>
          <p14:tracePt t="208784" x="3030538" y="6053138"/>
          <p14:tracePt t="208806" x="3030538" y="6061075"/>
          <p14:tracePt t="208817" x="3022600" y="6061075"/>
          <p14:tracePt t="208846" x="3014663" y="6061075"/>
          <p14:tracePt t="208870" x="3006725" y="6061075"/>
          <p14:tracePt t="208886" x="2998788" y="6061075"/>
          <p14:tracePt t="208894" x="2990850" y="6053138"/>
          <p14:tracePt t="208910" x="2982913" y="6053138"/>
          <p14:tracePt t="208919" x="2982913" y="6045200"/>
          <p14:tracePt t="210151" x="2990850" y="6045200"/>
          <p14:tracePt t="210160" x="2998788" y="6037263"/>
          <p14:tracePt t="210168" x="3022600" y="6037263"/>
          <p14:tracePt t="210177" x="3046413" y="6029325"/>
          <p14:tracePt t="210182" x="3062288" y="6013450"/>
          <p14:tracePt t="210190" x="3086100" y="6005513"/>
          <p14:tracePt t="210198" x="3109913" y="5980113"/>
          <p14:tracePt t="210207" x="3141663" y="5956300"/>
          <p14:tracePt t="210214" x="3165475" y="5932488"/>
          <p14:tracePt t="210223" x="3181350" y="5908675"/>
          <p14:tracePt t="210230" x="3189288" y="5884863"/>
          <p14:tracePt t="210240" x="3197225" y="5861050"/>
          <p14:tracePt t="210246" x="3197225" y="5845175"/>
          <p14:tracePt t="210256" x="3197225" y="5821363"/>
          <p14:tracePt t="210262" x="3197225" y="5805488"/>
          <p14:tracePt t="210273" x="3197225" y="5797550"/>
          <p14:tracePt t="210278" x="3189288" y="5773738"/>
          <p14:tracePt t="210286" x="3181350" y="5765800"/>
          <p14:tracePt t="210294" x="3165475" y="5757863"/>
          <p14:tracePt t="210310" x="3157538" y="5749925"/>
          <p14:tracePt t="210318" x="3141663" y="5741988"/>
          <p14:tracePt t="210326" x="3133725" y="5741988"/>
          <p14:tracePt t="210334" x="3125788" y="5741988"/>
          <p14:tracePt t="210350" x="3117850" y="5741988"/>
          <p14:tracePt t="210366" x="3109913" y="5741988"/>
          <p14:tracePt t="210390" x="3101975" y="5741988"/>
          <p14:tracePt t="210398" x="3101975" y="5749925"/>
          <p14:tracePt t="210407" x="3094038" y="5757863"/>
          <p14:tracePt t="210427" x="3094038" y="5765800"/>
          <p14:tracePt t="210447" x="3094038" y="5773738"/>
          <p14:tracePt t="210542" x="3094038" y="5765800"/>
          <p14:tracePt t="218223" x="3086100" y="5765800"/>
          <p14:tracePt t="218231" x="3006725" y="5781675"/>
          <p14:tracePt t="218239" x="2909888" y="5821363"/>
          <p14:tracePt t="218248" x="2870200" y="5829300"/>
          <p14:tracePt t="218255" x="2854325" y="5829300"/>
          <p14:tracePt t="218265" x="2846388" y="5829300"/>
          <p14:tracePt t="218271" x="2838450" y="5829300"/>
          <p14:tracePt t="218282" x="2830513" y="5821363"/>
          <p14:tracePt t="218287" x="2822575" y="5805488"/>
          <p14:tracePt t="218298" x="2822575" y="5789613"/>
          <p14:tracePt t="218303" x="2806700" y="5757863"/>
          <p14:tracePt t="218315" x="2790825" y="5734050"/>
          <p14:tracePt t="218319" x="2782888" y="5702300"/>
          <p14:tracePt t="218333" x="2767013" y="5645150"/>
          <p14:tracePt t="218335" x="2743200" y="5597525"/>
          <p14:tracePt t="218345" x="2711450" y="5526088"/>
          <p14:tracePt t="218350" x="2679700" y="5462588"/>
          <p14:tracePt t="218361" x="2647950" y="5391150"/>
          <p14:tracePt t="218366" x="2616200" y="5310188"/>
          <p14:tracePt t="218374" x="2566988" y="5238750"/>
          <p14:tracePt t="218382" x="2535238" y="5127625"/>
          <p14:tracePt t="218390" x="2471738" y="5000625"/>
          <p14:tracePt t="218398" x="2400300" y="4879975"/>
          <p14:tracePt t="218406" x="2320925" y="4752975"/>
          <p14:tracePt t="218414" x="2289175" y="4649788"/>
          <p14:tracePt t="218422" x="2255838" y="4592638"/>
          <p14:tracePt t="218430" x="2232025" y="4529138"/>
          <p14:tracePt t="218438" x="2216150" y="4473575"/>
          <p14:tracePt t="218446" x="2208213" y="4425950"/>
          <p14:tracePt t="218454" x="2208213" y="4402138"/>
          <p14:tracePt t="218463" x="2208213" y="4370388"/>
          <p14:tracePt t="218470" x="2208213" y="4346575"/>
          <p14:tracePt t="218480" x="2216150" y="4330700"/>
          <p14:tracePt t="218486" x="2224088" y="4306888"/>
          <p14:tracePt t="218496" x="2232025" y="4298950"/>
          <p14:tracePt t="218502" x="2247900" y="4291013"/>
          <p14:tracePt t="218513" x="2265363" y="4291013"/>
          <p14:tracePt t="218518" x="2281238" y="4291013"/>
          <p14:tracePt t="218529" x="2297113" y="4291013"/>
          <p14:tracePt t="218534" x="2320925" y="4291013"/>
          <p14:tracePt t="218545" x="2328863" y="4291013"/>
          <p14:tracePt t="218550" x="2344738" y="4291013"/>
          <p14:tracePt t="218718" x="2344738" y="4273550"/>
          <p14:tracePt t="218726" x="2344738" y="4233863"/>
          <p14:tracePt t="218734" x="2344738" y="4186238"/>
          <p14:tracePt t="218742" x="2336800" y="4075113"/>
          <p14:tracePt t="218750" x="2320925" y="3971925"/>
          <p14:tracePt t="218758" x="2305050" y="3851275"/>
          <p14:tracePt t="218767" x="2273300" y="3756025"/>
          <p14:tracePt t="218774" x="2247900" y="3629025"/>
          <p14:tracePt t="218782" x="2208213" y="3532188"/>
          <p14:tracePt t="218790" x="2168525" y="3460750"/>
          <p14:tracePt t="218798" x="2136775" y="3397250"/>
          <p14:tracePt t="218806" x="2112963" y="3349625"/>
          <p14:tracePt t="218815" x="2089150" y="3309938"/>
          <p14:tracePt t="218822" x="2073275" y="3286125"/>
          <p14:tracePt t="218831" x="2065338" y="3270250"/>
          <p14:tracePt t="218838" x="2065338" y="3252788"/>
          <p14:tracePt t="218848" x="2057400" y="3252788"/>
          <p14:tracePt t="218910" x="2073275" y="3262313"/>
          <p14:tracePt t="218918" x="2097088" y="3270250"/>
          <p14:tracePt t="218926" x="2120900" y="3286125"/>
          <p14:tracePt t="218934" x="2160588" y="3302000"/>
          <p14:tracePt t="218942" x="2184400" y="3309938"/>
          <p14:tracePt t="218950" x="2208213" y="3317875"/>
          <p14:tracePt t="218958" x="2224088" y="3317875"/>
          <p14:tracePt t="218967" x="2247900" y="3325813"/>
          <p14:tracePt t="218974" x="2273300" y="3325813"/>
          <p14:tracePt t="218983" x="2281238" y="3333750"/>
          <p14:tracePt t="218990" x="2289175" y="3333750"/>
          <p14:tracePt t="218998" x="2297113" y="3333750"/>
          <p14:tracePt t="219103" x="2289175" y="3333750"/>
          <p14:tracePt t="219113" x="2273300" y="3333750"/>
          <p14:tracePt t="219125" x="2247900" y="3333750"/>
          <p14:tracePt t="219129" x="2224088" y="3325813"/>
          <p14:tracePt t="219139" x="2200275" y="3317875"/>
          <p14:tracePt t="219144" x="2168525" y="3317875"/>
          <p14:tracePt t="219150" x="2128838" y="3317875"/>
          <p14:tracePt t="219158" x="2097088" y="3309938"/>
          <p14:tracePt t="219166" x="2065338" y="3309938"/>
          <p14:tracePt t="219173" x="2033588" y="3309938"/>
          <p14:tracePt t="219182" x="1985963" y="3309938"/>
          <p14:tracePt t="219190" x="1954213" y="3309938"/>
          <p14:tracePt t="219197" x="1905000" y="3325813"/>
          <p14:tracePt t="219205" x="1865313" y="3333750"/>
          <p14:tracePt t="219213" x="1809750" y="3357563"/>
          <p14:tracePt t="219221" x="1762125" y="3373438"/>
          <p14:tracePt t="219230" x="1714500" y="3397250"/>
          <p14:tracePt t="219237" x="1666875" y="3413125"/>
          <p14:tracePt t="219247" x="1635125" y="3429000"/>
          <p14:tracePt t="219253" x="1603375" y="3444875"/>
          <p14:tracePt t="219261" x="1579563" y="3452813"/>
          <p14:tracePt t="219269" x="1562100" y="3468688"/>
          <p14:tracePt t="219277" x="1546225" y="3476625"/>
          <p14:tracePt t="219285" x="1530350" y="3492500"/>
          <p14:tracePt t="219293" x="1522413" y="3508375"/>
          <p14:tracePt t="219302" x="1506538" y="3516313"/>
          <p14:tracePt t="219310" x="1498600" y="3540125"/>
          <p14:tracePt t="219318" x="1490663" y="3548063"/>
          <p14:tracePt t="219326" x="1490663" y="3571875"/>
          <p14:tracePt t="219334" x="1490663" y="3587750"/>
          <p14:tracePt t="219342" x="1490663" y="3613150"/>
          <p14:tracePt t="219351" x="1490663" y="3636963"/>
          <p14:tracePt t="219358" x="1490663" y="3668713"/>
          <p14:tracePt t="219368" x="1498600" y="3692525"/>
          <p14:tracePt t="219374" x="1506538" y="3724275"/>
          <p14:tracePt t="219383" x="1530350" y="3748088"/>
          <p14:tracePt t="219390" x="1554163" y="3779838"/>
          <p14:tracePt t="219401" x="1571625" y="3803650"/>
          <p14:tracePt t="219406" x="1603375" y="3827463"/>
          <p14:tracePt t="219417" x="1635125" y="3843338"/>
          <p14:tracePt t="219422" x="1666875" y="3867150"/>
          <p14:tracePt t="219433" x="1714500" y="3890963"/>
          <p14:tracePt t="219438" x="1738313" y="3906838"/>
          <p14:tracePt t="219446" x="1778000" y="3914775"/>
          <p14:tracePt t="219455" x="1801813" y="3930650"/>
          <p14:tracePt t="219462" x="1833563" y="3930650"/>
          <p14:tracePt t="219470" x="1857375" y="3930650"/>
          <p14:tracePt t="219478" x="1889125" y="3930650"/>
          <p14:tracePt t="219486" x="1930400" y="3930650"/>
          <p14:tracePt t="219494" x="1962150" y="3930650"/>
          <p14:tracePt t="219502" x="2001838" y="3922713"/>
          <p14:tracePt t="219510" x="2025650" y="3914775"/>
          <p14:tracePt t="219519" x="2065338" y="3898900"/>
          <p14:tracePt t="219526" x="2081213" y="3883025"/>
          <p14:tracePt t="219535" x="2105025" y="3875088"/>
          <p14:tracePt t="219542" x="2120900" y="3859213"/>
          <p14:tracePt t="219558" x="2128838" y="3851275"/>
          <p14:tracePt t="219574" x="2128838" y="3843338"/>
          <p14:tracePt t="219584" x="2128838" y="3835400"/>
          <p14:tracePt t="219602" x="2128838" y="3827463"/>
          <p14:tracePt t="219622" x="2120900" y="3827463"/>
          <p14:tracePt t="219630" x="2112963" y="3819525"/>
          <p14:tracePt t="219638" x="2097088" y="3811588"/>
          <p14:tracePt t="219646" x="2089150" y="3811588"/>
          <p14:tracePt t="219654" x="2073275" y="3811588"/>
          <p14:tracePt t="219662" x="2065338" y="3811588"/>
          <p14:tracePt t="219671" x="2049463" y="3811588"/>
          <p14:tracePt t="219678" x="2033588" y="3811588"/>
          <p14:tracePt t="219686" x="2025650" y="3811588"/>
          <p14:tracePt t="219693" x="2017713" y="3811588"/>
          <p14:tracePt t="220351" x="1993900" y="3803650"/>
          <p14:tracePt t="220360" x="1970088" y="3803650"/>
          <p14:tracePt t="220368" x="1938338" y="3803650"/>
          <p14:tracePt t="220377" x="1912938" y="3803650"/>
          <p14:tracePt t="220382" x="1881188" y="3803650"/>
          <p14:tracePt t="220390" x="1857375" y="3803650"/>
          <p14:tracePt t="220398" x="1833563" y="3803650"/>
          <p14:tracePt t="220407" x="1809750" y="3803650"/>
          <p14:tracePt t="220415" x="1778000" y="3803650"/>
          <p14:tracePt t="220422" x="1762125" y="3803650"/>
          <p14:tracePt t="220430" x="1738313" y="3811588"/>
          <p14:tracePt t="220438" x="1722438" y="3819525"/>
          <p14:tracePt t="220446" x="1706563" y="3827463"/>
          <p14:tracePt t="220455" x="1706563" y="3835400"/>
          <p14:tracePt t="220472" x="1706563" y="3843338"/>
          <p14:tracePt t="220489" x="1706563" y="3851275"/>
          <p14:tracePt t="220505" x="1722438" y="3859213"/>
          <p14:tracePt t="220510" x="1738313" y="3859213"/>
          <p14:tracePt t="220521" x="1762125" y="3875088"/>
          <p14:tracePt t="220526" x="1793875" y="3875088"/>
          <p14:tracePt t="220534" x="1825625" y="3875088"/>
          <p14:tracePt t="220542" x="1857375" y="3875088"/>
          <p14:tracePt t="220550" x="1905000" y="3875088"/>
          <p14:tracePt t="220558" x="1954213" y="3867150"/>
          <p14:tracePt t="220566" x="1993900" y="3859213"/>
          <p14:tracePt t="220574" x="2049463" y="3843338"/>
          <p14:tracePt t="220582" x="2089150" y="3827463"/>
          <p14:tracePt t="220590" x="2120900" y="3803650"/>
          <p14:tracePt t="220598" x="2152650" y="3795713"/>
          <p14:tracePt t="220606" x="2168525" y="3787775"/>
          <p14:tracePt t="220614" x="2176463" y="3779838"/>
          <p14:tracePt t="220623" x="2176463" y="3771900"/>
          <p14:tracePt t="220630" x="2176463" y="3763963"/>
          <p14:tracePt t="220646" x="2176463" y="3756025"/>
          <p14:tracePt t="220662" x="2176463" y="3748088"/>
          <p14:tracePt t="220673" x="2160588" y="3748088"/>
          <p14:tracePt t="220678" x="2144713" y="3740150"/>
          <p14:tracePt t="220691" x="2128838" y="3732213"/>
          <p14:tracePt t="220694" x="2105025" y="3724275"/>
          <p14:tracePt t="220702" x="2065338" y="3716338"/>
          <p14:tracePt t="220710" x="2041525" y="3716338"/>
          <p14:tracePt t="220718" x="2017713" y="3716338"/>
          <p14:tracePt t="220726" x="1993900" y="3716338"/>
          <p14:tracePt t="220734" x="1970088" y="3716338"/>
          <p14:tracePt t="220742" x="1938338" y="3716338"/>
          <p14:tracePt t="220750" x="1897063" y="3716338"/>
          <p14:tracePt t="220758" x="1865313" y="3716338"/>
          <p14:tracePt t="220766" x="1841500" y="3724275"/>
          <p14:tracePt t="220774" x="1817688" y="3724275"/>
          <p14:tracePt t="220782" x="1793875" y="3740150"/>
          <p14:tracePt t="220791" x="1770063" y="3740150"/>
          <p14:tracePt t="220798" x="1738313" y="3756025"/>
          <p14:tracePt t="220807" x="1714500" y="3771900"/>
          <p14:tracePt t="220814" x="1698625" y="3779838"/>
          <p14:tracePt t="220823" x="1682750" y="3795713"/>
          <p14:tracePt t="220830" x="1666875" y="3803650"/>
          <p14:tracePt t="220841" x="1658938" y="3819525"/>
          <p14:tracePt t="220846" x="1643063" y="3827463"/>
          <p14:tracePt t="220857" x="1635125" y="3843338"/>
          <p14:tracePt t="220862" x="1627188" y="3859213"/>
          <p14:tracePt t="220874" x="1619250" y="3867150"/>
          <p14:tracePt t="220893" x="1611313" y="3898900"/>
          <p14:tracePt t="220895" x="1603375" y="3906838"/>
          <p14:tracePt t="220902" x="1603375" y="3922713"/>
          <p14:tracePt t="220910" x="1603375" y="3930650"/>
          <p14:tracePt t="220918" x="1603375" y="3956050"/>
          <p14:tracePt t="220926" x="1603375" y="3963988"/>
          <p14:tracePt t="220934" x="1611313" y="3979863"/>
          <p14:tracePt t="220942" x="1619250" y="3995738"/>
          <p14:tracePt t="220950" x="1635125" y="4019550"/>
          <p14:tracePt t="220958" x="1651000" y="4035425"/>
          <p14:tracePt t="220966" x="1682750" y="4067175"/>
          <p14:tracePt t="220975" x="1706563" y="4083050"/>
          <p14:tracePt t="220982" x="1730375" y="4098925"/>
          <p14:tracePt t="220991" x="1770063" y="4122738"/>
          <p14:tracePt t="220998" x="1809750" y="4138613"/>
          <p14:tracePt t="221008" x="1857375" y="4162425"/>
          <p14:tracePt t="221014" x="1897063" y="4170363"/>
          <p14:tracePt t="221025" x="1970088" y="4186238"/>
          <p14:tracePt t="221030" x="2025650" y="4194175"/>
          <p14:tracePt t="221041" x="2065338" y="4194175"/>
          <p14:tracePt t="221046" x="2120900" y="4194175"/>
          <p14:tracePt t="221058" x="2160588" y="4194175"/>
          <p14:tracePt t="221062" x="2216150" y="4194175"/>
          <p14:tracePt t="221070" x="2255838" y="4194175"/>
          <p14:tracePt t="221078" x="2312988" y="4194175"/>
          <p14:tracePt t="221086" x="2368550" y="4186238"/>
          <p14:tracePt t="221094" x="2424113" y="4170363"/>
          <p14:tracePt t="221102" x="2479675" y="4154488"/>
          <p14:tracePt t="221110" x="2527300" y="4138613"/>
          <p14:tracePt t="221118" x="2582863" y="4122738"/>
          <p14:tracePt t="221126" x="2640013" y="4090988"/>
          <p14:tracePt t="221134" x="2695575" y="4059238"/>
          <p14:tracePt t="221142" x="2743200" y="4035425"/>
          <p14:tracePt t="221150" x="2782888" y="4003675"/>
          <p14:tracePt t="221159" x="2822575" y="3987800"/>
          <p14:tracePt t="221166" x="2838450" y="3963988"/>
          <p14:tracePt t="221176" x="2854325" y="3948113"/>
          <p14:tracePt t="221182" x="2870200" y="3938588"/>
          <p14:tracePt t="221192" x="2878138" y="3922713"/>
          <p14:tracePt t="221198" x="2886075" y="3914775"/>
          <p14:tracePt t="221209" x="2886075" y="3906838"/>
          <p14:tracePt t="221226" x="2886075" y="3898900"/>
          <p14:tracePt t="221241" x="2886075" y="3890963"/>
          <p14:tracePt t="221366" x="2870200" y="3883025"/>
          <p14:tracePt t="221375" x="2846388" y="3883025"/>
          <p14:tracePt t="221383" x="2830513" y="3875088"/>
          <p14:tracePt t="221396" x="2806700" y="3875088"/>
          <p14:tracePt t="221398" x="2782888" y="3875088"/>
          <p14:tracePt t="221409" x="2751138" y="3867150"/>
          <p14:tracePt t="221414" x="2711450" y="3867150"/>
          <p14:tracePt t="221422" x="2655888" y="3859213"/>
          <p14:tracePt t="221429" x="2598738" y="3859213"/>
          <p14:tracePt t="221437" x="2527300" y="3851275"/>
          <p14:tracePt t="221445" x="2471738" y="3851275"/>
          <p14:tracePt t="221453" x="2408238" y="3851275"/>
          <p14:tracePt t="221461" x="2344738" y="3851275"/>
          <p14:tracePt t="221469" x="2289175" y="3851275"/>
          <p14:tracePt t="221477" x="2232025" y="3851275"/>
          <p14:tracePt t="221485" x="2192338" y="3851275"/>
          <p14:tracePt t="221493" x="2160588" y="3851275"/>
          <p14:tracePt t="221501" x="2120900" y="3859213"/>
          <p14:tracePt t="221509" x="2097088" y="3859213"/>
          <p14:tracePt t="221517" x="2073275" y="3867150"/>
          <p14:tracePt t="221525" x="2065338" y="3867150"/>
          <p14:tracePt t="221533" x="2049463" y="3875088"/>
          <p14:tracePt t="221542" x="2033588" y="3883025"/>
          <p14:tracePt t="221549" x="2017713" y="3883025"/>
          <p14:tracePt t="221558" x="2009775" y="3883025"/>
          <p14:tracePt t="221565" x="1993900" y="3890963"/>
          <p14:tracePt t="221575" x="1970088" y="3898900"/>
          <p14:tracePt t="221582" x="1946275" y="3906838"/>
          <p14:tracePt t="221594" x="1930400" y="3914775"/>
          <p14:tracePt t="221598" x="1905000" y="3922713"/>
          <p14:tracePt t="221606" x="1881188" y="3938588"/>
          <p14:tracePt t="221614" x="1849438" y="3948113"/>
          <p14:tracePt t="221622" x="1817688" y="3963988"/>
          <p14:tracePt t="221630" x="1785938" y="3987800"/>
          <p14:tracePt t="221638" x="1762125" y="3995738"/>
          <p14:tracePt t="221646" x="1746250" y="4011613"/>
          <p14:tracePt t="221654" x="1730375" y="4019550"/>
          <p14:tracePt t="221662" x="1706563" y="4043363"/>
          <p14:tracePt t="221670" x="1690688" y="4059238"/>
          <p14:tracePt t="221678" x="1682750" y="4075113"/>
          <p14:tracePt t="221686" x="1666875" y="4090988"/>
          <p14:tracePt t="221694" x="1658938" y="4106863"/>
          <p14:tracePt t="221701" x="1658938" y="4122738"/>
          <p14:tracePt t="221709" x="1651000" y="4138613"/>
          <p14:tracePt t="221717" x="1643063" y="4154488"/>
          <p14:tracePt t="221725" x="1643063" y="4170363"/>
          <p14:tracePt t="221733" x="1643063" y="4178300"/>
          <p14:tracePt t="221742" x="1643063" y="4186238"/>
          <p14:tracePt t="221749" x="1643063" y="4202113"/>
          <p14:tracePt t="221762" x="1643063" y="4217988"/>
          <p14:tracePt t="221766" x="1643063" y="4225925"/>
          <p14:tracePt t="221779" x="1643063" y="4233863"/>
          <p14:tracePt t="221782" x="1651000" y="4249738"/>
          <p14:tracePt t="221798" x="1651000" y="4265613"/>
          <p14:tracePt t="221806" x="1658938" y="4273550"/>
          <p14:tracePt t="221814" x="1658938" y="4281488"/>
          <p14:tracePt t="221822" x="1666875" y="4281488"/>
          <p14:tracePt t="221831" x="1666875" y="4291013"/>
          <p14:tracePt t="221838" x="1674813" y="4291013"/>
          <p14:tracePt t="221846" x="1674813" y="4298950"/>
          <p14:tracePt t="221862" x="1682750" y="4306888"/>
          <p14:tracePt t="221879" x="1690688" y="4314825"/>
          <p14:tracePt t="221898" x="1706563" y="4322763"/>
          <p14:tracePt t="221902" x="1730375" y="4330700"/>
          <p14:tracePt t="221913" x="1746250" y="4346575"/>
          <p14:tracePt t="221918" x="1754188" y="4346575"/>
          <p14:tracePt t="221928" x="1778000" y="4354513"/>
          <p14:tracePt t="221934" x="1793875" y="4362450"/>
          <p14:tracePt t="221946" x="1801813" y="4362450"/>
          <p14:tracePt t="221950" x="1809750" y="4370388"/>
          <p14:tracePt t="221963" x="1833563" y="4378325"/>
          <p14:tracePt t="221974" x="1841500" y="4378325"/>
          <p14:tracePt t="221982" x="1841500" y="4386263"/>
          <p14:tracePt t="221991" x="1849438" y="4386263"/>
          <p14:tracePt t="221998" x="1857375" y="4394200"/>
          <p14:tracePt t="222014" x="1865313" y="4394200"/>
          <p14:tracePt t="222022" x="1865313" y="4402138"/>
          <p14:tracePt t="222031" x="1873250" y="4402138"/>
          <p14:tracePt t="222038" x="1873250" y="4410075"/>
          <p14:tracePt t="222062" x="1881188" y="4418013"/>
          <p14:tracePt t="222070" x="1889125" y="4425950"/>
          <p14:tracePt t="222086" x="1889125" y="4433888"/>
          <p14:tracePt t="222097" x="1889125" y="4441825"/>
          <p14:tracePt t="222102" x="1889125" y="4457700"/>
          <p14:tracePt t="222114" x="1889125" y="4465638"/>
          <p14:tracePt t="222118" x="1889125" y="4473575"/>
          <p14:tracePt t="222131" x="1889125" y="4497388"/>
          <p14:tracePt t="222134" x="1889125" y="4505325"/>
          <p14:tracePt t="222142" x="1889125" y="4521200"/>
          <p14:tracePt t="222149" x="1889125" y="4537075"/>
          <p14:tracePt t="222157" x="1881188" y="4545013"/>
          <p14:tracePt t="222165" x="1881188" y="4552950"/>
          <p14:tracePt t="222173" x="1873250" y="4560888"/>
          <p14:tracePt t="222181" x="1865313" y="4576763"/>
          <p14:tracePt t="222197" x="1865313" y="4584700"/>
          <p14:tracePt t="222205" x="1857375" y="4592638"/>
          <p14:tracePt t="222221" x="1849438" y="4592638"/>
          <p14:tracePt t="222229" x="1849438" y="4600575"/>
          <p14:tracePt t="222287" x="1849438" y="4608513"/>
          <p14:tracePt t="222398" x="1841500" y="4616450"/>
          <p14:tracePt t="222414" x="1833563" y="4624388"/>
          <p14:tracePt t="222430" x="1817688" y="4624388"/>
          <p14:tracePt t="222437" x="1809750" y="4633913"/>
          <p14:tracePt t="222445" x="1793875" y="4641850"/>
          <p14:tracePt t="222453" x="1770063" y="4641850"/>
          <p14:tracePt t="222462" x="1730375" y="4649788"/>
          <p14:tracePt t="222469" x="1698625" y="4649788"/>
          <p14:tracePt t="222481" x="1666875" y="4657725"/>
          <p14:tracePt t="222486" x="1635125" y="4657725"/>
          <p14:tracePt t="222498" x="1611313" y="4657725"/>
          <p14:tracePt t="222502" x="1579563" y="4665663"/>
          <p14:tracePt t="222510" x="1554163" y="4665663"/>
          <p14:tracePt t="222518" x="1530350" y="4665663"/>
          <p14:tracePt t="222526" x="1514475" y="4665663"/>
          <p14:tracePt t="222534" x="1490663" y="4665663"/>
          <p14:tracePt t="222542" x="1466850" y="4665663"/>
          <p14:tracePt t="222550" x="1443038" y="4665663"/>
          <p14:tracePt t="222558" x="1419225" y="4665663"/>
          <p14:tracePt t="222566" x="1395413" y="4665663"/>
          <p14:tracePt t="222574" x="1379538" y="4665663"/>
          <p14:tracePt t="222582" x="1363663" y="4665663"/>
          <p14:tracePt t="222590" x="1347788" y="4665663"/>
          <p14:tracePt t="222599" x="1331913" y="4665663"/>
          <p14:tracePt t="222606" x="1323975" y="4665663"/>
          <p14:tracePt t="222615" x="1308100" y="4665663"/>
          <p14:tracePt t="222622" x="1300163" y="4665663"/>
          <p14:tracePt t="222632" x="1292225" y="4665663"/>
          <p14:tracePt t="222638" x="1292225" y="4657725"/>
          <p14:tracePt t="222654" x="1292225" y="4649788"/>
          <p14:tracePt t="222679" x="1292225" y="4641850"/>
          <p14:tracePt t="222718" x="1284288" y="4641850"/>
          <p14:tracePt t="222726" x="1284288" y="4633913"/>
          <p14:tracePt t="224775" x="1300163" y="4633913"/>
          <p14:tracePt t="224783" x="1316038" y="4633913"/>
          <p14:tracePt t="224792" x="1331913" y="4633913"/>
          <p14:tracePt t="224801" x="1347788" y="4633913"/>
          <p14:tracePt t="224813" x="1363663" y="4633913"/>
          <p14:tracePt t="224815" x="1387475" y="4624388"/>
          <p14:tracePt t="224824" x="1403350" y="4624388"/>
          <p14:tracePt t="224830" x="1427163" y="4624388"/>
          <p14:tracePt t="224838" x="1443038" y="4624388"/>
          <p14:tracePt t="224846" x="1466850" y="4624388"/>
          <p14:tracePt t="224854" x="1482725" y="4624388"/>
          <p14:tracePt t="224862" x="1498600" y="4624388"/>
          <p14:tracePt t="224870" x="1514475" y="4616450"/>
          <p14:tracePt t="224878" x="1522413" y="4616450"/>
          <p14:tracePt t="224893" x="1538288" y="4616450"/>
          <p14:tracePt t="224902" x="1546225" y="4608513"/>
          <p14:tracePt t="224918" x="1554163" y="4608513"/>
          <p14:tracePt t="224926" x="1562100" y="4608513"/>
          <p14:tracePt t="224950" x="1571625" y="4608513"/>
          <p14:tracePt t="224959" x="1579563" y="4600575"/>
          <p14:tracePt t="224966" x="1587500" y="4600575"/>
          <p14:tracePt t="224976" x="1603375" y="4600575"/>
          <p14:tracePt t="224982" x="1619250" y="4600575"/>
          <p14:tracePt t="224992" x="1627188" y="4600575"/>
          <p14:tracePt t="224998" x="1643063" y="4600575"/>
          <p14:tracePt t="225009" x="1666875" y="4600575"/>
          <p14:tracePt t="225014" x="1682750" y="4600575"/>
          <p14:tracePt t="225022" x="1706563" y="4600575"/>
          <p14:tracePt t="225030" x="1738313" y="4592638"/>
          <p14:tracePt t="225038" x="1778000" y="4592638"/>
          <p14:tracePt t="225046" x="1801813" y="4592638"/>
          <p14:tracePt t="225054" x="1833563" y="4584700"/>
          <p14:tracePt t="225062" x="1857375" y="4584700"/>
          <p14:tracePt t="225070" x="1889125" y="4584700"/>
          <p14:tracePt t="225078" x="1905000" y="4584700"/>
          <p14:tracePt t="225086" x="1930400" y="4576763"/>
          <p14:tracePt t="225094" x="1938338" y="4576763"/>
          <p14:tracePt t="225101" x="1946275" y="4576763"/>
          <p14:tracePt t="225110" x="1962150" y="4576763"/>
          <p14:tracePt t="225118" x="1970088" y="4576763"/>
          <p14:tracePt t="225126" x="1978025" y="4576763"/>
          <p14:tracePt t="225751" x="1985963" y="4576763"/>
          <p14:tracePt t="225767" x="1993900" y="4576763"/>
          <p14:tracePt t="225775" x="2009775" y="4576763"/>
          <p14:tracePt t="225783" x="2025650" y="4576763"/>
          <p14:tracePt t="225791" x="2033588" y="4576763"/>
          <p14:tracePt t="225801" x="2041525" y="4576763"/>
          <p14:tracePt t="225806" x="2049463" y="4576763"/>
          <p14:tracePt t="225813" x="2057400" y="4576763"/>
          <p14:tracePt t="225822" x="2065338" y="4576763"/>
          <p14:tracePt t="225838" x="2073275" y="4576763"/>
          <p14:tracePt t="226175" x="2081213" y="4576763"/>
          <p14:tracePt t="226184" x="2089150" y="4576763"/>
          <p14:tracePt t="226193" x="2105025" y="4576763"/>
          <p14:tracePt t="226200" x="2112963" y="4576763"/>
          <p14:tracePt t="226206" x="2120900" y="4576763"/>
          <p14:tracePt t="226216" x="2128838" y="4576763"/>
          <p14:tracePt t="226233" x="2136775" y="4576763"/>
          <p14:tracePt t="226249" x="2144713" y="4576763"/>
          <p14:tracePt t="231759" x="2089150" y="4608513"/>
          <p14:tracePt t="231767" x="1985963" y="4673600"/>
          <p14:tracePt t="231776" x="1897063" y="4737100"/>
          <p14:tracePt t="231783" x="1841500" y="4792663"/>
          <p14:tracePt t="231791" x="1793875" y="4840288"/>
          <p14:tracePt t="231798" x="1778000" y="4879975"/>
          <p14:tracePt t="231809" x="1754188" y="4911725"/>
          <p14:tracePt t="231814" x="1738313" y="4943475"/>
          <p14:tracePt t="231826" x="1722438" y="4967288"/>
          <p14:tracePt t="231830" x="1706563" y="4984750"/>
          <p14:tracePt t="231841" x="1690688" y="5000625"/>
          <p14:tracePt t="231846" x="1674813" y="5016500"/>
          <p14:tracePt t="231855" x="1643063" y="5032375"/>
          <p14:tracePt t="231862" x="1627188" y="5040313"/>
          <p14:tracePt t="231870" x="1595438" y="5056188"/>
          <p14:tracePt t="231878" x="1562100" y="5064125"/>
          <p14:tracePt t="231895" x="1506538" y="5095875"/>
          <p14:tracePt t="231901" x="1466850" y="5111750"/>
          <p14:tracePt t="231909" x="1419225" y="5127625"/>
          <p14:tracePt t="231917" x="1387475" y="5135563"/>
          <p14:tracePt t="231925" x="1363663" y="5143500"/>
          <p14:tracePt t="231933" x="1323975" y="5151438"/>
          <p14:tracePt t="231941" x="1292225" y="5167313"/>
          <p14:tracePt t="231949" x="1244600" y="5183188"/>
          <p14:tracePt t="231957" x="1211263" y="5199063"/>
          <p14:tracePt t="231965" x="1163638" y="5207000"/>
          <p14:tracePt t="231973" x="1108075" y="5230813"/>
          <p14:tracePt t="231981" x="1060450" y="5246688"/>
          <p14:tracePt t="231990" x="996950" y="5270500"/>
          <p14:tracePt t="231997" x="941388" y="5294313"/>
          <p14:tracePt t="232007" x="877888" y="5319713"/>
          <p14:tracePt t="232013" x="820738" y="5343525"/>
          <p14:tracePt t="232021" x="773113" y="5367338"/>
          <p14:tracePt t="232029" x="725488" y="5391150"/>
          <p14:tracePt t="232037" x="693738" y="5407025"/>
          <p14:tracePt t="232045" x="654050" y="5414963"/>
          <p14:tracePt t="232053" x="622300" y="5438775"/>
          <p14:tracePt t="232061" x="582613" y="5462588"/>
          <p14:tracePt t="232069" x="566738" y="5478463"/>
          <p14:tracePt t="232077" x="534988" y="5502275"/>
          <p14:tracePt t="232085" x="517525" y="5510213"/>
          <p14:tracePt t="232094" x="509588" y="5534025"/>
          <p14:tracePt t="232101" x="493713" y="5534025"/>
          <p14:tracePt t="232110" x="485775" y="5549900"/>
          <p14:tracePt t="232125" x="485775" y="5557838"/>
          <p14:tracePt t="232133" x="485775" y="5565775"/>
          <p14:tracePt t="232141" x="485775" y="5573713"/>
          <p14:tracePt t="232149" x="485775" y="5581650"/>
          <p14:tracePt t="232158" x="485775" y="5597525"/>
          <p14:tracePt t="232165" x="493713" y="5605463"/>
          <p14:tracePt t="232174" x="493713" y="5613400"/>
          <p14:tracePt t="232181" x="501650" y="5629275"/>
          <p14:tracePt t="232191" x="501650" y="5637213"/>
          <p14:tracePt t="232197" x="501650" y="5653088"/>
          <p14:tracePt t="232205" x="501650" y="5670550"/>
          <p14:tracePt t="232213" x="509588" y="5694363"/>
          <p14:tracePt t="232221" x="509588" y="5718175"/>
          <p14:tracePt t="232229" x="517525" y="5734050"/>
          <p14:tracePt t="232237" x="517525" y="5749925"/>
          <p14:tracePt t="232245" x="517525" y="5765800"/>
          <p14:tracePt t="232253" x="517525" y="5781675"/>
          <p14:tracePt t="232261" x="527050" y="5797550"/>
          <p14:tracePt t="232269" x="534988" y="5805488"/>
          <p14:tracePt t="232277" x="534988" y="5813425"/>
          <p14:tracePt t="232285" x="542925" y="5829300"/>
          <p14:tracePt t="232293" x="550863" y="5837238"/>
          <p14:tracePt t="232301" x="550863" y="5853113"/>
          <p14:tracePt t="232309" x="558800" y="5861050"/>
          <p14:tracePt t="232318" x="566738" y="5868988"/>
          <p14:tracePt t="232327" x="574675" y="5884863"/>
          <p14:tracePt t="232334" x="574675" y="5892800"/>
          <p14:tracePt t="232344" x="590550" y="5900738"/>
          <p14:tracePt t="232350" x="590550" y="5924550"/>
          <p14:tracePt t="232362" x="598488" y="5932488"/>
          <p14:tracePt t="232366" x="606425" y="5940425"/>
          <p14:tracePt t="232379" x="606425" y="5956300"/>
          <p14:tracePt t="232382" x="614363" y="5964238"/>
          <p14:tracePt t="232390" x="622300" y="5972175"/>
          <p14:tracePt t="232398" x="622300" y="5980113"/>
          <p14:tracePt t="232413" x="630238" y="5980113"/>
          <p14:tracePt t="232421" x="630238" y="5988050"/>
          <p14:tracePt t="232454" x="630238" y="5995988"/>
          <p14:tracePt t="232575" x="630238" y="5988050"/>
          <p14:tracePt t="232584" x="630238" y="5980113"/>
          <p14:tracePt t="232592" x="622300" y="5964238"/>
          <p14:tracePt t="232600" x="622300" y="5948363"/>
          <p14:tracePt t="232606" x="606425" y="5924550"/>
          <p14:tracePt t="232616" x="598488" y="5884863"/>
          <p14:tracePt t="232622" x="590550" y="5861050"/>
          <p14:tracePt t="232630" x="590550" y="5829300"/>
          <p14:tracePt t="232637" x="590550" y="5805488"/>
          <p14:tracePt t="232645" x="590550" y="5781675"/>
          <p14:tracePt t="232654" x="590550" y="5765800"/>
          <p14:tracePt t="232663" x="590550" y="5749925"/>
          <p14:tracePt t="232670" x="590550" y="5734050"/>
          <p14:tracePt t="232679" x="598488" y="5726113"/>
          <p14:tracePt t="232686" x="598488" y="5718175"/>
          <p14:tracePt t="232745" x="598488" y="5734050"/>
          <p14:tracePt t="232751" x="606425" y="5749925"/>
          <p14:tracePt t="232760" x="614363" y="5765800"/>
          <p14:tracePt t="232769" x="614363" y="5781675"/>
          <p14:tracePt t="232774" x="614363" y="5797550"/>
          <p14:tracePt t="232783" x="614363" y="5813425"/>
          <p14:tracePt t="232790" x="614363" y="5829300"/>
          <p14:tracePt t="232798" x="614363" y="5845175"/>
          <p14:tracePt t="232806" x="614363" y="5853113"/>
          <p14:tracePt t="232814" x="614363" y="5868988"/>
          <p14:tracePt t="232831" x="614363" y="5876925"/>
          <p14:tracePt t="232935" x="614363" y="5884863"/>
          <p14:tracePt t="232951" x="614363" y="5892800"/>
          <p14:tracePt t="232959" x="614363" y="5900738"/>
          <p14:tracePt t="232974" x="614363" y="5908675"/>
          <p14:tracePt t="232984" x="622300" y="5908675"/>
          <p14:tracePt t="232990" x="622300" y="5924550"/>
          <p14:tracePt t="233006" x="622300" y="5932488"/>
          <p14:tracePt t="233014" x="622300" y="5940425"/>
          <p14:tracePt t="233022" x="630238" y="5940425"/>
          <p14:tracePt t="233030" x="630238" y="5948363"/>
          <p14:tracePt t="233038" x="638175" y="5956300"/>
          <p14:tracePt t="233054" x="638175" y="5964238"/>
          <p14:tracePt t="233078" x="638175" y="5972175"/>
          <p14:tracePt t="233102" x="638175" y="5980113"/>
          <p14:tracePt t="233111" x="638175" y="5988050"/>
          <p14:tracePt t="233121" x="630238" y="5988050"/>
          <p14:tracePt t="233127" x="630238" y="5995988"/>
          <p14:tracePt t="233143" x="630238" y="6005513"/>
          <p14:tracePt t="233158" x="630238" y="6013450"/>
          <p14:tracePt t="233166" x="630238" y="6021388"/>
          <p14:tracePt t="233174" x="630238" y="6037263"/>
          <p14:tracePt t="233182" x="638175" y="6037263"/>
          <p14:tracePt t="233189" x="638175" y="6045200"/>
          <p14:tracePt t="233197" x="638175" y="6053138"/>
          <p14:tracePt t="233205" x="646113" y="6053138"/>
          <p14:tracePt t="233213" x="646113" y="6061075"/>
          <p14:tracePt t="233221" x="646113" y="6069013"/>
          <p14:tracePt t="233253" x="646113" y="6076950"/>
          <p14:tracePt t="233311" x="646113" y="6084888"/>
          <p14:tracePt t="233319" x="654050" y="6084888"/>
          <p14:tracePt t="233335" x="654050" y="6092825"/>
          <p14:tracePt t="233342" x="661988" y="6092825"/>
          <p14:tracePt t="233350" x="661988" y="6100763"/>
          <p14:tracePt t="233366" x="661988" y="6108700"/>
          <p14:tracePt t="233373" x="669925" y="6108700"/>
          <p14:tracePt t="233390" x="669925" y="6116638"/>
          <p14:tracePt t="233414" x="677863" y="6124575"/>
          <p14:tracePt t="233422" x="677863" y="6132513"/>
          <p14:tracePt t="233438" x="685800" y="6140450"/>
          <p14:tracePt t="233448" x="685800" y="6148388"/>
          <p14:tracePt t="233454" x="693738" y="6156325"/>
          <p14:tracePt t="233462" x="693738" y="6172200"/>
          <p14:tracePt t="233470" x="701675" y="6172200"/>
          <p14:tracePt t="233478" x="701675" y="6180138"/>
          <p14:tracePt t="233486" x="701675" y="6188075"/>
          <p14:tracePt t="233567" x="701675" y="6180138"/>
          <p14:tracePt t="233583" x="701675" y="6164263"/>
          <p14:tracePt t="233591" x="701675" y="6148388"/>
          <p14:tracePt t="233600" x="701675" y="6124575"/>
          <p14:tracePt t="233607" x="701675" y="6084888"/>
          <p14:tracePt t="233616" x="693738" y="6045200"/>
          <p14:tracePt t="233622" x="685800" y="5995988"/>
          <p14:tracePt t="233633" x="677863" y="5940425"/>
          <p14:tracePt t="233638" x="669925" y="5884863"/>
          <p14:tracePt t="233646" x="669925" y="5845175"/>
          <p14:tracePt t="233654" x="661988" y="5797550"/>
          <p14:tracePt t="233662" x="661988" y="5765800"/>
          <p14:tracePt t="233670" x="661988" y="5734050"/>
          <p14:tracePt t="233678" x="661988" y="5710238"/>
          <p14:tracePt t="233686" x="661988" y="5686425"/>
          <p14:tracePt t="233694" x="661988" y="5653088"/>
          <p14:tracePt t="233702" x="661988" y="5621338"/>
          <p14:tracePt t="233709" x="669925" y="5581650"/>
          <p14:tracePt t="233718" x="677863" y="5541963"/>
          <p14:tracePt t="233726" x="677863" y="5510213"/>
          <p14:tracePt t="233734" x="685800" y="5470525"/>
          <p14:tracePt t="233742" x="685800" y="5446713"/>
          <p14:tracePt t="233750" x="693738" y="5422900"/>
          <p14:tracePt t="233758" x="693738" y="5399088"/>
          <p14:tracePt t="233767" x="693738" y="5375275"/>
          <p14:tracePt t="233774" x="693738" y="5367338"/>
          <p14:tracePt t="233784" x="693738" y="5343525"/>
          <p14:tracePt t="233790" x="693738" y="5327650"/>
          <p14:tracePt t="233801" x="693738" y="5302250"/>
          <p14:tracePt t="233806" x="693738" y="5278438"/>
          <p14:tracePt t="233817" x="693738" y="5254625"/>
          <p14:tracePt t="233822" x="693738" y="5222875"/>
          <p14:tracePt t="233830" x="693738" y="5191125"/>
          <p14:tracePt t="233838" x="693738" y="5143500"/>
          <p14:tracePt t="233846" x="693738" y="5111750"/>
          <p14:tracePt t="233854" x="693738" y="5080000"/>
          <p14:tracePt t="233862" x="693738" y="5032375"/>
          <p14:tracePt t="233870" x="693738" y="5000625"/>
          <p14:tracePt t="233878" x="693738" y="4967288"/>
          <p14:tracePt t="233886" x="685800" y="4919663"/>
          <p14:tracePt t="233903" x="677863" y="4832350"/>
          <p14:tracePt t="233910" x="669925" y="4800600"/>
          <p14:tracePt t="233919" x="661988" y="4768850"/>
          <p14:tracePt t="233926" x="661988" y="4721225"/>
          <p14:tracePt t="233934" x="661988" y="4689475"/>
          <p14:tracePt t="233941" x="654050" y="4649788"/>
          <p14:tracePt t="233951" x="654050" y="4592638"/>
          <p14:tracePt t="233958" x="654050" y="4529138"/>
          <p14:tracePt t="233968" x="654050" y="4473575"/>
          <p14:tracePt t="233973" x="646113" y="4410075"/>
          <p14:tracePt t="233984" x="646113" y="4362450"/>
          <p14:tracePt t="233989" x="646113" y="4314825"/>
          <p14:tracePt t="233998" x="638175" y="4265613"/>
          <p14:tracePt t="234006" x="638175" y="4233863"/>
          <p14:tracePt t="234014" x="638175" y="4194175"/>
          <p14:tracePt t="234022" x="638175" y="4154488"/>
          <p14:tracePt t="234029" x="638175" y="4122738"/>
          <p14:tracePt t="234038" x="638175" y="4090988"/>
          <p14:tracePt t="234046" x="638175" y="4075113"/>
          <p14:tracePt t="234054" x="638175" y="4051300"/>
          <p14:tracePt t="234061" x="638175" y="4019550"/>
          <p14:tracePt t="234070" x="638175" y="3995738"/>
          <p14:tracePt t="234078" x="638175" y="3963988"/>
          <p14:tracePt t="234086" x="638175" y="3938588"/>
          <p14:tracePt t="234094" x="638175" y="3914775"/>
          <p14:tracePt t="234102" x="638175" y="3890963"/>
          <p14:tracePt t="234109" x="638175" y="3875088"/>
          <p14:tracePt t="234119" x="638175" y="3851275"/>
          <p14:tracePt t="234126" x="638175" y="3835400"/>
          <p14:tracePt t="234135" x="638175" y="3819525"/>
          <p14:tracePt t="234142" x="638175" y="3795713"/>
          <p14:tracePt t="234152" x="638175" y="3787775"/>
          <p14:tracePt t="234157" x="638175" y="3771900"/>
          <p14:tracePt t="234169" x="638175" y="3756025"/>
          <p14:tracePt t="234173" x="638175" y="3748088"/>
          <p14:tracePt t="234182" x="630238" y="3724275"/>
          <p14:tracePt t="234190" x="630238" y="3716338"/>
          <p14:tracePt t="234198" x="630238" y="3708400"/>
          <p14:tracePt t="234206" x="630238" y="3692525"/>
          <p14:tracePt t="234222" x="630238" y="3684588"/>
          <p14:tracePt t="234309" x="630238" y="3700463"/>
          <p14:tracePt t="234317" x="630238" y="3708400"/>
          <p14:tracePt t="234325" x="630238" y="3724275"/>
          <p14:tracePt t="234335" x="630238" y="3740150"/>
          <p14:tracePt t="234342" x="630238" y="3748088"/>
          <p14:tracePt t="234355" x="630238" y="3779838"/>
          <p14:tracePt t="234358" x="630238" y="3787775"/>
          <p14:tracePt t="234366" x="646113" y="3811588"/>
          <p14:tracePt t="234374" x="654050" y="3835400"/>
          <p14:tracePt t="234382" x="661988" y="3867150"/>
          <p14:tracePt t="234391" x="669925" y="3890963"/>
          <p14:tracePt t="234398" x="685800" y="3922713"/>
          <p14:tracePt t="234406" x="693738" y="3948113"/>
          <p14:tracePt t="234414" x="701675" y="3987800"/>
          <p14:tracePt t="234422" x="717550" y="4027488"/>
          <p14:tracePt t="234430" x="725488" y="4075113"/>
          <p14:tracePt t="234440" x="741363" y="4122738"/>
          <p14:tracePt t="234446" x="757238" y="4170363"/>
          <p14:tracePt t="234453" x="765175" y="4210050"/>
          <p14:tracePt t="234461" x="781050" y="4249738"/>
          <p14:tracePt t="234469" x="796925" y="4298950"/>
          <p14:tracePt t="234477" x="804863" y="4330700"/>
          <p14:tracePt t="234485" x="804863" y="4354513"/>
          <p14:tracePt t="234493" x="804863" y="4378325"/>
          <p14:tracePt t="234502" x="804863" y="4402138"/>
          <p14:tracePt t="234509" x="812800" y="4425950"/>
          <p14:tracePt t="234519" x="812800" y="4441825"/>
          <p14:tracePt t="234525" x="812800" y="4465638"/>
          <p14:tracePt t="234535" x="812800" y="4489450"/>
          <p14:tracePt t="234541" x="812800" y="4505325"/>
          <p14:tracePt t="234549" x="812800" y="4529138"/>
          <p14:tracePt t="234557" x="804863" y="4552950"/>
          <p14:tracePt t="234565" x="796925" y="4584700"/>
          <p14:tracePt t="234574" x="796925" y="4600575"/>
          <p14:tracePt t="234582" x="788988" y="4616450"/>
          <p14:tracePt t="234590" x="788988" y="4633913"/>
          <p14:tracePt t="234598" x="788988" y="4657725"/>
          <p14:tracePt t="234607" x="788988" y="4673600"/>
          <p14:tracePt t="234614" x="788988" y="4689475"/>
          <p14:tracePt t="234623" x="788988" y="4705350"/>
          <p14:tracePt t="234630" x="788988" y="4729163"/>
          <p14:tracePt t="234640" x="788988" y="4752975"/>
          <p14:tracePt t="234646" x="788988" y="4776788"/>
          <p14:tracePt t="234656" x="788988" y="4808538"/>
          <p14:tracePt t="234662" x="788988" y="4832350"/>
          <p14:tracePt t="234673" x="788988" y="4856163"/>
          <p14:tracePt t="234678" x="788988" y="4872038"/>
          <p14:tracePt t="234691" x="788988" y="4895850"/>
          <p14:tracePt t="234694" x="788988" y="4919663"/>
          <p14:tracePt t="234707" x="788988" y="4935538"/>
          <p14:tracePt t="234710" x="788988" y="4959350"/>
          <p14:tracePt t="234723" x="788988" y="4984750"/>
          <p14:tracePt t="234726" x="788988" y="5008563"/>
          <p14:tracePt t="234735" x="788988" y="5024438"/>
          <p14:tracePt t="234742" x="788988" y="5048250"/>
          <p14:tracePt t="234750" x="788988" y="5064125"/>
          <p14:tracePt t="234758" x="788988" y="5080000"/>
          <p14:tracePt t="234766" x="788988" y="5095875"/>
          <p14:tracePt t="234774" x="788988" y="5111750"/>
          <p14:tracePt t="234782" x="788988" y="5127625"/>
          <p14:tracePt t="234790" x="788988" y="5143500"/>
          <p14:tracePt t="234798" x="796925" y="5151438"/>
          <p14:tracePt t="234807" x="796925" y="5167313"/>
          <p14:tracePt t="234814" x="796925" y="5183188"/>
          <p14:tracePt t="234823" x="796925" y="5199063"/>
          <p14:tracePt t="234830" x="796925" y="5207000"/>
          <p14:tracePt t="234841" x="796925" y="5214938"/>
          <p14:tracePt t="234846" x="796925" y="5230813"/>
          <p14:tracePt t="234857" x="796925" y="5238750"/>
          <p14:tracePt t="234862" x="796925" y="5246688"/>
          <p14:tracePt t="234874" x="804863" y="5262563"/>
          <p14:tracePt t="234891" x="812800" y="5270500"/>
          <p14:tracePt t="234910" x="812800" y="5286375"/>
          <p14:tracePt t="234918" x="812800" y="5294313"/>
          <p14:tracePt t="234934" x="820738" y="5302250"/>
          <p14:tracePt t="234942" x="820738" y="5310188"/>
          <p14:tracePt t="234950" x="828675" y="5319713"/>
          <p14:tracePt t="234958" x="828675" y="5335588"/>
          <p14:tracePt t="234966" x="828675" y="5351463"/>
          <p14:tracePt t="234975" x="828675" y="5367338"/>
          <p14:tracePt t="234982" x="836613" y="5375275"/>
          <p14:tracePt t="234992" x="836613" y="5391150"/>
          <p14:tracePt t="234998" x="844550" y="5399088"/>
          <p14:tracePt t="235007" x="844550" y="5407025"/>
          <p14:tracePt t="235342" x="844550" y="5414963"/>
          <p14:tracePt t="235349" x="844550" y="5430838"/>
          <p14:tracePt t="235357" x="844550" y="5454650"/>
          <p14:tracePt t="235365" x="844550" y="5470525"/>
          <p14:tracePt t="235373" x="844550" y="5486400"/>
          <p14:tracePt t="235381" x="844550" y="5510213"/>
          <p14:tracePt t="235389" x="844550" y="5534025"/>
          <p14:tracePt t="235397" x="844550" y="5557838"/>
          <p14:tracePt t="235407" x="844550" y="5581650"/>
          <p14:tracePt t="235414" x="844550" y="5597525"/>
          <p14:tracePt t="235426" x="844550" y="5629275"/>
          <p14:tracePt t="235430" x="844550" y="5653088"/>
          <p14:tracePt t="235438" x="844550" y="5670550"/>
          <p14:tracePt t="235446" x="844550" y="5694363"/>
          <p14:tracePt t="235454" x="844550" y="5710238"/>
          <p14:tracePt t="235462" x="844550" y="5718175"/>
          <p14:tracePt t="235470" x="844550" y="5734050"/>
          <p14:tracePt t="235478" x="844550" y="5741988"/>
          <p14:tracePt t="235486" x="844550" y="5749925"/>
          <p14:tracePt t="235494" x="844550" y="5765800"/>
          <p14:tracePt t="235502" x="836613" y="5765800"/>
          <p14:tracePt t="235510" x="836613" y="5773738"/>
          <p14:tracePt t="235518" x="836613" y="5781675"/>
          <p14:tracePt t="235527" x="836613" y="5789613"/>
          <p14:tracePt t="235534" x="828675" y="5789613"/>
          <p14:tracePt t="235671" x="820738" y="5789613"/>
          <p14:tracePt t="235679" x="812800" y="5789613"/>
          <p14:tracePt t="235688" x="796925" y="5789613"/>
          <p14:tracePt t="235698" x="796925" y="5781675"/>
          <p14:tracePt t="235703" x="788988" y="5781675"/>
          <p14:tracePt t="235711" x="781050" y="5781675"/>
          <p14:tracePt t="235717" x="773113" y="5781675"/>
          <p14:tracePt t="235726" x="765175" y="5781675"/>
          <p14:tracePt t="235743" x="757238" y="5781675"/>
          <p14:tracePt t="235749" x="741363" y="5773738"/>
          <p14:tracePt t="235760" x="733425" y="5773738"/>
          <p14:tracePt t="235766" x="725488" y="5765800"/>
          <p14:tracePt t="235776" x="709613" y="5765800"/>
          <p14:tracePt t="235782" x="701675" y="5765800"/>
          <p14:tracePt t="235793" x="693738" y="5757863"/>
          <p14:tracePt t="235797" x="677863" y="5757863"/>
          <p14:tracePt t="235806" x="669925" y="5757863"/>
          <p14:tracePt t="235813" x="661988" y="5757863"/>
          <p14:tracePt t="235821" x="654050" y="5757863"/>
          <p14:tracePt t="235829" x="646113" y="5749925"/>
          <p14:tracePt t="235837" x="638175" y="5749925"/>
          <p14:tracePt t="235846" x="622300" y="5749925"/>
          <p14:tracePt t="235853" x="614363" y="5749925"/>
          <p14:tracePt t="235862" x="606425" y="5749925"/>
          <p14:tracePt t="235870" x="590550" y="5749925"/>
          <p14:tracePt t="235878" x="566738" y="5749925"/>
          <p14:tracePt t="235895" x="542925" y="5757863"/>
          <p14:tracePt t="235901" x="534988" y="5757863"/>
          <p14:tracePt t="235911" x="509588" y="5765800"/>
          <p14:tracePt t="235917" x="493713" y="5773738"/>
          <p14:tracePt t="235927" x="477838" y="5781675"/>
          <p14:tracePt t="235933" x="469900" y="5789613"/>
          <p14:tracePt t="235943" x="446088" y="5805488"/>
          <p14:tracePt t="235950" x="438150" y="5805488"/>
          <p14:tracePt t="235961" x="422275" y="5813425"/>
          <p14:tracePt t="235966" x="406400" y="5821363"/>
          <p14:tracePt t="235974" x="398463" y="5829300"/>
          <p14:tracePt t="235982" x="390525" y="5837238"/>
          <p14:tracePt t="235990" x="382588" y="5845175"/>
          <p14:tracePt t="235998" x="366713" y="5861050"/>
          <p14:tracePt t="236005" x="358775" y="5868988"/>
          <p14:tracePt t="236014" x="350838" y="5884863"/>
          <p14:tracePt t="236021" x="342900" y="5892800"/>
          <p14:tracePt t="236031" x="334963" y="5908675"/>
          <p14:tracePt t="236037" x="319088" y="5924550"/>
          <p14:tracePt t="236046" x="311150" y="5932488"/>
          <p14:tracePt t="236054" x="303213" y="5956300"/>
          <p14:tracePt t="236062" x="287338" y="5972175"/>
          <p14:tracePt t="236070" x="279400" y="5988050"/>
          <p14:tracePt t="236078" x="279400" y="6005513"/>
          <p14:tracePt t="236086" x="271463" y="6029325"/>
          <p14:tracePt t="236095" x="271463" y="6053138"/>
          <p14:tracePt t="236101" x="271463" y="6076950"/>
          <p14:tracePt t="236112" x="271463" y="6100763"/>
          <p14:tracePt t="236118" x="271463" y="6124575"/>
          <p14:tracePt t="236128" x="287338" y="6164263"/>
          <p14:tracePt t="236133" x="295275" y="6188075"/>
          <p14:tracePt t="236145" x="303213" y="6211888"/>
          <p14:tracePt t="236150" x="319088" y="6235700"/>
          <p14:tracePt t="236158" x="327025" y="6259513"/>
          <p14:tracePt t="236166" x="334963" y="6275388"/>
          <p14:tracePt t="236173" x="350838" y="6291263"/>
          <p14:tracePt t="236183" x="358775" y="6307138"/>
          <p14:tracePt t="236190" x="366713" y="6330950"/>
          <p14:tracePt t="236198" x="374650" y="6338888"/>
          <p14:tracePt t="236205" x="390525" y="6356350"/>
          <p14:tracePt t="236214" x="390525" y="6372225"/>
          <p14:tracePt t="236222" x="406400" y="6380163"/>
          <p14:tracePt t="236230" x="414338" y="6388100"/>
          <p14:tracePt t="236238" x="430213" y="6388100"/>
          <p14:tracePt t="236246" x="438150" y="6396038"/>
          <p14:tracePt t="236253" x="446088" y="6396038"/>
          <p14:tracePt t="236262" x="461963" y="6403975"/>
          <p14:tracePt t="236269" x="469900" y="6403975"/>
          <p14:tracePt t="236286" x="485775" y="6411913"/>
          <p14:tracePt t="236296" x="501650" y="6411913"/>
          <p14:tracePt t="236302" x="527050" y="6419850"/>
          <p14:tracePt t="236313" x="550863" y="6427788"/>
          <p14:tracePt t="236318" x="574675" y="6427788"/>
          <p14:tracePt t="236329" x="606425" y="6427788"/>
          <p14:tracePt t="236333" x="638175" y="6427788"/>
          <p14:tracePt t="236342" x="669925" y="6427788"/>
          <p14:tracePt t="236350" x="717550" y="6427788"/>
          <p14:tracePt t="236358" x="749300" y="6427788"/>
          <p14:tracePt t="236366" x="773113" y="6427788"/>
          <p14:tracePt t="236374" x="796925" y="6427788"/>
          <p14:tracePt t="236382" x="812800" y="6427788"/>
          <p14:tracePt t="236390" x="820738" y="6419850"/>
          <p14:tracePt t="236398" x="836613" y="6419850"/>
          <p14:tracePt t="236405" x="844550" y="6403975"/>
          <p14:tracePt t="236414" x="852488" y="6396038"/>
          <p14:tracePt t="236421" x="868363" y="6388100"/>
          <p14:tracePt t="236429" x="877888" y="6380163"/>
          <p14:tracePt t="236437" x="893763" y="6372225"/>
          <p14:tracePt t="236445" x="901700" y="6364288"/>
          <p14:tracePt t="236453" x="917575" y="6356350"/>
          <p14:tracePt t="236461" x="933450" y="6348413"/>
          <p14:tracePt t="236469" x="941388" y="6338888"/>
          <p14:tracePt t="236478" x="949325" y="6330950"/>
          <p14:tracePt t="236485" x="965200" y="6315075"/>
          <p14:tracePt t="236494" x="981075" y="6307138"/>
          <p14:tracePt t="236501" x="989013" y="6299200"/>
          <p14:tracePt t="236511" x="1012825" y="6283325"/>
          <p14:tracePt t="236517" x="1012825" y="6275388"/>
          <p14:tracePt t="236525" x="1028700" y="6259513"/>
          <p14:tracePt t="236533" x="1036638" y="6251575"/>
          <p14:tracePt t="236541" x="1044575" y="6235700"/>
          <p14:tracePt t="236549" x="1052513" y="6227763"/>
          <p14:tracePt t="236565" x="1052513" y="6211888"/>
          <p14:tracePt t="236581" x="1052513" y="6203950"/>
          <p14:tracePt t="236589" x="1052513" y="6188075"/>
          <p14:tracePt t="236597" x="1052513" y="6172200"/>
          <p14:tracePt t="236605" x="1052513" y="6164263"/>
          <p14:tracePt t="236615" x="1052513" y="6140450"/>
          <p14:tracePt t="236622" x="1044575" y="6124575"/>
          <p14:tracePt t="236632" x="1036638" y="6100763"/>
          <p14:tracePt t="236638" x="1028700" y="6084888"/>
          <p14:tracePt t="236648" x="1020763" y="6069013"/>
          <p14:tracePt t="236654" x="1012825" y="6053138"/>
          <p14:tracePt t="236664" x="1004888" y="6037263"/>
          <p14:tracePt t="236670" x="989013" y="6029325"/>
          <p14:tracePt t="236683" x="981075" y="6013450"/>
          <p14:tracePt t="236686" x="973138" y="5995988"/>
          <p14:tracePt t="236697" x="949325" y="5988050"/>
          <p14:tracePt t="236701" x="941388" y="5972175"/>
          <p14:tracePt t="236709" x="925513" y="5964238"/>
          <p14:tracePt t="236717" x="909638" y="5948363"/>
          <p14:tracePt t="236725" x="901700" y="5940425"/>
          <p14:tracePt t="236734" x="885825" y="5932488"/>
          <p14:tracePt t="236742" x="860425" y="5924550"/>
          <p14:tracePt t="236750" x="852488" y="5908675"/>
          <p14:tracePt t="236758" x="836613" y="5908675"/>
          <p14:tracePt t="236766" x="812800" y="5892800"/>
          <p14:tracePt t="236774" x="796925" y="5884863"/>
          <p14:tracePt t="236782" x="781050" y="5876925"/>
          <p14:tracePt t="236790" x="765175" y="5861050"/>
          <p14:tracePt t="236798" x="741363" y="5861050"/>
          <p14:tracePt t="236806" x="717550" y="5853113"/>
          <p14:tracePt t="236815" x="693738" y="5845175"/>
          <p14:tracePt t="236822" x="669925" y="5837238"/>
          <p14:tracePt t="236831" x="646113" y="5837238"/>
          <p14:tracePt t="236838" x="622300" y="5829300"/>
          <p14:tracePt t="236849" x="598488" y="5829300"/>
          <p14:tracePt t="236854" x="574675" y="5829300"/>
          <p14:tracePt t="236865" x="550863" y="5829300"/>
          <p14:tracePt t="236870" x="534988" y="5829300"/>
          <p14:tracePt t="236878" x="517525" y="5829300"/>
          <p14:tracePt t="236902" x="461963" y="5837238"/>
          <p14:tracePt t="236910" x="446088" y="5837238"/>
          <p14:tracePt t="236918" x="438150" y="5845175"/>
          <p14:tracePt t="236926" x="422275" y="5845175"/>
          <p14:tracePt t="236934" x="414338" y="5845175"/>
          <p14:tracePt t="236941" x="398463" y="5853113"/>
          <p14:tracePt t="236950" x="390525" y="5861050"/>
          <p14:tracePt t="236958" x="382588" y="5861050"/>
          <p14:tracePt t="236966" x="366713" y="5861050"/>
          <p14:tracePt t="236974" x="358775" y="5861050"/>
          <p14:tracePt t="236983" x="342900" y="5868988"/>
          <p14:tracePt t="236999" x="334963" y="5876925"/>
          <p14:tracePt t="237006" x="327025" y="5876925"/>
          <p14:tracePt t="237016" x="327025" y="5884863"/>
          <p14:tracePt t="237022" x="311150" y="5892800"/>
          <p14:tracePt t="237033" x="311150" y="5900738"/>
          <p14:tracePt t="237038" x="303213" y="5908675"/>
          <p14:tracePt t="237050" x="287338" y="5924550"/>
          <p14:tracePt t="237054" x="287338" y="5932488"/>
          <p14:tracePt t="237062" x="279400" y="5940425"/>
          <p14:tracePt t="237070" x="271463" y="5964238"/>
          <p14:tracePt t="237078" x="271463" y="5980113"/>
          <p14:tracePt t="237086" x="271463" y="6005513"/>
          <p14:tracePt t="237094" x="271463" y="6021388"/>
          <p14:tracePt t="237102" x="271463" y="6045200"/>
          <p14:tracePt t="237110" x="271463" y="6061075"/>
          <p14:tracePt t="237118" x="271463" y="6084888"/>
          <p14:tracePt t="237126" x="271463" y="6100763"/>
          <p14:tracePt t="237134" x="271463" y="6124575"/>
          <p14:tracePt t="237142" x="271463" y="6140450"/>
          <p14:tracePt t="237151" x="271463" y="6156325"/>
          <p14:tracePt t="237158" x="271463" y="6180138"/>
          <p14:tracePt t="237167" x="271463" y="6196013"/>
          <p14:tracePt t="237174" x="271463" y="6211888"/>
          <p14:tracePt t="237185" x="271463" y="6219825"/>
          <p14:tracePt t="237190" x="287338" y="6243638"/>
          <p14:tracePt t="237200" x="287338" y="6251575"/>
          <p14:tracePt t="237206" x="295275" y="6259513"/>
          <p14:tracePt t="237215" x="303213" y="6275388"/>
          <p14:tracePt t="237221" x="311150" y="6275388"/>
          <p14:tracePt t="237231" x="327025" y="6291263"/>
          <p14:tracePt t="237237" x="334963" y="6299200"/>
          <p14:tracePt t="237245" x="358775" y="6307138"/>
          <p14:tracePt t="237253" x="374650" y="6315075"/>
          <p14:tracePt t="237261" x="390525" y="6323013"/>
          <p14:tracePt t="237269" x="414338" y="6338888"/>
          <p14:tracePt t="237277" x="430213" y="6338888"/>
          <p14:tracePt t="237285" x="454025" y="6348413"/>
          <p14:tracePt t="237293" x="469900" y="6364288"/>
          <p14:tracePt t="237301" x="477838" y="6364288"/>
          <p14:tracePt t="237309" x="485775" y="6364288"/>
          <p14:tracePt t="237317" x="501650" y="6372225"/>
          <p14:tracePt t="237325" x="509588" y="6372225"/>
          <p14:tracePt t="237333" x="517525" y="6380163"/>
          <p14:tracePt t="237341" x="534988" y="6380163"/>
          <p14:tracePt t="237357" x="550863" y="6380163"/>
          <p14:tracePt t="237365" x="558800" y="6380163"/>
          <p14:tracePt t="237373" x="558800" y="6388100"/>
          <p14:tracePt t="237382" x="574675" y="6388100"/>
          <p14:tracePt t="237399" x="582613" y="6388100"/>
          <p14:tracePt t="237405" x="598488" y="6388100"/>
          <p14:tracePt t="237413" x="614363" y="6388100"/>
          <p14:tracePt t="237422" x="622300" y="6388100"/>
          <p14:tracePt t="237430" x="638175" y="6388100"/>
          <p14:tracePt t="237438" x="654050" y="6388100"/>
          <p14:tracePt t="237446" x="669925" y="6388100"/>
          <p14:tracePt t="237454" x="693738" y="6388100"/>
          <p14:tracePt t="237462" x="717550" y="6388100"/>
          <p14:tracePt t="237470" x="733425" y="6388100"/>
          <p14:tracePt t="237477" x="749300" y="6388100"/>
          <p14:tracePt t="237486" x="765175" y="6388100"/>
          <p14:tracePt t="237493" x="781050" y="6388100"/>
          <p14:tracePt t="237501" x="796925" y="6380163"/>
          <p14:tracePt t="237509" x="820738" y="6380163"/>
          <p14:tracePt t="237517" x="836613" y="6380163"/>
          <p14:tracePt t="237525" x="844550" y="6380163"/>
          <p14:tracePt t="237533" x="860425" y="6380163"/>
          <p14:tracePt t="237541" x="877888" y="6380163"/>
          <p14:tracePt t="237549" x="893763" y="6380163"/>
          <p14:tracePt t="237557" x="909638" y="6380163"/>
          <p14:tracePt t="237566" x="917575" y="6380163"/>
          <p14:tracePt t="237573" x="925513" y="6372225"/>
          <p14:tracePt t="237583" x="933450" y="6364288"/>
          <p14:tracePt t="237598" x="949325" y="6348413"/>
          <p14:tracePt t="237606" x="949325" y="6338888"/>
          <p14:tracePt t="237614" x="957263" y="6330950"/>
          <p14:tracePt t="237622" x="965200" y="6315075"/>
          <p14:tracePt t="237629" x="965200" y="6299200"/>
          <p14:tracePt t="237637" x="973138" y="6291263"/>
          <p14:tracePt t="237645" x="973138" y="6267450"/>
          <p14:tracePt t="237654" x="981075" y="6251575"/>
          <p14:tracePt t="237661" x="981075" y="6227763"/>
          <p14:tracePt t="237669" x="981075" y="6211888"/>
          <p14:tracePt t="237677" x="981075" y="6188075"/>
          <p14:tracePt t="237686" x="981075" y="6172200"/>
          <p14:tracePt t="237693" x="981075" y="6156325"/>
          <p14:tracePt t="237702" x="981075" y="6140450"/>
          <p14:tracePt t="237709" x="981075" y="6124575"/>
          <p14:tracePt t="237718" x="973138" y="6108700"/>
          <p14:tracePt t="237725" x="973138" y="6084888"/>
          <p14:tracePt t="237735" x="973138" y="6076950"/>
          <p14:tracePt t="237741" x="973138" y="6061075"/>
          <p14:tracePt t="237752" x="973138" y="6045200"/>
          <p14:tracePt t="237757" x="973138" y="6029325"/>
          <p14:tracePt t="237768" x="965200" y="6005513"/>
          <p14:tracePt t="237773" x="965200" y="5995988"/>
          <p14:tracePt t="237782" x="957263" y="5988050"/>
          <p14:tracePt t="237789" x="957263" y="5972175"/>
          <p14:tracePt t="237797" x="949325" y="5956300"/>
          <p14:tracePt t="237805" x="941388" y="5940425"/>
          <p14:tracePt t="237813" x="933450" y="5924550"/>
          <p14:tracePt t="237821" x="925513" y="5908675"/>
          <p14:tracePt t="237829" x="917575" y="5892800"/>
          <p14:tracePt t="237837" x="909638" y="5884863"/>
          <p14:tracePt t="237845" x="901700" y="5868988"/>
          <p14:tracePt t="237862" x="885825" y="5861050"/>
          <p14:tracePt t="237869" x="877888" y="5845175"/>
          <p14:tracePt t="237877" x="860425" y="5837238"/>
          <p14:tracePt t="237886" x="844550" y="5821363"/>
          <p14:tracePt t="237904" x="820738" y="5805488"/>
          <p14:tracePt t="237909" x="812800" y="5797550"/>
          <p14:tracePt t="237919" x="804863" y="5797550"/>
          <p14:tracePt t="237925" x="788988" y="5789613"/>
          <p14:tracePt t="237935" x="781050" y="5781675"/>
          <p14:tracePt t="237941" x="773113" y="5781675"/>
          <p14:tracePt t="237952" x="757238" y="5773738"/>
          <p14:tracePt t="237957" x="749300" y="5765800"/>
          <p14:tracePt t="237966" x="741363" y="5765800"/>
          <p14:tracePt t="237973" x="725488" y="5765800"/>
          <p14:tracePt t="237981" x="717550" y="5765800"/>
          <p14:tracePt t="237989" x="709613" y="5757863"/>
          <p14:tracePt t="237997" x="701675" y="5757863"/>
          <p14:tracePt t="238005" x="693738" y="5757863"/>
          <p14:tracePt t="238013" x="685800" y="5757863"/>
          <p14:tracePt t="238025" x="669925" y="5757863"/>
          <p14:tracePt t="238041" x="654050" y="5757863"/>
          <p14:tracePt t="238046" x="646113" y="5757863"/>
          <p14:tracePt t="238054" x="638175" y="5757863"/>
          <p14:tracePt t="238062" x="630238" y="5757863"/>
          <p14:tracePt t="238071" x="614363" y="5757863"/>
          <p14:tracePt t="238078" x="606425" y="5757863"/>
          <p14:tracePt t="238088" x="598488" y="5757863"/>
          <p14:tracePt t="238094" x="590550" y="5757863"/>
          <p14:tracePt t="238105" x="582613" y="5757863"/>
          <p14:tracePt t="238110" x="574675" y="5757863"/>
          <p14:tracePt t="238121" x="566738" y="5757863"/>
          <p14:tracePt t="238126" x="558800" y="5757863"/>
          <p14:tracePt t="238142" x="550863" y="5765800"/>
          <p14:tracePt t="238150" x="534988" y="5773738"/>
          <p14:tracePt t="238166" x="517525" y="5781675"/>
          <p14:tracePt t="238175" x="517525" y="5789613"/>
          <p14:tracePt t="238182" x="501650" y="5797550"/>
          <p14:tracePt t="238190" x="493713" y="5805488"/>
          <p14:tracePt t="238197" x="485775" y="5813425"/>
          <p14:tracePt t="238205" x="469900" y="5821363"/>
          <p14:tracePt t="238213" x="461963" y="5829300"/>
          <p14:tracePt t="238221" x="446088" y="5837238"/>
          <p14:tracePt t="238229" x="446088" y="5845175"/>
          <p14:tracePt t="238237" x="430213" y="5853113"/>
          <p14:tracePt t="238253" x="422275" y="5868988"/>
          <p14:tracePt t="238274" x="414338" y="5876925"/>
          <p14:tracePt t="238290" x="406400" y="5884863"/>
          <p14:tracePt t="238294" x="406400" y="5892800"/>
          <p14:tracePt t="238308" x="406400" y="5900738"/>
          <p14:tracePt t="238310" x="406400" y="5916613"/>
          <p14:tracePt t="238318" x="406400" y="5932488"/>
          <p14:tracePt t="238326" x="406400" y="5948363"/>
          <p14:tracePt t="238334" x="406400" y="5964238"/>
          <p14:tracePt t="238342" x="406400" y="5980113"/>
          <p14:tracePt t="238351" x="406400" y="5995988"/>
          <p14:tracePt t="238358" x="406400" y="6013450"/>
          <p14:tracePt t="238366" x="406400" y="6029325"/>
          <p14:tracePt t="238375" x="406400" y="6045200"/>
          <p14:tracePt t="238382" x="406400" y="6061075"/>
          <p14:tracePt t="238392" x="406400" y="6069013"/>
          <p14:tracePt t="238398" x="406400" y="6084888"/>
          <p14:tracePt t="238407" x="406400" y="6100763"/>
          <p14:tracePt t="238414" x="406400" y="6108700"/>
          <p14:tracePt t="238424" x="406400" y="6116638"/>
          <p14:tracePt t="238430" x="406400" y="6132513"/>
          <p14:tracePt t="238441" x="406400" y="6140450"/>
          <p14:tracePt t="238446" x="406400" y="6148388"/>
          <p14:tracePt t="238458" x="406400" y="6156325"/>
          <p14:tracePt t="238462" x="406400" y="6172200"/>
          <p14:tracePt t="238478" x="406400" y="6180138"/>
          <p14:tracePt t="238493" x="406400" y="6188075"/>
          <p14:tracePt t="238495" x="414338" y="6196013"/>
          <p14:tracePt t="238510" x="414338" y="6203950"/>
          <p14:tracePt t="238518" x="422275" y="6211888"/>
          <p14:tracePt t="238526" x="422275" y="6219825"/>
          <p14:tracePt t="238533" x="430213" y="6227763"/>
          <p14:tracePt t="238541" x="438150" y="6235700"/>
          <p14:tracePt t="238549" x="446088" y="6251575"/>
          <p14:tracePt t="238558" x="454025" y="6259513"/>
          <p14:tracePt t="238565" x="454025" y="6267450"/>
          <p14:tracePt t="238573" x="461963" y="6283325"/>
          <p14:tracePt t="238581" x="469900" y="6283325"/>
          <p14:tracePt t="238589" x="477838" y="6299200"/>
          <p14:tracePt t="238597" x="493713" y="6299200"/>
          <p14:tracePt t="238605" x="493713" y="6315075"/>
          <p14:tracePt t="238613" x="501650" y="6315075"/>
          <p14:tracePt t="238629" x="509588" y="6323013"/>
          <p14:tracePt t="238638" x="517525" y="6330950"/>
          <p14:tracePt t="238645" x="527050" y="6338888"/>
          <p14:tracePt t="238657" x="542925" y="6348413"/>
          <p14:tracePt t="238662" x="558800" y="6348413"/>
          <p14:tracePt t="238675" x="574675" y="6364288"/>
          <p14:tracePt t="238678" x="598488" y="6372225"/>
          <p14:tracePt t="238686" x="614363" y="6380163"/>
          <p14:tracePt t="238694" x="630238" y="6388100"/>
          <p14:tracePt t="238702" x="654050" y="6396038"/>
          <p14:tracePt t="238709" x="677863" y="6396038"/>
          <p14:tracePt t="238717" x="701675" y="6403975"/>
          <p14:tracePt t="238725" x="725488" y="6403975"/>
          <p14:tracePt t="238733" x="741363" y="6411913"/>
          <p14:tracePt t="238741" x="765175" y="6411913"/>
          <p14:tracePt t="238749" x="788988" y="6411913"/>
          <p14:tracePt t="238757" x="804863" y="6411913"/>
          <p14:tracePt t="238765" x="828675" y="6411913"/>
          <p14:tracePt t="238775" x="844550" y="6419850"/>
          <p14:tracePt t="238782" x="860425" y="6419850"/>
          <p14:tracePt t="238792" x="877888" y="6419850"/>
          <p14:tracePt t="238798" x="893763" y="6419850"/>
          <p14:tracePt t="238808" x="917575" y="6419850"/>
          <p14:tracePt t="238814" x="933450" y="6419850"/>
          <p14:tracePt t="238825" x="957263" y="6419850"/>
          <p14:tracePt t="238830" x="973138" y="6419850"/>
          <p14:tracePt t="238842" x="989013" y="6419850"/>
          <p14:tracePt t="238846" x="996950" y="6411913"/>
          <p14:tracePt t="238854" x="1012825" y="6403975"/>
          <p14:tracePt t="238862" x="1020763" y="6403975"/>
          <p14:tracePt t="238870" x="1028700" y="6388100"/>
          <p14:tracePt t="238878" x="1036638" y="6388100"/>
          <p14:tracePt t="238886" x="1044575" y="6380163"/>
          <p14:tracePt t="238902" x="1052513" y="6364288"/>
          <p14:tracePt t="238918" x="1052513" y="6356350"/>
          <p14:tracePt t="238926" x="1060450" y="6356350"/>
          <p14:tracePt t="238934" x="1068388" y="6348413"/>
          <p14:tracePt t="238942" x="1068388" y="6338888"/>
          <p14:tracePt t="238950" x="1076325" y="6330950"/>
          <p14:tracePt t="238960" x="1076325" y="6323013"/>
          <p14:tracePt t="238966" x="1084263" y="6315075"/>
          <p14:tracePt t="238975" x="1092200" y="6299200"/>
          <p14:tracePt t="238982" x="1092200" y="6291263"/>
          <p14:tracePt t="238992" x="1092200" y="6283325"/>
          <p14:tracePt t="238998" x="1100138" y="6267450"/>
          <p14:tracePt t="239009" x="1100138" y="6259513"/>
          <p14:tracePt t="239014" x="1100138" y="6251575"/>
          <p14:tracePt t="239025" x="1108075" y="6227763"/>
          <p14:tracePt t="239030" x="1108075" y="6211888"/>
          <p14:tracePt t="239038" x="1108075" y="6188075"/>
          <p14:tracePt t="239046" x="1108075" y="6172200"/>
          <p14:tracePt t="239054" x="1108075" y="6148388"/>
          <p14:tracePt t="239062" x="1108075" y="6124575"/>
          <p14:tracePt t="239070" x="1100138" y="6100763"/>
          <p14:tracePt t="239078" x="1100138" y="6084888"/>
          <p14:tracePt t="239086" x="1092200" y="6069013"/>
          <p14:tracePt t="239094" x="1084263" y="6045200"/>
          <p14:tracePt t="239102" x="1076325" y="6029325"/>
          <p14:tracePt t="239111" x="1076325" y="6013450"/>
          <p14:tracePt t="239118" x="1076325" y="6005513"/>
          <p14:tracePt t="239127" x="1068388" y="5988050"/>
          <p14:tracePt t="239134" x="1060450" y="5972175"/>
          <p14:tracePt t="239143" x="1060450" y="5964238"/>
          <p14:tracePt t="239150" x="1060450" y="5956300"/>
          <p14:tracePt t="239160" x="1060450" y="5940425"/>
          <p14:tracePt t="239166" x="1060450" y="5932488"/>
          <p14:tracePt t="239177" x="1052513" y="5924550"/>
          <p14:tracePt t="239182" x="1052513" y="5916613"/>
          <p14:tracePt t="239198" x="1052513" y="5908675"/>
          <p14:tracePt t="239230" x="1052513" y="5900738"/>
          <p14:tracePt t="239254" x="1044575" y="5900738"/>
          <p14:tracePt t="239262" x="1044575" y="5892800"/>
          <p14:tracePt t="239286" x="1044575" y="5884863"/>
          <p14:tracePt t="239294" x="1036638" y="5876925"/>
          <p14:tracePt t="239302" x="1036638" y="5868988"/>
          <p14:tracePt t="239311" x="1036638" y="5861050"/>
          <p14:tracePt t="239318" x="1028700" y="5861050"/>
          <p14:tracePt t="239328" x="1028700" y="5853113"/>
          <p14:tracePt t="239343" x="1028700" y="5845175"/>
          <p14:tracePt t="239350" x="1020763" y="5845175"/>
          <p14:tracePt t="239361" x="1020763" y="5837238"/>
          <p14:tracePt t="239414" x="1020763" y="5829300"/>
          <p14:tracePt t="240335" x="1020763" y="5821363"/>
          <p14:tracePt t="240343" x="1020763" y="5813425"/>
          <p14:tracePt t="240351" x="1020763" y="5797550"/>
          <p14:tracePt t="240358" x="1020763" y="5781675"/>
          <p14:tracePt t="240366" x="1020763" y="5765800"/>
          <p14:tracePt t="240373" x="1020763" y="5757863"/>
          <p14:tracePt t="240382" x="1020763" y="5749925"/>
          <p14:tracePt t="240389" x="1020763" y="5734050"/>
          <p14:tracePt t="240399" x="1020763" y="5718175"/>
          <p14:tracePt t="240405" x="1020763" y="5710238"/>
          <p14:tracePt t="240415" x="1020763" y="5694363"/>
          <p14:tracePt t="240421" x="1020763" y="5686425"/>
          <p14:tracePt t="240432" x="1020763" y="5670550"/>
          <p14:tracePt t="240448" x="1020763" y="5662613"/>
          <p14:tracePt t="240686" x="1012825" y="5662613"/>
          <p14:tracePt t="240710" x="1004888" y="5662613"/>
          <p14:tracePt t="240725" x="1004888" y="5670550"/>
          <p14:tracePt t="240733" x="996950" y="5678488"/>
          <p14:tracePt t="240741" x="996950" y="5686425"/>
          <p14:tracePt t="240749" x="996950" y="5694363"/>
          <p14:tracePt t="240757" x="989013" y="5702300"/>
          <p14:tracePt t="240765" x="981075" y="5702300"/>
          <p14:tracePt t="240773" x="981075" y="5710238"/>
          <p14:tracePt t="240781" x="973138" y="5718175"/>
          <p14:tracePt t="240789" x="973138" y="5726113"/>
          <p14:tracePt t="240805" x="965200" y="5734050"/>
          <p14:tracePt t="240815" x="965200" y="5741988"/>
          <p14:tracePt t="240821" x="957263" y="5749925"/>
          <p14:tracePt t="240829" x="957263" y="5757863"/>
          <p14:tracePt t="240838" x="957263" y="5765800"/>
          <p14:tracePt t="240846" x="957263" y="5781675"/>
          <p14:tracePt t="240854" x="949325" y="5797550"/>
          <p14:tracePt t="240861" x="949325" y="5821363"/>
          <p14:tracePt t="240870" x="941388" y="5845175"/>
          <p14:tracePt t="240887" x="941388" y="5876925"/>
          <p14:tracePt t="240894" x="941388" y="5892800"/>
          <p14:tracePt t="240902" x="941388" y="5900738"/>
          <p14:tracePt t="240910" x="933450" y="5924550"/>
          <p14:tracePt t="240918" x="933450" y="5948363"/>
          <p14:tracePt t="240926" x="925513" y="5964238"/>
          <p14:tracePt t="240934" x="917575" y="5988050"/>
          <p14:tracePt t="240942" x="909638" y="6013450"/>
          <p14:tracePt t="240952" x="893763" y="6029325"/>
          <p14:tracePt t="240958" x="885825" y="6053138"/>
          <p14:tracePt t="240968" x="877888" y="6061075"/>
          <p14:tracePt t="240974" x="868363" y="6069013"/>
          <p14:tracePt t="240985" x="868363" y="6084888"/>
          <p14:tracePt t="240990" x="852488" y="6092825"/>
          <p14:tracePt t="241002" x="852488" y="6100763"/>
          <p14:tracePt t="241006" x="844550" y="6108700"/>
          <p14:tracePt t="241014" x="836613" y="6116638"/>
          <p14:tracePt t="241022" x="828675" y="6132513"/>
          <p14:tracePt t="241029" x="812800" y="6140450"/>
          <p14:tracePt t="241038" x="812800" y="6156325"/>
          <p14:tracePt t="241046" x="796925" y="6188075"/>
          <p14:tracePt t="241054" x="781050" y="6211888"/>
          <p14:tracePt t="241062" x="773113" y="6235700"/>
          <p14:tracePt t="241070" x="757238" y="6251575"/>
          <p14:tracePt t="241078" x="741363" y="6283325"/>
          <p14:tracePt t="241086" x="733425" y="6291263"/>
          <p14:tracePt t="241094" x="717550" y="6307138"/>
          <p14:tracePt t="241102" x="701675" y="6323013"/>
          <p14:tracePt t="241110" x="701675" y="6330950"/>
          <p14:tracePt t="241119" x="685800" y="6348413"/>
          <p14:tracePt t="241126" x="677863" y="6356350"/>
          <p14:tracePt t="241136" x="669925" y="6364288"/>
          <p14:tracePt t="241152" x="661988" y="6372225"/>
          <p14:tracePt t="241169" x="661988" y="6380163"/>
          <p14:tracePt t="241190" x="654050" y="6380163"/>
          <p14:tracePt t="241205" x="654050" y="6388100"/>
          <p14:tracePt t="241230" x="654050" y="6396038"/>
          <p14:tracePt t="241254" x="654050" y="6403975"/>
          <p14:tracePt t="241262" x="646113" y="6403975"/>
          <p14:tracePt t="241278" x="646113" y="6411913"/>
          <p14:tracePt t="241287" x="638175" y="6411913"/>
          <p14:tracePt t="241310" x="638175" y="6419850"/>
          <p14:tracePt t="241326" x="638175" y="6427788"/>
          <p14:tracePt t="241358" x="638175" y="6435725"/>
          <p14:tracePt t="241382" x="638175" y="6443663"/>
          <p14:tracePt t="241390" x="630238" y="6443663"/>
          <p14:tracePt t="241406" x="630238" y="6451600"/>
          <p14:tracePt t="241695" x="630238" y="6443663"/>
          <p14:tracePt t="241718" x="630238" y="6435725"/>
          <p14:tracePt t="241725" x="630238" y="6427788"/>
          <p14:tracePt t="241733" x="646113" y="6411913"/>
          <p14:tracePt t="241741" x="654050" y="6396038"/>
          <p14:tracePt t="241749" x="661988" y="6372225"/>
          <p14:tracePt t="241758" x="669925" y="6338888"/>
          <p14:tracePt t="241765" x="677863" y="6315075"/>
          <p14:tracePt t="241773" x="693738" y="6267450"/>
          <p14:tracePt t="241781" x="701675" y="6211888"/>
          <p14:tracePt t="241789" x="717550" y="6148388"/>
          <p14:tracePt t="241797" x="725488" y="6084888"/>
          <p14:tracePt t="241805" x="733425" y="6029325"/>
          <p14:tracePt t="241813" x="733425" y="5972175"/>
          <p14:tracePt t="241821" x="733425" y="5932488"/>
          <p14:tracePt t="241829" x="733425" y="5884863"/>
          <p14:tracePt t="241837" x="733425" y="5845175"/>
          <p14:tracePt t="241845" x="733425" y="5797550"/>
          <p14:tracePt t="241853" x="733425" y="5765800"/>
          <p14:tracePt t="241861" x="733425" y="5741988"/>
          <p14:tracePt t="241870" x="733425" y="5726113"/>
          <p14:tracePt t="241877" x="733425" y="5710238"/>
          <p14:tracePt t="241887" x="733425" y="5694363"/>
          <p14:tracePt t="241908" x="733425" y="5678488"/>
          <p14:tracePt t="241910" x="733425" y="5670550"/>
          <p14:tracePt t="241926" x="733425" y="5662613"/>
          <p14:tracePt t="241998" x="733425" y="5653088"/>
          <p14:tracePt t="242006" x="733425" y="5645150"/>
          <p14:tracePt t="242023" x="733425" y="5637213"/>
          <p14:tracePt t="242031" x="733425" y="5629275"/>
          <p14:tracePt t="242040" x="733425" y="5621338"/>
          <p14:tracePt t="242046" x="733425" y="5613400"/>
          <p14:tracePt t="242062" x="741363" y="5613400"/>
          <p14:tracePt t="242073" x="741363" y="5605463"/>
          <p14:tracePt t="242135" x="741363" y="5621338"/>
          <p14:tracePt t="242143" x="749300" y="5662613"/>
          <p14:tracePt t="242151" x="749300" y="5694363"/>
          <p14:tracePt t="242160" x="749300" y="5749925"/>
          <p14:tracePt t="242166" x="757238" y="5789613"/>
          <p14:tracePt t="242177" x="757238" y="5837238"/>
          <p14:tracePt t="242183" x="757238" y="5868988"/>
          <p14:tracePt t="242191" x="757238" y="5900738"/>
          <p14:tracePt t="242198" x="757238" y="5924550"/>
          <p14:tracePt t="242207" x="757238" y="5948363"/>
          <p14:tracePt t="242214" x="757238" y="5972175"/>
          <p14:tracePt t="242224" x="749300" y="5988050"/>
          <p14:tracePt t="242230" x="749300" y="5995988"/>
          <p14:tracePt t="242241" x="741363" y="6021388"/>
          <p14:tracePt t="242245" x="741363" y="6029325"/>
          <p14:tracePt t="242258" x="741363" y="6037263"/>
          <p14:tracePt t="242262" x="733425" y="6053138"/>
          <p14:tracePt t="242270" x="725488" y="6053138"/>
          <p14:tracePt t="242278" x="725488" y="6069013"/>
          <p14:tracePt t="242286" x="717550" y="6084888"/>
          <p14:tracePt t="242294" x="709613" y="6100763"/>
          <p14:tracePt t="242302" x="709613" y="6116638"/>
          <p14:tracePt t="242310" x="701675" y="6140450"/>
          <p14:tracePt t="242318" x="693738" y="6156325"/>
          <p14:tracePt t="242326" x="685800" y="6172200"/>
          <p14:tracePt t="242334" x="685800" y="6196013"/>
          <p14:tracePt t="242342" x="685800" y="6219825"/>
          <p14:tracePt t="242350" x="677863" y="6243638"/>
          <p14:tracePt t="242359" x="677863" y="6259513"/>
          <p14:tracePt t="242366" x="677863" y="6275388"/>
          <p14:tracePt t="242374" x="677863" y="6291263"/>
          <p14:tracePt t="242382" x="669925" y="6307138"/>
          <p14:tracePt t="242391" x="669925" y="6323013"/>
          <p14:tracePt t="242398" x="661988" y="6330950"/>
          <p14:tracePt t="242422" x="661988" y="6338888"/>
          <p14:tracePt t="242430" x="654050" y="6348413"/>
          <p14:tracePt t="242454" x="654050" y="6356350"/>
          <p14:tracePt t="242462" x="646113" y="6356350"/>
          <p14:tracePt t="242478" x="646113" y="6364288"/>
          <p14:tracePt t="242502" x="646113" y="6372225"/>
          <p14:tracePt t="242510" x="646113" y="6380163"/>
          <p14:tracePt t="242518" x="638175" y="6380163"/>
          <p14:tracePt t="242534" x="630238" y="6388100"/>
          <p14:tracePt t="242550" x="630238" y="6403975"/>
          <p14:tracePt t="242559" x="622300" y="6403975"/>
          <p14:tracePt t="242566" x="622300" y="6411913"/>
          <p14:tracePt t="242575" x="614363" y="6419850"/>
          <p14:tracePt t="242582" x="606425" y="6419850"/>
          <p14:tracePt t="242593" x="606425" y="6427788"/>
          <p14:tracePt t="242598" x="606425" y="6435725"/>
          <p14:tracePt t="242610" x="598488" y="6435725"/>
          <p14:tracePt t="242626" x="598488" y="6443663"/>
          <p14:tracePt t="242630" x="590550" y="6443663"/>
          <p14:tracePt t="242645" x="582613" y="6443663"/>
          <p14:tracePt t="242653" x="574675" y="6443663"/>
          <p14:tracePt t="242661" x="574675" y="6451600"/>
          <p14:tracePt t="242702" x="566738" y="6451600"/>
          <p14:tracePt t="242775" x="566738" y="6459538"/>
          <p14:tracePt t="242784" x="558800" y="6459538"/>
          <p14:tracePt t="242822" x="558800" y="6467475"/>
          <p14:tracePt t="242943" x="558800" y="6459538"/>
          <p14:tracePt t="242960" x="566738" y="6459538"/>
          <p14:tracePt t="242968" x="566738" y="6451600"/>
          <p14:tracePt t="242982" x="574675" y="6443663"/>
          <p14:tracePt t="242990" x="582613" y="6435725"/>
          <p14:tracePt t="242998" x="590550" y="6427788"/>
          <p14:tracePt t="243006" x="598488" y="6411913"/>
          <p14:tracePt t="243014" x="614363" y="6403975"/>
          <p14:tracePt t="243021" x="614363" y="6388100"/>
          <p14:tracePt t="243030" x="630238" y="6380163"/>
          <p14:tracePt t="243038" x="630238" y="6372225"/>
          <p14:tracePt t="243046" x="638175" y="6364288"/>
          <p14:tracePt t="243062" x="646113" y="6356350"/>
          <p14:tracePt t="243070" x="646113" y="6348413"/>
          <p14:tracePt t="243086" x="646113" y="6338888"/>
          <p14:tracePt t="243110" x="654050" y="6338888"/>
          <p14:tracePt t="243118" x="654050" y="6330950"/>
          <p14:tracePt t="243150" x="654050" y="6323013"/>
          <p14:tracePt t="243167" x="661988" y="6323013"/>
          <p14:tracePt t="243176" x="669925" y="6307138"/>
          <p14:tracePt t="243186" x="669925" y="6299200"/>
          <p14:tracePt t="243191" x="677863" y="6291263"/>
          <p14:tracePt t="243201" x="685800" y="6275388"/>
          <p14:tracePt t="243206" x="693738" y="6259513"/>
          <p14:tracePt t="243214" x="709613" y="6243638"/>
          <p14:tracePt t="243221" x="709613" y="6219825"/>
          <p14:tracePt t="243230" x="725488" y="6211888"/>
          <p14:tracePt t="243237" x="725488" y="6188075"/>
          <p14:tracePt t="243246" x="741363" y="6172200"/>
          <p14:tracePt t="243253" x="749300" y="6156325"/>
          <p14:tracePt t="243261" x="749300" y="6132513"/>
          <p14:tracePt t="243269" x="757238" y="6116638"/>
          <p14:tracePt t="243278" x="765175" y="6100763"/>
          <p14:tracePt t="243285" x="765175" y="6076950"/>
          <p14:tracePt t="243294" x="773113" y="6061075"/>
          <p14:tracePt t="243301" x="773113" y="6045200"/>
          <p14:tracePt t="243312" x="773113" y="6029325"/>
          <p14:tracePt t="243318" x="773113" y="6021388"/>
          <p14:tracePt t="243329" x="773113" y="6005513"/>
          <p14:tracePt t="243333" x="773113" y="5995988"/>
          <p14:tracePt t="243342" x="773113" y="5980113"/>
          <p14:tracePt t="243349" x="773113" y="5964238"/>
          <p14:tracePt t="243357" x="773113" y="5948363"/>
          <p14:tracePt t="243365" x="773113" y="5940425"/>
          <p14:tracePt t="243373" x="773113" y="5924550"/>
          <p14:tracePt t="243381" x="773113" y="5900738"/>
          <p14:tracePt t="243389" x="773113" y="5884863"/>
          <p14:tracePt t="243398" x="757238" y="5868988"/>
          <p14:tracePt t="243405" x="757238" y="5853113"/>
          <p14:tracePt t="243413" x="749300" y="5837238"/>
          <p14:tracePt t="243421" x="741363" y="5821363"/>
          <p14:tracePt t="243429" x="741363" y="5805488"/>
          <p14:tracePt t="243437" x="741363" y="5797550"/>
          <p14:tracePt t="243446" x="741363" y="5789613"/>
          <p14:tracePt t="243453" x="741363" y="5773738"/>
          <p14:tracePt t="243462" x="741363" y="5757863"/>
          <p14:tracePt t="243469" x="741363" y="5749925"/>
          <p14:tracePt t="243479" x="741363" y="5734050"/>
          <p14:tracePt t="243486" x="741363" y="5718175"/>
          <p14:tracePt t="243495" x="741363" y="5702300"/>
          <p14:tracePt t="243501" x="741363" y="5694363"/>
          <p14:tracePt t="243512" x="749300" y="5686425"/>
          <p14:tracePt t="243518" x="749300" y="5662613"/>
          <p14:tracePt t="243526" x="757238" y="5653088"/>
          <p14:tracePt t="243533" x="773113" y="5637213"/>
          <p14:tracePt t="243541" x="773113" y="5621338"/>
          <p14:tracePt t="243549" x="773113" y="5597525"/>
          <p14:tracePt t="243557" x="781050" y="5589588"/>
          <p14:tracePt t="243566" x="788988" y="5573713"/>
          <p14:tracePt t="243573" x="788988" y="5565775"/>
          <p14:tracePt t="243582" x="788988" y="5557838"/>
          <p14:tracePt t="243589" x="788988" y="5549900"/>
          <p14:tracePt t="243598" x="788988" y="5541963"/>
          <p14:tracePt t="243909" x="788988" y="5549900"/>
          <p14:tracePt t="243933" x="788988" y="5557838"/>
          <p14:tracePt t="243941" x="788988" y="5565775"/>
          <p14:tracePt t="243957" x="788988" y="5573713"/>
          <p14:tracePt t="243973" x="788988" y="5581650"/>
          <p14:tracePt t="243981" x="781050" y="5589588"/>
          <p14:tracePt t="243989" x="781050" y="5597525"/>
          <p14:tracePt t="244005" x="773113" y="5597525"/>
          <p14:tracePt t="244013" x="773113" y="5605463"/>
          <p14:tracePt t="244311" x="773113" y="5613400"/>
          <p14:tracePt t="244327" x="773113" y="5637213"/>
          <p14:tracePt t="244334" x="765175" y="5653088"/>
          <p14:tracePt t="244344" x="765175" y="5670550"/>
          <p14:tracePt t="244354" x="757238" y="5694363"/>
          <p14:tracePt t="244358" x="757238" y="5710238"/>
          <p14:tracePt t="244370" x="757238" y="5734050"/>
          <p14:tracePt t="244374" x="757238" y="5749925"/>
          <p14:tracePt t="244384" x="757238" y="5765800"/>
          <p14:tracePt t="244389" x="757238" y="5789613"/>
          <p14:tracePt t="244400" x="757238" y="5813425"/>
          <p14:tracePt t="244406" x="757238" y="5821363"/>
          <p14:tracePt t="244418" x="749300" y="5837238"/>
          <p14:tracePt t="244422" x="749300" y="5853113"/>
          <p14:tracePt t="244430" x="749300" y="5868988"/>
          <p14:tracePt t="244438" x="741363" y="5892800"/>
          <p14:tracePt t="244446" x="741363" y="5908675"/>
          <p14:tracePt t="244454" x="733425" y="5924550"/>
          <p14:tracePt t="244462" x="733425" y="5948363"/>
          <p14:tracePt t="244470" x="733425" y="5964238"/>
          <p14:tracePt t="244478" x="733425" y="5988050"/>
          <p14:tracePt t="244486" x="725488" y="6013450"/>
          <p14:tracePt t="244494" x="717550" y="6037263"/>
          <p14:tracePt t="244502" x="717550" y="6053138"/>
          <p14:tracePt t="244510" x="709613" y="6076950"/>
          <p14:tracePt t="244518" x="709613" y="6100763"/>
          <p14:tracePt t="244526" x="701675" y="6108700"/>
          <p14:tracePt t="244535" x="701675" y="6124575"/>
          <p14:tracePt t="244542" x="693738" y="6132513"/>
          <p14:tracePt t="244552" x="693738" y="6140450"/>
          <p14:tracePt t="244558" x="693738" y="6148388"/>
          <p14:tracePt t="244569" x="693738" y="6156325"/>
          <p14:tracePt t="244574" x="685800" y="6156325"/>
          <p14:tracePt t="244586" x="677863" y="6172200"/>
          <p14:tracePt t="244590" x="677863" y="6180138"/>
          <p14:tracePt t="244601" x="677863" y="6196013"/>
          <p14:tracePt t="244606" x="669925" y="6203950"/>
          <p14:tracePt t="244614" x="661988" y="6235700"/>
          <p14:tracePt t="244622" x="654050" y="6251575"/>
          <p14:tracePt t="244630" x="646113" y="6275388"/>
          <p14:tracePt t="244639" x="630238" y="6299200"/>
          <p14:tracePt t="244646" x="622300" y="6323013"/>
          <p14:tracePt t="244654" x="606425" y="6356350"/>
          <p14:tracePt t="244662" x="598488" y="6372225"/>
          <p14:tracePt t="244670" x="598488" y="6380163"/>
          <p14:tracePt t="244677" x="590550" y="6396038"/>
          <p14:tracePt t="244685" x="582613" y="6396038"/>
          <p14:tracePt t="244693" x="582613" y="6411913"/>
          <p14:tracePt t="244709" x="574675" y="6419850"/>
          <p14:tracePt t="244725" x="574675" y="6427788"/>
          <p14:tracePt t="244741" x="574675" y="6435725"/>
          <p14:tracePt t="244766" x="574675" y="6443663"/>
          <p14:tracePt t="244798" x="574675" y="6451600"/>
          <p14:tracePt t="244814" x="574675" y="6459538"/>
          <p14:tracePt t="244838" x="574675" y="6467475"/>
          <p14:tracePt t="244854" x="566738" y="6467475"/>
          <p14:tracePt t="244886" x="566738" y="6475413"/>
          <p14:tracePt t="244901" x="566738" y="6483350"/>
          <p14:tracePt t="244910" x="558800" y="6483350"/>
          <p14:tracePt t="245727" x="566738" y="6483350"/>
          <p14:tracePt t="245735" x="566738" y="6475413"/>
          <p14:tracePt t="245759" x="574675" y="6475413"/>
          <p14:tracePt t="245791" x="582613" y="6467475"/>
          <p14:tracePt t="246055" x="582613" y="6459538"/>
          <p14:tracePt t="246062" x="590550" y="6459538"/>
          <p14:tracePt t="246159" x="590550" y="6451600"/>
          <p14:tracePt t="246167" x="598488" y="6451600"/>
          <p14:tracePt t="246183" x="598488" y="6443663"/>
          <p14:tracePt t="246193" x="606425" y="6435725"/>
          <p14:tracePt t="246202" x="606425" y="6427788"/>
          <p14:tracePt t="246209" x="606425" y="6419850"/>
          <p14:tracePt t="246213" x="614363" y="6403975"/>
          <p14:tracePt t="246222" x="622300" y="6388100"/>
          <p14:tracePt t="246229" x="622300" y="6380163"/>
          <p14:tracePt t="246237" x="630238" y="6364288"/>
          <p14:tracePt t="246245" x="630238" y="6330950"/>
          <p14:tracePt t="246253" x="646113" y="6283325"/>
          <p14:tracePt t="246261" x="661988" y="6227763"/>
          <p14:tracePt t="246269" x="677863" y="6172200"/>
          <p14:tracePt t="246277" x="685800" y="6116638"/>
          <p14:tracePt t="246285" x="685800" y="6076950"/>
          <p14:tracePt t="246293" x="693738" y="6029325"/>
          <p14:tracePt t="246301" x="693738" y="5988050"/>
          <p14:tracePt t="246310" x="693738" y="5964238"/>
          <p14:tracePt t="246317" x="693738" y="5940425"/>
          <p14:tracePt t="246325" x="693738" y="5908675"/>
          <p14:tracePt t="246333" x="693738" y="5884863"/>
          <p14:tracePt t="246343" x="693738" y="5861050"/>
          <p14:tracePt t="246350" x="693738" y="5845175"/>
          <p14:tracePt t="246363" x="685800" y="5829300"/>
          <p14:tracePt t="246366" x="677863" y="5821363"/>
          <p14:tracePt t="246380" x="677863" y="5797550"/>
          <p14:tracePt t="246383" x="669925" y="5789613"/>
          <p14:tracePt t="246393" x="669925" y="5781675"/>
          <p14:tracePt t="246397" x="661988" y="5781675"/>
          <p14:tracePt t="246406" x="661988" y="5773738"/>
          <p14:tracePt t="246430" x="661988" y="5765800"/>
          <p14:tracePt t="246446" x="661988" y="5757863"/>
          <p14:tracePt t="246454" x="654050" y="5749925"/>
          <p14:tracePt t="246462" x="654050" y="5734050"/>
          <p14:tracePt t="246470" x="654050" y="5710238"/>
          <p14:tracePt t="246477" x="654050" y="5694363"/>
          <p14:tracePt t="246486" x="654050" y="5670550"/>
          <p14:tracePt t="246494" x="654050" y="5645150"/>
          <p14:tracePt t="246502" x="654050" y="5637213"/>
          <p14:tracePt t="246511" x="654050" y="5613400"/>
          <p14:tracePt t="246517" x="654050" y="5605463"/>
          <p14:tracePt t="246527" x="661988" y="5581650"/>
          <p14:tracePt t="246534" x="661988" y="5565775"/>
          <p14:tracePt t="246544" x="661988" y="5541963"/>
          <p14:tracePt t="246550" x="661988" y="5534025"/>
          <p14:tracePt t="246561" x="669925" y="5526088"/>
          <p14:tracePt t="246566" x="669925" y="5518150"/>
          <p14:tracePt t="246581" x="677863" y="5518150"/>
          <p14:tracePt t="246663" x="685800" y="5518150"/>
          <p14:tracePt t="246679" x="693738" y="5518150"/>
          <p14:tracePt t="246694" x="701675" y="5518150"/>
          <p14:tracePt t="246702" x="709613" y="5518150"/>
          <p14:tracePt t="246717" x="717550" y="5518150"/>
          <p14:tracePt t="246733" x="725488" y="5510213"/>
          <p14:tracePt t="246749" x="733425" y="5502275"/>
          <p14:tracePt t="246758" x="741363" y="5502275"/>
          <p14:tracePt t="246765" x="741363" y="5494338"/>
          <p14:tracePt t="246773" x="749300" y="5494338"/>
          <p14:tracePt t="246781" x="749300" y="5486400"/>
          <p14:tracePt t="247047" x="749300" y="5494338"/>
          <p14:tracePt t="247063" x="749300" y="5502275"/>
          <p14:tracePt t="247071" x="749300" y="5510213"/>
          <p14:tracePt t="247086" x="749300" y="5518150"/>
          <p14:tracePt t="247102" x="749300" y="5526088"/>
          <p14:tracePt t="247118" x="749300" y="5534025"/>
          <p14:tracePt t="247127" x="749300" y="5541963"/>
          <p14:tracePt t="247141" x="749300" y="5549900"/>
          <p14:tracePt t="247157" x="749300" y="5557838"/>
          <p14:tracePt t="247173" x="757238" y="5573713"/>
          <p14:tracePt t="247181" x="757238" y="5581650"/>
          <p14:tracePt t="247189" x="757238" y="5589588"/>
          <p14:tracePt t="247197" x="757238" y="5605463"/>
          <p14:tracePt t="247205" x="757238" y="5621338"/>
          <p14:tracePt t="247213" x="757238" y="5629275"/>
          <p14:tracePt t="247221" x="757238" y="5645150"/>
          <p14:tracePt t="247229" x="757238" y="5670550"/>
          <p14:tracePt t="247237" x="757238" y="5686425"/>
          <p14:tracePt t="247245" x="757238" y="5710238"/>
          <p14:tracePt t="247253" x="757238" y="5734050"/>
          <p14:tracePt t="247266" x="757238" y="5749925"/>
          <p14:tracePt t="247270" x="749300" y="5773738"/>
          <p14:tracePt t="247283" x="749300" y="5797550"/>
          <p14:tracePt t="247286" x="741363" y="5813425"/>
          <p14:tracePt t="247299" x="733425" y="5829300"/>
          <p14:tracePt t="247302" x="725488" y="5853113"/>
          <p14:tracePt t="247310" x="709613" y="5884863"/>
          <p14:tracePt t="247318" x="701675" y="5900738"/>
          <p14:tracePt t="247326" x="693738" y="5924550"/>
          <p14:tracePt t="247334" x="685800" y="5948363"/>
          <p14:tracePt t="247342" x="669925" y="5972175"/>
          <p14:tracePt t="247350" x="661988" y="6005513"/>
          <p14:tracePt t="247358" x="646113" y="6029325"/>
          <p14:tracePt t="247367" x="638175" y="6053138"/>
          <p14:tracePt t="247374" x="622300" y="6076950"/>
          <p14:tracePt t="247381" x="622300" y="6100763"/>
          <p14:tracePt t="247389" x="606425" y="6116638"/>
          <p14:tracePt t="247397" x="598488" y="6132513"/>
          <p14:tracePt t="247406" x="590550" y="6148388"/>
          <p14:tracePt t="247414" x="582613" y="6164263"/>
          <p14:tracePt t="247421" x="574675" y="6188075"/>
          <p14:tracePt t="247430" x="558800" y="6196013"/>
          <p14:tracePt t="247437" x="558800" y="6211888"/>
          <p14:tracePt t="247448" x="550863" y="6227763"/>
          <p14:tracePt t="247453" x="534988" y="6243638"/>
          <p14:tracePt t="247465" x="534988" y="6251575"/>
          <p14:tracePt t="247469" x="527050" y="6267450"/>
          <p14:tracePt t="247478" x="517525" y="6283325"/>
          <p14:tracePt t="247486" x="509588" y="6291263"/>
          <p14:tracePt t="247493" x="501650" y="6307138"/>
          <p14:tracePt t="247502" x="493713" y="6315075"/>
          <p14:tracePt t="247509" x="493713" y="6323013"/>
          <p14:tracePt t="247517" x="485775" y="6338888"/>
          <p14:tracePt t="247533" x="477838" y="6348413"/>
          <p14:tracePt t="247541" x="477838" y="6364288"/>
          <p14:tracePt t="247550" x="469900" y="6364288"/>
          <p14:tracePt t="247557" x="469900" y="6372225"/>
          <p14:tracePt t="247573" x="469900" y="6380163"/>
          <p14:tracePt t="247582" x="469900" y="6388100"/>
          <p14:tracePt t="247599" x="469900" y="6396038"/>
          <p14:tracePt t="247615" x="469900" y="6403975"/>
          <p14:tracePt t="247621" x="469900" y="6411913"/>
          <p14:tracePt t="247632" x="469900" y="6419850"/>
          <p14:tracePt t="247703" x="469900" y="6427788"/>
          <p14:tracePt t="247734" x="469900" y="6435725"/>
          <p14:tracePt t="247767" x="469900" y="6443663"/>
          <p14:tracePt t="247783" x="469900" y="6451600"/>
          <p14:tracePt t="247864" x="477838" y="6451600"/>
          <p14:tracePt t="247879" x="485775" y="6451600"/>
          <p14:tracePt t="247895" x="493713" y="6451600"/>
          <p14:tracePt t="247904" x="493713" y="6443663"/>
          <p14:tracePt t="247917" x="509588" y="6443663"/>
          <p14:tracePt t="247925" x="517525" y="6435725"/>
          <p14:tracePt t="247941" x="534988" y="6427788"/>
          <p14:tracePt t="247950" x="542925" y="6411913"/>
          <p14:tracePt t="247957" x="558800" y="6403975"/>
          <p14:tracePt t="247967" x="566738" y="6388100"/>
          <p14:tracePt t="247974" x="582613" y="6372225"/>
          <p14:tracePt t="247984" x="590550" y="6348413"/>
          <p14:tracePt t="247989" x="606425" y="6323013"/>
          <p14:tracePt t="248001" x="614363" y="6307138"/>
          <p14:tracePt t="248005" x="630238" y="6275388"/>
          <p14:tracePt t="248014" x="646113" y="6235700"/>
          <p14:tracePt t="248021" x="654050" y="6203950"/>
          <p14:tracePt t="248030" x="654050" y="6156325"/>
          <p14:tracePt t="248038" x="669925" y="6100763"/>
          <p14:tracePt t="248045" x="677863" y="6061075"/>
          <p14:tracePt t="248054" x="685800" y="6005513"/>
          <p14:tracePt t="248061" x="693738" y="5956300"/>
          <p14:tracePt t="248070" x="693738" y="5916613"/>
          <p14:tracePt t="248077" x="701675" y="5876925"/>
          <p14:tracePt t="248085" x="709613" y="5845175"/>
          <p14:tracePt t="248094" x="717550" y="5821363"/>
          <p14:tracePt t="248101" x="725488" y="5789613"/>
          <p14:tracePt t="248109" x="725488" y="5765800"/>
          <p14:tracePt t="248117" x="725488" y="5734050"/>
          <p14:tracePt t="248125" x="725488" y="5710238"/>
          <p14:tracePt t="248133" x="733425" y="5694363"/>
          <p14:tracePt t="248141" x="733425" y="5670550"/>
          <p14:tracePt t="248150" x="733425" y="5662613"/>
          <p14:tracePt t="248157" x="733425" y="5645150"/>
          <p14:tracePt t="248169" x="733425" y="5637213"/>
          <p14:tracePt t="248174" x="733425" y="5621338"/>
          <p14:tracePt t="248187" x="733425" y="5613400"/>
          <p14:tracePt t="248190" x="733425" y="5605463"/>
          <p14:tracePt t="248198" x="733425" y="5589588"/>
          <p14:tracePt t="248205" x="733425" y="5581650"/>
          <p14:tracePt t="248221" x="733425" y="5565775"/>
          <p14:tracePt t="248237" x="733425" y="5557838"/>
          <p14:tracePt t="248245" x="733425" y="5549900"/>
          <p14:tracePt t="248253" x="733425" y="5541963"/>
          <p14:tracePt t="248261" x="741363" y="5534025"/>
          <p14:tracePt t="248269" x="741363" y="5526088"/>
          <p14:tracePt t="248277" x="749300" y="5518150"/>
          <p14:tracePt t="248285" x="749300" y="5510213"/>
          <p14:tracePt t="248293" x="757238" y="5510213"/>
          <p14:tracePt t="248301" x="757238" y="5502275"/>
          <p14:tracePt t="248309" x="765175" y="5494338"/>
          <p14:tracePt t="248317" x="773113" y="5486400"/>
          <p14:tracePt t="248325" x="781050" y="5486400"/>
          <p14:tracePt t="248334" x="781050" y="5478463"/>
          <p14:tracePt t="248341" x="788988" y="5470525"/>
          <p14:tracePt t="248494" x="788988" y="5478463"/>
          <p14:tracePt t="248503" x="788988" y="5494338"/>
          <p14:tracePt t="248513" x="788988" y="5510213"/>
          <p14:tracePt t="248524" x="788988" y="5534025"/>
          <p14:tracePt t="248526" x="788988" y="5549900"/>
          <p14:tracePt t="248540" x="788988" y="5565775"/>
          <p14:tracePt t="248543" x="788988" y="5589588"/>
          <p14:tracePt t="248556" x="788988" y="5605463"/>
          <p14:tracePt t="248559" x="781050" y="5621338"/>
          <p14:tracePt t="248567" x="765175" y="5653088"/>
          <p14:tracePt t="248574" x="765175" y="5670550"/>
          <p14:tracePt t="248583" x="757238" y="5686425"/>
          <p14:tracePt t="248592" x="749300" y="5710238"/>
          <p14:tracePt t="248599" x="741363" y="5726113"/>
          <p14:tracePt t="248607" x="733425" y="5749925"/>
          <p14:tracePt t="248613" x="717550" y="5781675"/>
          <p14:tracePt t="248622" x="717550" y="5805488"/>
          <p14:tracePt t="248629" x="701675" y="5829300"/>
          <p14:tracePt t="248637" x="693738" y="5853113"/>
          <p14:tracePt t="248645" x="685800" y="5876925"/>
          <p14:tracePt t="248654" x="685800" y="5900738"/>
          <p14:tracePt t="248662" x="677863" y="5924550"/>
          <p14:tracePt t="248671" x="669925" y="5948363"/>
          <p14:tracePt t="248678" x="661988" y="5972175"/>
          <p14:tracePt t="248687" x="661988" y="5988050"/>
          <p14:tracePt t="248693" x="654050" y="6005513"/>
          <p14:tracePt t="248702" x="646113" y="6013450"/>
          <p14:tracePt t="248709" x="646113" y="6037263"/>
          <p14:tracePt t="248719" x="638175" y="6053138"/>
          <p14:tracePt t="248725" x="638175" y="6069013"/>
          <p14:tracePt t="248733" x="638175" y="6076950"/>
          <p14:tracePt t="248741" x="630238" y="6092825"/>
          <p14:tracePt t="248749" x="630238" y="6100763"/>
          <p14:tracePt t="248757" x="622300" y="6108700"/>
          <p14:tracePt t="248765" x="622300" y="6116638"/>
          <p14:tracePt t="248773" x="622300" y="6124575"/>
          <p14:tracePt t="248781" x="614363" y="6132513"/>
          <p14:tracePt t="248789" x="606425" y="6140450"/>
          <p14:tracePt t="248797" x="606425" y="6156325"/>
          <p14:tracePt t="248805" x="598488" y="6164263"/>
          <p14:tracePt t="248813" x="590550" y="6180138"/>
          <p14:tracePt t="248822" x="590550" y="6188075"/>
          <p14:tracePt t="248830" x="582613" y="6203950"/>
          <p14:tracePt t="248839" x="574675" y="6211888"/>
          <p14:tracePt t="248846" x="566738" y="6219825"/>
          <p14:tracePt t="248856" x="558800" y="6235700"/>
          <p14:tracePt t="248872" x="550863" y="6251575"/>
          <p14:tracePt t="248878" x="542925" y="6251575"/>
          <p14:tracePt t="248890" x="542925" y="6259513"/>
          <p14:tracePt t="248907" x="534988" y="6267450"/>
          <p14:tracePt t="248917" x="534988" y="6283325"/>
          <p14:tracePt t="248933" x="527050" y="6291263"/>
          <p14:tracePt t="248942" x="527050" y="6299200"/>
          <p14:tracePt t="248950" x="527050" y="6307138"/>
          <p14:tracePt t="248958" x="517525" y="6323013"/>
          <p14:tracePt t="248966" x="517525" y="6330950"/>
          <p14:tracePt t="248974" x="509588" y="6338888"/>
          <p14:tracePt t="248981" x="509588" y="6356350"/>
          <p14:tracePt t="248990" x="509588" y="6364288"/>
          <p14:tracePt t="248998" x="501650" y="6372225"/>
          <p14:tracePt t="249007" x="501650" y="6380163"/>
          <p14:tracePt t="249023" x="501650" y="6396038"/>
          <p14:tracePt t="249159" x="501650" y="6403975"/>
          <p14:tracePt t="249183" x="501650" y="6411913"/>
          <p14:tracePt t="249191" x="509588" y="6411913"/>
          <p14:tracePt t="249206" x="517525" y="6411913"/>
          <p14:tracePt t="249214" x="517525" y="6419850"/>
          <p14:tracePt t="249487" x="517525" y="6411913"/>
          <p14:tracePt t="249502" x="517525" y="6403975"/>
          <p14:tracePt t="249512" x="527050" y="6403975"/>
          <p14:tracePt t="249521" x="527050" y="6396038"/>
          <p14:tracePt t="249531" x="534988" y="6380163"/>
          <p14:tracePt t="249534" x="550863" y="6348413"/>
          <p14:tracePt t="249541" x="574675" y="6315075"/>
          <p14:tracePt t="249549" x="606425" y="6267450"/>
          <p14:tracePt t="249558" x="638175" y="6227763"/>
          <p14:tracePt t="249565" x="661988" y="6180138"/>
          <p14:tracePt t="249573" x="693738" y="6132513"/>
          <p14:tracePt t="249581" x="717550" y="6084888"/>
          <p14:tracePt t="249589" x="733425" y="6045200"/>
          <p14:tracePt t="249597" x="757238" y="6013450"/>
          <p14:tracePt t="249607" x="781050" y="5964238"/>
          <p14:tracePt t="249613" x="796925" y="5924550"/>
          <p14:tracePt t="249623" x="812800" y="5892800"/>
          <p14:tracePt t="249629" x="820738" y="5868988"/>
          <p14:tracePt t="249637" x="828675" y="5837238"/>
          <p14:tracePt t="249645" x="828675" y="5813425"/>
          <p14:tracePt t="249653" x="836613" y="5805488"/>
          <p14:tracePt t="249661" x="836613" y="5789613"/>
          <p14:tracePt t="249669" x="836613" y="5781675"/>
          <p14:tracePt t="249685" x="836613" y="5773738"/>
          <p14:tracePt t="249749" x="844550" y="5773738"/>
          <p14:tracePt t="249757" x="844550" y="5765800"/>
          <p14:tracePt t="249765" x="852488" y="5765800"/>
          <p14:tracePt t="249781" x="860425" y="5749925"/>
          <p14:tracePt t="249797" x="868363" y="5741988"/>
          <p14:tracePt t="249806" x="877888" y="5726113"/>
          <p14:tracePt t="249813" x="877888" y="5718175"/>
          <p14:tracePt t="249821" x="877888" y="5710238"/>
          <p14:tracePt t="249829" x="877888" y="5694363"/>
          <p14:tracePt t="249837" x="877888" y="5678488"/>
          <p14:tracePt t="249853" x="877888" y="5662613"/>
          <p14:tracePt t="249861" x="877888" y="5653088"/>
          <p14:tracePt t="249877" x="877888" y="5645150"/>
          <p14:tracePt t="249885" x="877888" y="5637213"/>
          <p14:tracePt t="249893" x="868363" y="5637213"/>
          <p14:tracePt t="249902" x="868363" y="5629275"/>
          <p14:tracePt t="249942" x="860425" y="5629275"/>
          <p14:tracePt t="249950" x="860425" y="5621338"/>
          <p14:tracePt t="249965" x="852488" y="5621338"/>
          <p14:tracePt t="249998" x="844550" y="5613400"/>
          <p14:tracePt t="250007" x="836613" y="5613400"/>
          <p14:tracePt t="250014" x="828675" y="5605463"/>
          <p14:tracePt t="250029" x="820738" y="5597525"/>
          <p14:tracePt t="250045" x="812800" y="5597525"/>
          <p14:tracePt t="250053" x="804863" y="5597525"/>
          <p14:tracePt t="250069" x="796925" y="5589588"/>
          <p14:tracePt t="250093" x="788988" y="5589588"/>
          <p14:tracePt t="250110" x="781050" y="5589588"/>
          <p14:tracePt t="250126" x="773113" y="5589588"/>
          <p14:tracePt t="250141" x="765175" y="5589588"/>
          <p14:tracePt t="250165" x="757238" y="5589588"/>
          <p14:tracePt t="250181" x="749300" y="5589588"/>
          <p14:tracePt t="250189" x="741363" y="5589588"/>
          <p14:tracePt t="250205" x="733425" y="5589588"/>
          <p14:tracePt t="250213" x="733425" y="5597525"/>
          <p14:tracePt t="250221" x="725488" y="5597525"/>
          <p14:tracePt t="250253" x="725488" y="5605463"/>
          <p14:tracePt t="250263" x="725488" y="5613400"/>
          <p14:tracePt t="250271" x="717550" y="5613400"/>
          <p14:tracePt t="250286" x="717550" y="5621338"/>
          <p14:tracePt t="250299" x="709613" y="5629275"/>
          <p14:tracePt t="250315" x="709613" y="5645150"/>
          <p14:tracePt t="250317" x="701675" y="5645150"/>
          <p14:tracePt t="250329" x="701675" y="5653088"/>
          <p14:tracePt t="250334" x="701675" y="5662613"/>
          <p14:tracePt t="250346" x="701675" y="5670550"/>
          <p14:tracePt t="250350" x="701675" y="5686425"/>
          <p14:tracePt t="250358" x="693738" y="5686425"/>
          <p14:tracePt t="250366" x="693738" y="5694363"/>
          <p14:tracePt t="250374" x="685800" y="5702300"/>
          <p14:tracePt t="250389" x="685800" y="5718175"/>
          <p14:tracePt t="250405" x="685800" y="5726113"/>
          <p14:tracePt t="250413" x="677863" y="5734050"/>
          <p14:tracePt t="250421" x="677863" y="5741988"/>
          <p14:tracePt t="250437" x="677863" y="5749925"/>
          <p14:tracePt t="250453" x="677863" y="5757863"/>
          <p14:tracePt t="250461" x="677863" y="5765800"/>
          <p14:tracePt t="250469" x="677863" y="5773738"/>
          <p14:tracePt t="250486" x="677863" y="5781675"/>
          <p14:tracePt t="250502" x="677863" y="5789613"/>
          <p14:tracePt t="250513" x="677863" y="5797550"/>
          <p14:tracePt t="250518" x="677863" y="5805488"/>
          <p14:tracePt t="250534" x="677863" y="5813425"/>
          <p14:tracePt t="250542" x="685800" y="5813425"/>
          <p14:tracePt t="250550" x="685800" y="5821363"/>
          <p14:tracePt t="250558" x="685800" y="5829300"/>
          <p14:tracePt t="250566" x="693738" y="5829300"/>
          <p14:tracePt t="250574" x="701675" y="5837238"/>
          <p14:tracePt t="250598" x="709613" y="5837238"/>
          <p14:tracePt t="250606" x="709613" y="5845175"/>
          <p14:tracePt t="250630" x="717550" y="5845175"/>
          <p14:tracePt t="250646" x="725488" y="5845175"/>
          <p14:tracePt t="250654" x="733425" y="5845175"/>
          <p14:tracePt t="250678" x="741363" y="5845175"/>
          <p14:tracePt t="250695" x="749300" y="5845175"/>
          <p14:tracePt t="250710" x="765175" y="5845175"/>
          <p14:tracePt t="250726" x="773113" y="5845175"/>
          <p14:tracePt t="250734" x="788988" y="5845175"/>
          <p14:tracePt t="250742" x="796925" y="5853113"/>
          <p14:tracePt t="250750" x="804863" y="5853113"/>
          <p14:tracePt t="250757" x="812800" y="5853113"/>
          <p14:tracePt t="250773" x="820738" y="5853113"/>
          <p14:tracePt t="250781" x="828675" y="5853113"/>
          <p14:tracePt t="250879" x="836613" y="5845175"/>
          <p14:tracePt t="250886" x="844550" y="5845175"/>
          <p14:tracePt t="250900" x="852488" y="5837238"/>
          <p14:tracePt t="250904" x="852488" y="5829300"/>
          <p14:tracePt t="250911" x="860425" y="5821363"/>
          <p14:tracePt t="250918" x="860425" y="5813425"/>
          <p14:tracePt t="250925" x="868363" y="5813425"/>
          <p14:tracePt t="250933" x="868363" y="5805488"/>
          <p14:tracePt t="250941" x="885825" y="5797550"/>
          <p14:tracePt t="250950" x="885825" y="5789613"/>
          <p14:tracePt t="250966" x="893763" y="5781675"/>
          <p14:tracePt t="250973" x="893763" y="5773738"/>
          <p14:tracePt t="250997" x="893763" y="5765800"/>
          <p14:tracePt t="251029" x="893763" y="5757863"/>
          <p14:tracePt t="251046" x="893763" y="5749925"/>
          <p14:tracePt t="251063" x="893763" y="5741988"/>
          <p14:tracePt t="251070" x="893763" y="5734050"/>
          <p14:tracePt t="251086" x="893763" y="5726113"/>
          <p14:tracePt t="251093" x="893763" y="5718175"/>
          <p14:tracePt t="251102" x="885825" y="5710238"/>
          <p14:tracePt t="251110" x="885825" y="5702300"/>
          <p14:tracePt t="251118" x="877888" y="5702300"/>
          <p14:tracePt t="251125" x="868363" y="5694363"/>
          <p14:tracePt t="251133" x="868363" y="5686425"/>
          <p14:tracePt t="251141" x="860425" y="5686425"/>
          <p14:tracePt t="251149" x="852488" y="5678488"/>
          <p14:tracePt t="251157" x="844550" y="5678488"/>
          <p14:tracePt t="251165" x="844550" y="5670550"/>
          <p14:tracePt t="251183" x="836613" y="5653088"/>
          <p14:tracePt t="251189" x="828675" y="5645150"/>
          <p14:tracePt t="251199" x="820738" y="5637213"/>
          <p14:tracePt t="251205" x="812800" y="5621338"/>
          <p14:tracePt t="251216" x="796925" y="5613400"/>
          <p14:tracePt t="251221" x="781050" y="5605463"/>
          <p14:tracePt t="251233" x="773113" y="5597525"/>
          <p14:tracePt t="251237" x="757238" y="5589588"/>
          <p14:tracePt t="251249" x="741363" y="5581650"/>
          <p14:tracePt t="251253" x="733425" y="5573713"/>
          <p14:tracePt t="251261" x="717550" y="5565775"/>
          <p14:tracePt t="251270" x="709613" y="5557838"/>
          <p14:tracePt t="251277" x="701675" y="5557838"/>
          <p14:tracePt t="251285" x="685800" y="5549900"/>
          <p14:tracePt t="251293" x="677863" y="5549900"/>
          <p14:tracePt t="251301" x="669925" y="5541963"/>
          <p14:tracePt t="251318" x="661988" y="5541963"/>
          <p14:tracePt t="251334" x="654050" y="5541963"/>
          <p14:tracePt t="251341" x="646113" y="5541963"/>
          <p14:tracePt t="251350" x="638175" y="5541963"/>
          <p14:tracePt t="251366" x="630238" y="5549900"/>
          <p14:tracePt t="251383" x="614363" y="5549900"/>
          <p14:tracePt t="251390" x="614363" y="5557838"/>
          <p14:tracePt t="251400" x="606425" y="5557838"/>
          <p14:tracePt t="251405" x="606425" y="5565775"/>
          <p14:tracePt t="251417" x="590550" y="5573713"/>
          <p14:tracePt t="251421" x="590550" y="5581650"/>
          <p14:tracePt t="251430" x="582613" y="5589588"/>
          <p14:tracePt t="251438" x="574675" y="5597525"/>
          <p14:tracePt t="251446" x="566738" y="5613400"/>
          <p14:tracePt t="251454" x="558800" y="5621338"/>
          <p14:tracePt t="251461" x="542925" y="5637213"/>
          <p14:tracePt t="251469" x="542925" y="5645150"/>
          <p14:tracePt t="251477" x="534988" y="5653088"/>
          <p14:tracePt t="251485" x="527050" y="5670550"/>
          <p14:tracePt t="251493" x="527050" y="5686425"/>
          <p14:tracePt t="251501" x="527050" y="5702300"/>
          <p14:tracePt t="251509" x="517525" y="5718175"/>
          <p14:tracePt t="251517" x="517525" y="5734050"/>
          <p14:tracePt t="251525" x="509588" y="5757863"/>
          <p14:tracePt t="251533" x="509588" y="5781675"/>
          <p14:tracePt t="251541" x="509588" y="5797550"/>
          <p14:tracePt t="251553" x="509588" y="5813425"/>
          <p14:tracePt t="251558" x="509588" y="5837238"/>
          <p14:tracePt t="251569" x="509588" y="5853113"/>
          <p14:tracePt t="251574" x="509588" y="5861050"/>
          <p14:tracePt t="251586" x="517525" y="5876925"/>
          <p14:tracePt t="251590" x="517525" y="5884863"/>
          <p14:tracePt t="251602" x="527050" y="5892800"/>
          <p14:tracePt t="251606" x="534988" y="5908675"/>
          <p14:tracePt t="251614" x="534988" y="5916613"/>
          <p14:tracePt t="251622" x="534988" y="5924550"/>
          <p14:tracePt t="251630" x="542925" y="5932488"/>
          <p14:tracePt t="251638" x="550863" y="5940425"/>
          <p14:tracePt t="251646" x="558800" y="5948363"/>
          <p14:tracePt t="251654" x="558800" y="5956300"/>
          <p14:tracePt t="251662" x="566738" y="5964238"/>
          <p14:tracePt t="251670" x="574675" y="5964238"/>
          <p14:tracePt t="251687" x="582613" y="5972175"/>
          <p14:tracePt t="251701" x="590550" y="5972175"/>
          <p14:tracePt t="251709" x="606425" y="5980113"/>
          <p14:tracePt t="251717" x="614363" y="5980113"/>
          <p14:tracePt t="251725" x="630238" y="5980113"/>
          <p14:tracePt t="251733" x="646113" y="5980113"/>
          <p14:tracePt t="251741" x="669925" y="5980113"/>
          <p14:tracePt t="251749" x="685800" y="5980113"/>
          <p14:tracePt t="251758" x="709613" y="5980113"/>
          <p14:tracePt t="251768" x="733425" y="5980113"/>
          <p14:tracePt t="251773" x="749300" y="5980113"/>
          <p14:tracePt t="251785" x="773113" y="5980113"/>
          <p14:tracePt t="251790" x="788988" y="5980113"/>
          <p14:tracePt t="251798" x="804863" y="5980113"/>
          <p14:tracePt t="251805" x="820738" y="5980113"/>
          <p14:tracePt t="251813" x="836613" y="5980113"/>
          <p14:tracePt t="251829" x="844550" y="5972175"/>
          <p14:tracePt t="251838" x="852488" y="5972175"/>
          <p14:tracePt t="251845" x="852488" y="5964238"/>
          <p14:tracePt t="251853" x="860425" y="5956300"/>
          <p14:tracePt t="251862" x="868363" y="5956300"/>
          <p14:tracePt t="251878" x="868363" y="5948363"/>
          <p14:tracePt t="251886" x="877888" y="5948363"/>
          <p14:tracePt t="251893" x="877888" y="5940425"/>
          <p14:tracePt t="251902" x="877888" y="5932488"/>
          <p14:tracePt t="251910" x="885825" y="5924550"/>
          <p14:tracePt t="251926" x="893763" y="5916613"/>
          <p14:tracePt t="251936" x="901700" y="5908675"/>
          <p14:tracePt t="251941" x="901700" y="5900738"/>
          <p14:tracePt t="251951" x="917575" y="5892800"/>
          <p14:tracePt t="251957" x="917575" y="5884863"/>
          <p14:tracePt t="251967" x="925513" y="5884863"/>
          <p14:tracePt t="251985" x="933450" y="5876925"/>
          <p14:tracePt t="251989" x="933450" y="5868988"/>
          <p14:tracePt t="251997" x="941388" y="5868988"/>
          <p14:tracePt t="252005" x="949325" y="5853113"/>
          <p14:tracePt t="252013" x="957263" y="5853113"/>
          <p14:tracePt t="252021" x="965200" y="5837238"/>
          <p14:tracePt t="252029" x="981075" y="5829300"/>
          <p14:tracePt t="252037" x="981075" y="5821363"/>
          <p14:tracePt t="252045" x="989013" y="5813425"/>
          <p14:tracePt t="252061" x="989013" y="5805488"/>
          <p14:tracePt t="252069" x="996950" y="5797550"/>
          <p14:tracePt t="252077" x="996950" y="5789613"/>
          <p14:tracePt t="252085" x="1004888" y="5765800"/>
          <p14:tracePt t="252101" x="1004888" y="5749925"/>
          <p14:tracePt t="252109" x="1004888" y="5741988"/>
          <p14:tracePt t="252120" x="1004888" y="5734050"/>
          <p14:tracePt t="252126" x="1004888" y="5726113"/>
          <p14:tracePt t="252138" x="996950" y="5718175"/>
          <p14:tracePt t="252150" x="996950" y="5710238"/>
          <p14:tracePt t="252158" x="989013" y="5710238"/>
          <p14:tracePt t="252166" x="989013" y="5694363"/>
          <p14:tracePt t="252175" x="981075" y="5694363"/>
          <p14:tracePt t="252181" x="981075" y="5686425"/>
          <p14:tracePt t="252189" x="973138" y="5678488"/>
          <p14:tracePt t="252197" x="965200" y="5670550"/>
          <p14:tracePt t="252213" x="957263" y="5662613"/>
          <p14:tracePt t="252221" x="941388" y="5653088"/>
          <p14:tracePt t="252229" x="941388" y="5645150"/>
          <p14:tracePt t="252237" x="925513" y="5637213"/>
          <p14:tracePt t="252245" x="917575" y="5629275"/>
          <p14:tracePt t="252253" x="909638" y="5621338"/>
          <p14:tracePt t="252261" x="893763" y="5621338"/>
          <p14:tracePt t="252270" x="893763" y="5613400"/>
          <p14:tracePt t="252277" x="885825" y="5613400"/>
          <p14:tracePt t="252286" x="877888" y="5613400"/>
          <p14:tracePt t="252303" x="868363" y="5605463"/>
          <p14:tracePt t="253685" x="860425" y="5605463"/>
          <p14:tracePt t="253863" x="852488" y="5605463"/>
          <p14:tracePt t="253879" x="844550" y="5605463"/>
          <p14:tracePt t="253895" x="836613" y="5605463"/>
          <p14:tracePt t="253902" x="836613" y="5613400"/>
          <p14:tracePt t="253912" x="828675" y="5613400"/>
          <p14:tracePt t="253926" x="812800" y="5621338"/>
          <p14:tracePt t="253933" x="812800" y="5629275"/>
          <p14:tracePt t="253944" x="804863" y="5629275"/>
          <p14:tracePt t="253958" x="796925" y="5629275"/>
          <p14:tracePt t="253965" x="796925" y="5637213"/>
          <p14:tracePt t="254062" x="788988" y="5637213"/>
          <p14:tracePt t="254071" x="781050" y="5637213"/>
          <p14:tracePt t="254086" x="773113" y="5637213"/>
          <p14:tracePt t="254096" x="765175" y="5637213"/>
          <p14:tracePt t="254101" x="757238" y="5637213"/>
          <p14:tracePt t="254199" x="749300" y="5637213"/>
          <p14:tracePt t="254215" x="741363" y="5637213"/>
          <p14:tracePt t="254230" x="725488" y="5637213"/>
          <p14:tracePt t="254239" x="717550" y="5637213"/>
          <p14:tracePt t="254248" x="709613" y="5637213"/>
          <p14:tracePt t="254256" x="701675" y="5637213"/>
          <p14:tracePt t="254268" x="693738" y="5637213"/>
          <p14:tracePt t="254270" x="685800" y="5637213"/>
          <p14:tracePt t="254280" x="677863" y="5637213"/>
          <p14:tracePt t="254301" x="669925" y="5637213"/>
          <p14:tracePt t="254325" x="661988" y="5637213"/>
          <p14:tracePt t="254334" x="661988" y="5645150"/>
          <p14:tracePt t="254341" x="654050" y="5645150"/>
          <p14:tracePt t="254366" x="654050" y="5653088"/>
          <p14:tracePt t="254389" x="654050" y="5662613"/>
          <p14:tracePt t="254414" x="654050" y="5670550"/>
          <p14:tracePt t="254421" x="646113" y="5678488"/>
          <p14:tracePt t="254430" x="646113" y="5686425"/>
          <p14:tracePt t="254446" x="646113" y="5694363"/>
          <p14:tracePt t="254453" x="646113" y="5702300"/>
          <p14:tracePt t="254469" x="638175" y="5718175"/>
          <p14:tracePt t="254481" x="638175" y="5726113"/>
          <p14:tracePt t="254485" x="630238" y="5734050"/>
          <p14:tracePt t="254493" x="630238" y="5749925"/>
          <p14:tracePt t="254501" x="630238" y="5765800"/>
          <p14:tracePt t="254509" x="630238" y="5773738"/>
          <p14:tracePt t="254518" x="630238" y="5781675"/>
          <p14:tracePt t="254525" x="622300" y="5789613"/>
          <p14:tracePt t="254533" x="622300" y="5797550"/>
          <p14:tracePt t="254541" x="622300" y="5805488"/>
          <p14:tracePt t="254549" x="622300" y="5813425"/>
          <p14:tracePt t="254557" x="622300" y="5821363"/>
          <p14:tracePt t="254566" x="622300" y="5829300"/>
          <p14:tracePt t="254582" x="622300" y="5837238"/>
          <p14:tracePt t="254599" x="622300" y="5845175"/>
          <p14:tracePt t="254614" x="622300" y="5853113"/>
          <p14:tracePt t="254631" x="630238" y="5853113"/>
          <p14:tracePt t="254638" x="630238" y="5861050"/>
          <p14:tracePt t="254663" x="638175" y="5868988"/>
          <p14:tracePt t="254686" x="646113" y="5868988"/>
          <p14:tracePt t="254694" x="654050" y="5868988"/>
          <p14:tracePt t="254701" x="654050" y="5876925"/>
          <p14:tracePt t="254709" x="661988" y="5876925"/>
          <p14:tracePt t="254717" x="661988" y="5884863"/>
          <p14:tracePt t="254725" x="669925" y="5884863"/>
          <p14:tracePt t="254733" x="677863" y="5884863"/>
          <p14:tracePt t="254741" x="685800" y="5892800"/>
          <p14:tracePt t="254749" x="701675" y="5900738"/>
          <p14:tracePt t="254757" x="709613" y="5900738"/>
          <p14:tracePt t="254765" x="717550" y="5900738"/>
          <p14:tracePt t="254773" x="733425" y="5900738"/>
          <p14:tracePt t="254781" x="741363" y="5908675"/>
          <p14:tracePt t="254789" x="749300" y="5908675"/>
          <p14:tracePt t="254797" x="765175" y="5908675"/>
          <p14:tracePt t="254805" x="765175" y="5916613"/>
          <p14:tracePt t="254814" x="773113" y="5916613"/>
          <p14:tracePt t="254821" x="781050" y="5916613"/>
          <p14:tracePt t="254831" x="788988" y="5916613"/>
          <p14:tracePt t="254845" x="796925" y="5916613"/>
          <p14:tracePt t="254862" x="804863" y="5916613"/>
          <p14:tracePt t="254877" x="812800" y="5916613"/>
          <p14:tracePt t="254897" x="828675" y="5916613"/>
          <p14:tracePt t="254917" x="828675" y="5908675"/>
          <p14:tracePt t="254933" x="836613" y="5908675"/>
          <p14:tracePt t="261750" x="828675" y="5900738"/>
          <p14:tracePt t="261759" x="804863" y="5892800"/>
          <p14:tracePt t="261767" x="788988" y="5892800"/>
          <p14:tracePt t="261777" x="773113" y="5876925"/>
          <p14:tracePt t="261786" x="757238" y="5861050"/>
          <p14:tracePt t="261790" x="741363" y="5837238"/>
          <p14:tracePt t="261804" x="725488" y="5797550"/>
          <p14:tracePt t="261806" x="709613" y="5741988"/>
          <p14:tracePt t="261816" x="677863" y="5686425"/>
          <p14:tracePt t="261821" x="661988" y="5605463"/>
          <p14:tracePt t="261833" x="654050" y="5541963"/>
          <p14:tracePt t="261837" x="654050" y="5478463"/>
          <p14:tracePt t="261848" x="654050" y="5422900"/>
          <p14:tracePt t="261853" x="654050" y="5375275"/>
          <p14:tracePt t="261862" x="654050" y="5319713"/>
          <p14:tracePt t="261869" x="654050" y="5262563"/>
          <p14:tracePt t="261885" x="654050" y="5167313"/>
          <p14:tracePt t="261893" x="661988" y="5119688"/>
          <p14:tracePt t="261902" x="677863" y="5087938"/>
          <p14:tracePt t="261909" x="701675" y="5048250"/>
          <p14:tracePt t="261917" x="717550" y="5016500"/>
          <p14:tracePt t="261925" x="725488" y="4984750"/>
          <p14:tracePt t="261933" x="741363" y="4951413"/>
          <p14:tracePt t="261941" x="749300" y="4927600"/>
          <p14:tracePt t="261950" x="757238" y="4911725"/>
          <p14:tracePt t="262118" x="765175" y="4911725"/>
          <p14:tracePt t="262127" x="773113" y="4911725"/>
          <p14:tracePt t="262135" x="820738" y="4895850"/>
          <p14:tracePt t="262143" x="885825" y="4856163"/>
          <p14:tracePt t="262154" x="965200" y="4784725"/>
          <p14:tracePt t="262158" x="1068388" y="4657725"/>
          <p14:tracePt t="262170" x="1155700" y="4505325"/>
          <p14:tracePt t="262174" x="1220788" y="4362450"/>
          <p14:tracePt t="262185" x="1276350" y="4225925"/>
          <p14:tracePt t="262190" x="1308100" y="4098925"/>
          <p14:tracePt t="262199" x="1316038" y="3995738"/>
          <p14:tracePt t="262205" x="1323975" y="3898900"/>
          <p14:tracePt t="262213" x="1323975" y="3803650"/>
          <p14:tracePt t="262221" x="1323975" y="3732213"/>
          <p14:tracePt t="262229" x="1323975" y="3652838"/>
          <p14:tracePt t="262237" x="1323975" y="3587750"/>
          <p14:tracePt t="262245" x="1323975" y="3524250"/>
          <p14:tracePt t="262253" x="1323975" y="3484563"/>
          <p14:tracePt t="262261" x="1308100" y="3436938"/>
          <p14:tracePt t="262269" x="1292225" y="3405188"/>
          <p14:tracePt t="262277" x="1268413" y="3389313"/>
          <p14:tracePt t="262285" x="1244600" y="3373438"/>
          <p14:tracePt t="262293" x="1220788" y="3365500"/>
          <p14:tracePt t="262301" x="1171575" y="3357563"/>
          <p14:tracePt t="262309" x="1116013" y="3357563"/>
          <p14:tracePt t="262317" x="1068388" y="3357563"/>
          <p14:tracePt t="262325" x="989013" y="3357563"/>
          <p14:tracePt t="262333" x="917575" y="3365500"/>
          <p14:tracePt t="262341" x="828675" y="3381375"/>
          <p14:tracePt t="262352" x="733425" y="3413125"/>
          <p14:tracePt t="262358" x="622300" y="3444875"/>
          <p14:tracePt t="262369" x="485775" y="3500438"/>
          <p14:tracePt t="262374" x="271463" y="3605213"/>
          <p14:tracePt t="262385" x="39688" y="3740150"/>
          <p14:tracePt t="262655" x="192088" y="2743200"/>
          <p14:tracePt t="262664" x="319088" y="2719388"/>
          <p14:tracePt t="262676" x="446088" y="2695575"/>
          <p14:tracePt t="262677" x="542925" y="2679700"/>
          <p14:tracePt t="262686" x="638175" y="2663825"/>
          <p14:tracePt t="262693" x="709613" y="2655888"/>
          <p14:tracePt t="262703" x="773113" y="2655888"/>
          <p14:tracePt t="262709" x="820738" y="2647950"/>
          <p14:tracePt t="262718" x="877888" y="2647950"/>
          <p14:tracePt t="262725" x="909638" y="2647950"/>
          <p14:tracePt t="262734" x="933450" y="2647950"/>
          <p14:tracePt t="262741" x="957263" y="2647950"/>
          <p14:tracePt t="262749" x="981075" y="2655888"/>
          <p14:tracePt t="262757" x="1004888" y="2663825"/>
          <p14:tracePt t="262765" x="1028700" y="2663825"/>
          <p14:tracePt t="262773" x="1044575" y="2663825"/>
          <p14:tracePt t="262781" x="1060450" y="2663825"/>
          <p14:tracePt t="262789" x="1068388" y="2663825"/>
          <p14:tracePt t="262813" x="1068388" y="2655888"/>
          <p14:tracePt t="262821" x="1068388" y="2647950"/>
          <p14:tracePt t="262829" x="1068388" y="2632075"/>
          <p14:tracePt t="262837" x="1060450" y="2624138"/>
          <p14:tracePt t="262845" x="1052513" y="2616200"/>
          <p14:tracePt t="262853" x="1044575" y="2600325"/>
          <p14:tracePt t="262861" x="1028700" y="2592388"/>
          <p14:tracePt t="262870" x="1020763" y="2576513"/>
          <p14:tracePt t="262877" x="1004888" y="2566988"/>
          <p14:tracePt t="262887" x="989013" y="2551113"/>
          <p14:tracePt t="262906" x="949325" y="2519363"/>
          <p14:tracePt t="262909" x="933450" y="2503488"/>
          <p14:tracePt t="262920" x="917575" y="2495550"/>
          <p14:tracePt t="262925" x="909638" y="2479675"/>
          <p14:tracePt t="262933" x="893763" y="2471738"/>
          <p14:tracePt t="262941" x="885825" y="2463800"/>
          <p14:tracePt t="262949" x="877888" y="2455863"/>
          <p14:tracePt t="262957" x="868363" y="2447925"/>
          <p14:tracePt t="262965" x="860425" y="2439988"/>
          <p14:tracePt t="262974" x="844550" y="2424113"/>
          <p14:tracePt t="262981" x="828675" y="2408238"/>
          <p14:tracePt t="262990" x="820738" y="2392363"/>
          <p14:tracePt t="262997" x="804863" y="2376488"/>
          <p14:tracePt t="263005" x="804863" y="2360613"/>
          <p14:tracePt t="263013" x="796925" y="2360613"/>
          <p14:tracePt t="263022" x="788988" y="2352675"/>
          <p14:tracePt t="263134" x="788988" y="2344738"/>
          <p14:tracePt t="263143" x="781050" y="2336800"/>
          <p14:tracePt t="263157" x="773113" y="2328863"/>
          <p14:tracePt t="263165" x="757238" y="2328863"/>
          <p14:tracePt t="263174" x="757238" y="2320925"/>
          <p14:tracePt t="263182" x="741363" y="2312988"/>
          <p14:tracePt t="263190" x="733425" y="2312988"/>
          <p14:tracePt t="263197" x="725488" y="2312988"/>
          <p14:tracePt t="263287" x="725488" y="2305050"/>
          <p14:tracePt t="263302" x="725488" y="2297113"/>
          <p14:tracePt t="263309" x="733425" y="2289175"/>
          <p14:tracePt t="263317" x="741363" y="2289175"/>
          <p14:tracePt t="263325" x="749300" y="2273300"/>
          <p14:tracePt t="263333" x="757238" y="2273300"/>
          <p14:tracePt t="263341" x="765175" y="2257425"/>
          <p14:tracePt t="263349" x="773113" y="2257425"/>
          <p14:tracePt t="263357" x="781050" y="2241550"/>
          <p14:tracePt t="263365" x="804863" y="2233613"/>
          <p14:tracePt t="263373" x="812800" y="2224088"/>
          <p14:tracePt t="263381" x="828675" y="2216150"/>
          <p14:tracePt t="263389" x="844550" y="2208213"/>
          <p14:tracePt t="263397" x="868363" y="2192338"/>
          <p14:tracePt t="263405" x="885825" y="2192338"/>
          <p14:tracePt t="263413" x="893763" y="2184400"/>
          <p14:tracePt t="263421" x="909638" y="2176463"/>
          <p14:tracePt t="263429" x="925513" y="2176463"/>
          <p14:tracePt t="263438" x="933450" y="2168525"/>
          <p14:tracePt t="263445" x="949325" y="2160588"/>
          <p14:tracePt t="263455" x="957263" y="2152650"/>
          <p14:tracePt t="263462" x="973138" y="2136775"/>
          <p14:tracePt t="263470" x="989013" y="2136775"/>
          <p14:tracePt t="263478" x="996950" y="2128838"/>
          <p14:tracePt t="263486" x="1004888" y="2120900"/>
          <p14:tracePt t="263494" x="1020763" y="2112963"/>
          <p14:tracePt t="263502" x="1028700" y="2105025"/>
          <p14:tracePt t="263510" x="1036638" y="2105025"/>
          <p14:tracePt t="263518" x="1052513" y="2097088"/>
          <p14:tracePt t="263534" x="1052513" y="2089150"/>
          <p14:tracePt t="263598" x="1052513" y="2081213"/>
          <p14:tracePt t="263613" x="1060450" y="2065338"/>
          <p14:tracePt t="263621" x="1060450" y="2049463"/>
          <p14:tracePt t="263629" x="1060450" y="2041525"/>
          <p14:tracePt t="263639" x="1060450" y="2025650"/>
          <p14:tracePt t="263645" x="1060450" y="2001838"/>
          <p14:tracePt t="263653" x="1060450" y="1985963"/>
          <p14:tracePt t="263661" x="1060450" y="1962150"/>
          <p14:tracePt t="263669" x="1044575" y="1946275"/>
          <p14:tracePt t="263678" x="1036638" y="1930400"/>
          <p14:tracePt t="263686" x="1036638" y="1922463"/>
          <p14:tracePt t="263694" x="1020763" y="1906588"/>
          <p14:tracePt t="263701" x="1012825" y="1898650"/>
          <p14:tracePt t="263709" x="996950" y="1890713"/>
          <p14:tracePt t="263717" x="989013" y="1881188"/>
          <p14:tracePt t="263725" x="981075" y="1881188"/>
          <p14:tracePt t="263741" x="973138" y="1881188"/>
          <p14:tracePt t="263749" x="965200" y="1881188"/>
          <p14:tracePt t="263758" x="957263" y="1881188"/>
          <p14:tracePt t="263765" x="949325" y="1881188"/>
          <p14:tracePt t="263776" x="925513" y="1881188"/>
          <p14:tracePt t="263782" x="909638" y="1881188"/>
          <p14:tracePt t="263793" x="893763" y="1881188"/>
          <p14:tracePt t="263798" x="877888" y="1890713"/>
          <p14:tracePt t="263809" x="860425" y="1898650"/>
          <p14:tracePt t="263814" x="836613" y="1898650"/>
          <p14:tracePt t="263825" x="812800" y="1906588"/>
          <p14:tracePt t="263830" x="796925" y="1914525"/>
          <p14:tracePt t="263838" x="781050" y="1922463"/>
          <p14:tracePt t="263846" x="773113" y="1922463"/>
          <p14:tracePt t="263853" x="757238" y="1922463"/>
          <p14:tracePt t="263862" x="749300" y="1930400"/>
          <p14:tracePt t="263869" x="741363" y="1930400"/>
          <p14:tracePt t="263878" x="733425" y="1930400"/>
          <p14:tracePt t="263902" x="733425" y="1938338"/>
          <p14:tracePt t="263918" x="733425" y="1946275"/>
          <p14:tracePt t="263934" x="725488" y="1954213"/>
          <p14:tracePt t="263950" x="725488" y="1962150"/>
          <p14:tracePt t="263961" x="725488" y="1978025"/>
          <p14:tracePt t="263966" x="717550" y="1985963"/>
          <p14:tracePt t="263976" x="717550" y="1993900"/>
          <p14:tracePt t="263982" x="717550" y="2009775"/>
          <p14:tracePt t="263993" x="717550" y="2017713"/>
          <p14:tracePt t="263998" x="709613" y="2033588"/>
          <p14:tracePt t="264009" x="701675" y="2049463"/>
          <p14:tracePt t="264013" x="701675" y="2057400"/>
          <p14:tracePt t="264022" x="701675" y="2065338"/>
          <p14:tracePt t="264030" x="693738" y="2081213"/>
          <p14:tracePt t="264038" x="685800" y="2089150"/>
          <p14:tracePt t="264047" x="677863" y="2105025"/>
          <p14:tracePt t="264053" x="677863" y="2112963"/>
          <p14:tracePt t="264062" x="677863" y="2120900"/>
          <p14:tracePt t="264069" x="677863" y="2128838"/>
          <p14:tracePt t="264078" x="677863" y="2144713"/>
          <p14:tracePt t="264085" x="677863" y="2152650"/>
          <p14:tracePt t="264094" x="677863" y="2160588"/>
          <p14:tracePt t="264101" x="677863" y="2168525"/>
          <p14:tracePt t="264112" x="677863" y="2176463"/>
          <p14:tracePt t="264118" x="677863" y="2184400"/>
          <p14:tracePt t="264127" x="677863" y="2192338"/>
          <p14:tracePt t="264134" x="685800" y="2192338"/>
          <p14:tracePt t="264145" x="685800" y="2200275"/>
          <p14:tracePt t="264149" x="693738" y="2208213"/>
          <p14:tracePt t="264158" x="693738" y="2216150"/>
          <p14:tracePt t="264165" x="693738" y="2224088"/>
          <p14:tracePt t="264174" x="701675" y="2233613"/>
          <p14:tracePt t="264181" x="709613" y="2241550"/>
          <p14:tracePt t="264189" x="717550" y="2257425"/>
          <p14:tracePt t="264197" x="725488" y="2273300"/>
          <p14:tracePt t="264205" x="733425" y="2281238"/>
          <p14:tracePt t="264213" x="741363" y="2289175"/>
          <p14:tracePt t="264221" x="749300" y="2305050"/>
          <p14:tracePt t="264229" x="749300" y="2312988"/>
          <p14:tracePt t="264237" x="765175" y="2328863"/>
          <p14:tracePt t="264245" x="765175" y="2336800"/>
          <p14:tracePt t="264253" x="773113" y="2352675"/>
          <p14:tracePt t="264261" x="781050" y="2360613"/>
          <p14:tracePt t="264269" x="796925" y="2368550"/>
          <p14:tracePt t="264277" x="812800" y="2384425"/>
          <p14:tracePt t="264285" x="828675" y="2384425"/>
          <p14:tracePt t="264293" x="844550" y="2392363"/>
          <p14:tracePt t="264301" x="852488" y="2400300"/>
          <p14:tracePt t="264309" x="860425" y="2408238"/>
          <p14:tracePt t="264317" x="885825" y="2408238"/>
          <p14:tracePt t="264326" x="893763" y="2408238"/>
          <p14:tracePt t="264333" x="901700" y="2408238"/>
          <p14:tracePt t="264344" x="909638" y="2408238"/>
          <p14:tracePt t="264349" x="917575" y="2408238"/>
          <p14:tracePt t="264363" x="925513" y="2408238"/>
          <p14:tracePt t="264366" x="933450" y="2408238"/>
          <p14:tracePt t="264374" x="941388" y="2408238"/>
          <p14:tracePt t="264382" x="949325" y="2408238"/>
          <p14:tracePt t="264389" x="957263" y="2408238"/>
          <p14:tracePt t="264397" x="965200" y="2408238"/>
          <p14:tracePt t="264405" x="973138" y="2408238"/>
          <p14:tracePt t="264413" x="996950" y="2408238"/>
          <p14:tracePt t="264421" x="1012825" y="2408238"/>
          <p14:tracePt t="264429" x="1028700" y="2408238"/>
          <p14:tracePt t="264437" x="1044575" y="2408238"/>
          <p14:tracePt t="264445" x="1068388" y="2408238"/>
          <p14:tracePt t="264453" x="1084263" y="2408238"/>
          <p14:tracePt t="264461" x="1100138" y="2408238"/>
          <p14:tracePt t="264469" x="1123950" y="2408238"/>
          <p14:tracePt t="264478" x="1139825" y="2408238"/>
          <p14:tracePt t="264486" x="1163638" y="2408238"/>
          <p14:tracePt t="264496" x="1179513" y="2408238"/>
          <p14:tracePt t="264501" x="1195388" y="2408238"/>
          <p14:tracePt t="264513" x="1211263" y="2408238"/>
          <p14:tracePt t="264518" x="1228725" y="2408238"/>
          <p14:tracePt t="264530" x="1236663" y="2408238"/>
          <p14:tracePt t="264533" x="1252538" y="2408238"/>
          <p14:tracePt t="264545" x="1276350" y="2408238"/>
          <p14:tracePt t="264550" x="1284288" y="2408238"/>
          <p14:tracePt t="264558" x="1300163" y="2400300"/>
          <p14:tracePt t="264566" x="1308100" y="2400300"/>
          <p14:tracePt t="264574" x="1323975" y="2392363"/>
          <p14:tracePt t="264583" x="1331913" y="2392363"/>
          <p14:tracePt t="264589" x="1339850" y="2392363"/>
          <p14:tracePt t="264597" x="1355725" y="2384425"/>
          <p14:tracePt t="264605" x="1355725" y="2376488"/>
          <p14:tracePt t="264613" x="1363663" y="2376488"/>
          <p14:tracePt t="264621" x="1371600" y="2368550"/>
          <p14:tracePt t="264629" x="1379538" y="2368550"/>
          <p14:tracePt t="264637" x="1387475" y="2360613"/>
          <p14:tracePt t="264646" x="1387475" y="2352675"/>
          <p14:tracePt t="264653" x="1395413" y="2352675"/>
          <p14:tracePt t="264661" x="1395413" y="2344738"/>
          <p14:tracePt t="264669" x="1403350" y="2344738"/>
          <p14:tracePt t="264678" x="1411288" y="2328863"/>
          <p14:tracePt t="264685" x="1419225" y="2328863"/>
          <p14:tracePt t="264695" x="1419225" y="2320925"/>
          <p14:tracePt t="264701" x="1427163" y="2320925"/>
          <p14:tracePt t="264711" x="1427163" y="2312988"/>
          <p14:tracePt t="264725" x="1427163" y="2305050"/>
          <p14:tracePt t="264757" x="1427163" y="2297113"/>
          <p14:tracePt t="264783" x="1435100" y="2297113"/>
          <p14:tracePt t="264790" x="1435100" y="2289175"/>
          <p14:tracePt t="264806" x="1435100" y="2281238"/>
          <p14:tracePt t="264822" x="1435100" y="2273300"/>
          <p14:tracePt t="264838" x="1435100" y="2265363"/>
          <p14:tracePt t="264851" x="1435100" y="2257425"/>
          <p14:tracePt t="264854" x="1435100" y="2249488"/>
          <p14:tracePt t="264867" x="1435100" y="2241550"/>
          <p14:tracePt t="264869" x="1435100" y="2216150"/>
          <p14:tracePt t="264880" x="1435100" y="2200275"/>
          <p14:tracePt t="264899" x="1435100" y="2176463"/>
          <p14:tracePt t="264901" x="1435100" y="2160588"/>
          <p14:tracePt t="264910" x="1427163" y="2144713"/>
          <p14:tracePt t="264917" x="1419225" y="2136775"/>
          <p14:tracePt t="264925" x="1411288" y="2120900"/>
          <p14:tracePt t="264933" x="1411288" y="2105025"/>
          <p14:tracePt t="264941" x="1403350" y="2097088"/>
          <p14:tracePt t="264949" x="1395413" y="2089150"/>
          <p14:tracePt t="264957" x="1395413" y="2081213"/>
          <p14:tracePt t="264966" x="1395413" y="2073275"/>
          <p14:tracePt t="264973" x="1387475" y="2065338"/>
          <p14:tracePt t="264989" x="1387475" y="2057400"/>
          <p14:tracePt t="265005" x="1387475" y="2049463"/>
          <p14:tracePt t="265037" x="1387475" y="2041525"/>
          <p14:tracePt t="265086" x="1387475" y="2033588"/>
          <p14:tracePt t="265406" x="1379538" y="2033588"/>
          <p14:tracePt t="265422" x="1371600" y="2033588"/>
          <p14:tracePt t="265438" x="1371600" y="2041525"/>
          <p14:tracePt t="265446" x="1363663" y="2041525"/>
          <p14:tracePt t="265462" x="1363663" y="2049463"/>
          <p14:tracePt t="265469" x="1355725" y="2057400"/>
          <p14:tracePt t="265477" x="1355725" y="2065338"/>
          <p14:tracePt t="265485" x="1347788" y="2065338"/>
          <p14:tracePt t="265493" x="1339850" y="2073275"/>
          <p14:tracePt t="265501" x="1339850" y="2081213"/>
          <p14:tracePt t="265509" x="1331913" y="2097088"/>
          <p14:tracePt t="265517" x="1323975" y="2105025"/>
          <p14:tracePt t="265525" x="1316038" y="2112963"/>
          <p14:tracePt t="265533" x="1308100" y="2136775"/>
          <p14:tracePt t="265541" x="1300163" y="2152650"/>
          <p14:tracePt t="265549" x="1292225" y="2168525"/>
          <p14:tracePt t="265557" x="1284288" y="2184400"/>
          <p14:tracePt t="265565" x="1268413" y="2208213"/>
          <p14:tracePt t="265573" x="1260475" y="2224088"/>
          <p14:tracePt t="265581" x="1252538" y="2241550"/>
          <p14:tracePt t="265589" x="1244600" y="2257425"/>
          <p14:tracePt t="265598" x="1236663" y="2273300"/>
          <p14:tracePt t="265605" x="1228725" y="2305050"/>
          <p14:tracePt t="265614" x="1220788" y="2320925"/>
          <p14:tracePt t="265621" x="1211263" y="2336800"/>
          <p14:tracePt t="265630" x="1211263" y="2360613"/>
          <p14:tracePt t="265638" x="1203325" y="2376488"/>
          <p14:tracePt t="265646" x="1195388" y="2392363"/>
          <p14:tracePt t="265654" x="1187450" y="2408238"/>
          <p14:tracePt t="265661" x="1187450" y="2416175"/>
          <p14:tracePt t="265670" x="1187450" y="2424113"/>
          <p14:tracePt t="265686" x="1187450" y="2432050"/>
          <p14:tracePt t="265847" x="1179513" y="2432050"/>
          <p14:tracePt t="265862" x="1171575" y="2432050"/>
          <p14:tracePt t="265871" x="1155700" y="2432050"/>
          <p14:tracePt t="265879" x="1139825" y="2432050"/>
          <p14:tracePt t="265889" x="1116013" y="2424113"/>
          <p14:tracePt t="265907" x="1060450" y="2424113"/>
          <p14:tracePt t="265911" x="1044575" y="2424113"/>
          <p14:tracePt t="265922" x="1012825" y="2424113"/>
          <p14:tracePt t="265926" x="989013" y="2416175"/>
          <p14:tracePt t="265939" x="973138" y="2416175"/>
          <p14:tracePt t="265942" x="949325" y="2416175"/>
          <p14:tracePt t="265956" x="933450" y="2416175"/>
          <p14:tracePt t="265958" x="925513" y="2416175"/>
          <p14:tracePt t="265972" x="917575" y="2416175"/>
          <p14:tracePt t="266319" x="909638" y="2416175"/>
          <p14:tracePt t="266336" x="893763" y="2416175"/>
          <p14:tracePt t="266346" x="877888" y="2416175"/>
          <p14:tracePt t="266353" x="852488" y="2416175"/>
          <p14:tracePt t="266363" x="828675" y="2416175"/>
          <p14:tracePt t="266366" x="804863" y="2416175"/>
          <p14:tracePt t="266373" x="781050" y="2416175"/>
          <p14:tracePt t="266381" x="757238" y="2416175"/>
          <p14:tracePt t="266389" x="725488" y="2416175"/>
          <p14:tracePt t="266397" x="709613" y="2416175"/>
          <p14:tracePt t="266406" x="685800" y="2416175"/>
          <p14:tracePt t="266413" x="661988" y="2416175"/>
          <p14:tracePt t="266422" x="646113" y="2416175"/>
          <p14:tracePt t="266429" x="630238" y="2416175"/>
          <p14:tracePt t="266438" x="622300" y="2416175"/>
          <p14:tracePt t="266445" x="614363" y="2416175"/>
          <p14:tracePt t="266454" x="606425" y="2416175"/>
          <p14:tracePt t="266461" x="598488" y="2416175"/>
          <p14:tracePt t="266477" x="598488" y="2424113"/>
          <p14:tracePt t="266488" x="590550" y="2424113"/>
          <p14:tracePt t="266504" x="590550" y="2432050"/>
          <p14:tracePt t="266522" x="582613" y="2432050"/>
          <p14:tracePt t="266525" x="582613" y="2439988"/>
          <p14:tracePt t="266534" x="582613" y="2447925"/>
          <p14:tracePt t="266541" x="574675" y="2447925"/>
          <p14:tracePt t="266549" x="574675" y="2455863"/>
          <p14:tracePt t="266557" x="566738" y="2455863"/>
          <p14:tracePt t="266565" x="566738" y="2463800"/>
          <p14:tracePt t="266573" x="558800" y="2471738"/>
          <p14:tracePt t="266581" x="558800" y="2479675"/>
          <p14:tracePt t="266589" x="550863" y="2479675"/>
          <p14:tracePt t="266597" x="550863" y="2487613"/>
          <p14:tracePt t="266605" x="542925" y="2487613"/>
          <p14:tracePt t="266613" x="542925" y="2495550"/>
          <p14:tracePt t="266621" x="542925" y="2503488"/>
          <p14:tracePt t="266629" x="534988" y="2503488"/>
          <p14:tracePt t="266637" x="534988" y="2511425"/>
          <p14:tracePt t="266645" x="534988" y="2519363"/>
          <p14:tracePt t="266653" x="527050" y="2519363"/>
          <p14:tracePt t="266661" x="517525" y="2535238"/>
          <p14:tracePt t="266670" x="517525" y="2543175"/>
          <p14:tracePt t="266677" x="509588" y="2551113"/>
          <p14:tracePt t="266686" x="501650" y="2566988"/>
          <p14:tracePt t="266693" x="501650" y="2576513"/>
          <p14:tracePt t="266703" x="485775" y="2584450"/>
          <p14:tracePt t="266709" x="485775" y="2592388"/>
          <p14:tracePt t="266717" x="477838" y="2608263"/>
          <p14:tracePt t="266725" x="469900" y="2616200"/>
          <p14:tracePt t="266733" x="469900" y="2624138"/>
          <p14:tracePt t="266741" x="469900" y="2640013"/>
          <p14:tracePt t="266749" x="461963" y="2647950"/>
          <p14:tracePt t="266757" x="461963" y="2655888"/>
          <p14:tracePt t="266765" x="454025" y="2671763"/>
          <p14:tracePt t="266773" x="454025" y="2687638"/>
          <p14:tracePt t="266781" x="454025" y="2695575"/>
          <p14:tracePt t="266789" x="454025" y="2703513"/>
          <p14:tracePt t="266797" x="454025" y="2711450"/>
          <p14:tracePt t="266813" x="454025" y="2719388"/>
          <p14:tracePt t="266823" x="454025" y="2727325"/>
          <p14:tracePt t="266840" x="454025" y="2735263"/>
          <p14:tracePt t="266846" x="454025" y="2743200"/>
          <p14:tracePt t="266857" x="454025" y="2751138"/>
          <p14:tracePt t="266861" x="454025" y="2759075"/>
          <p14:tracePt t="266873" x="454025" y="2767013"/>
          <p14:tracePt t="266877" x="454025" y="2774950"/>
          <p14:tracePt t="266886" x="461963" y="2782888"/>
          <p14:tracePt t="266893" x="461963" y="2790825"/>
          <p14:tracePt t="266902" x="469900" y="2798763"/>
          <p14:tracePt t="266909" x="469900" y="2806700"/>
          <p14:tracePt t="266917" x="477838" y="2814638"/>
          <p14:tracePt t="266926" x="485775" y="2830513"/>
          <p14:tracePt t="266933" x="493713" y="2838450"/>
          <p14:tracePt t="266941" x="501650" y="2846388"/>
          <p14:tracePt t="266949" x="501650" y="2862263"/>
          <p14:tracePt t="266957" x="517525" y="2870200"/>
          <p14:tracePt t="266966" x="527050" y="2878138"/>
          <p14:tracePt t="266974" x="542925" y="2886075"/>
          <p14:tracePt t="266981" x="550863" y="2894013"/>
          <p14:tracePt t="266990" x="558800" y="2901950"/>
          <p14:tracePt t="266997" x="574675" y="2909888"/>
          <p14:tracePt t="267008" x="582613" y="2919413"/>
          <p14:tracePt t="267013" x="598488" y="2919413"/>
          <p14:tracePt t="267024" x="606425" y="2919413"/>
          <p14:tracePt t="267029" x="606425" y="2927350"/>
          <p14:tracePt t="267041" x="622300" y="2935288"/>
          <p14:tracePt t="267045" x="630238" y="2935288"/>
          <p14:tracePt t="267058" x="638175" y="2935288"/>
          <p14:tracePt t="267061" x="646113" y="2935288"/>
          <p14:tracePt t="267069" x="654050" y="2935288"/>
          <p14:tracePt t="267077" x="661988" y="2935288"/>
          <p14:tracePt t="267085" x="677863" y="2935288"/>
          <p14:tracePt t="267093" x="685800" y="2935288"/>
          <p14:tracePt t="267101" x="693738" y="2935288"/>
          <p14:tracePt t="267110" x="701675" y="2935288"/>
          <p14:tracePt t="267117" x="717550" y="2935288"/>
          <p14:tracePt t="267133" x="725488" y="2935288"/>
          <p14:tracePt t="267142" x="741363" y="2935288"/>
          <p14:tracePt t="267159" x="757238" y="2935288"/>
          <p14:tracePt t="267165" x="757238" y="2927350"/>
          <p14:tracePt t="267176" x="765175" y="2919413"/>
          <p14:tracePt t="267181" x="773113" y="2909888"/>
          <p14:tracePt t="267189" x="781050" y="2901950"/>
          <p14:tracePt t="267204" x="788988" y="2886075"/>
          <p14:tracePt t="267205" x="796925" y="2870200"/>
          <p14:tracePt t="267213" x="804863" y="2846388"/>
          <p14:tracePt t="267222" x="812800" y="2830513"/>
          <p14:tracePt t="267229" x="812800" y="2814638"/>
          <p14:tracePt t="267239" x="820738" y="2798763"/>
          <p14:tracePt t="267245" x="820738" y="2790825"/>
          <p14:tracePt t="267253" x="828675" y="2774950"/>
          <p14:tracePt t="267269" x="828675" y="2767013"/>
          <p14:tracePt t="267285" x="828675" y="2759075"/>
          <p14:tracePt t="267294" x="836613" y="2759075"/>
          <p14:tracePt t="267309" x="844550" y="2759075"/>
          <p14:tracePt t="267317" x="852488" y="2759075"/>
          <p14:tracePt t="267334" x="860425" y="2759075"/>
          <p14:tracePt t="267342" x="868363" y="2759075"/>
          <p14:tracePt t="267359" x="885825" y="2759075"/>
          <p14:tracePt t="267365" x="901700" y="2759075"/>
          <p14:tracePt t="267376" x="917575" y="2759075"/>
          <p14:tracePt t="267381" x="933450" y="2759075"/>
          <p14:tracePt t="267392" x="949325" y="2759075"/>
          <p14:tracePt t="267397" x="965200" y="2759075"/>
          <p14:tracePt t="267409" x="981075" y="2759075"/>
          <p14:tracePt t="267414" x="1004888" y="2759075"/>
          <p14:tracePt t="267422" x="1028700" y="2759075"/>
          <p14:tracePt t="267429" x="1052513" y="2751138"/>
          <p14:tracePt t="267438" x="1076325" y="2735263"/>
          <p14:tracePt t="267446" x="1100138" y="2727325"/>
          <p14:tracePt t="267453" x="1116013" y="2719388"/>
          <p14:tracePt t="267462" x="1139825" y="2711450"/>
          <p14:tracePt t="267469" x="1171575" y="2703513"/>
          <p14:tracePt t="267478" x="1195388" y="2687638"/>
          <p14:tracePt t="267486" x="1220788" y="2671763"/>
          <p14:tracePt t="267496" x="1252538" y="2663825"/>
          <p14:tracePt t="267502" x="1268413" y="2647950"/>
          <p14:tracePt t="267509" x="1284288" y="2640013"/>
          <p14:tracePt t="267517" x="1300163" y="2632075"/>
          <p14:tracePt t="267525" x="1308100" y="2624138"/>
          <p14:tracePt t="267533" x="1316038" y="2616200"/>
          <p14:tracePt t="267541" x="1316038" y="2608263"/>
          <p14:tracePt t="267549" x="1323975" y="2600325"/>
          <p14:tracePt t="267565" x="1323975" y="2592388"/>
          <p14:tracePt t="267574" x="1323975" y="2584450"/>
          <p14:tracePt t="267581" x="1323975" y="2566988"/>
          <p14:tracePt t="267591" x="1323975" y="2559050"/>
          <p14:tracePt t="267597" x="1323975" y="2551113"/>
          <p14:tracePt t="267605" x="1323975" y="2543175"/>
          <p14:tracePt t="267613" x="1323975" y="2535238"/>
          <p14:tracePt t="267621" x="1323975" y="2527300"/>
          <p14:tracePt t="267629" x="1323975" y="2519363"/>
          <p14:tracePt t="267637" x="1323975" y="2503488"/>
          <p14:tracePt t="267653" x="1316038" y="2487613"/>
          <p14:tracePt t="267669" x="1308100" y="2479675"/>
          <p14:tracePt t="267685" x="1308100" y="2471738"/>
          <p14:tracePt t="267693" x="1300163" y="2463800"/>
          <p14:tracePt t="267775" x="1292225" y="2463800"/>
          <p14:tracePt t="267791" x="1284288" y="2463800"/>
          <p14:tracePt t="267799" x="1268413" y="2463800"/>
          <p14:tracePt t="267807" x="1252538" y="2463800"/>
          <p14:tracePt t="267813" x="1228725" y="2463800"/>
          <p14:tracePt t="267821" x="1203325" y="2463800"/>
          <p14:tracePt t="267829" x="1171575" y="2463800"/>
          <p14:tracePt t="267837" x="1147763" y="2463800"/>
          <p14:tracePt t="267845" x="1116013" y="2463800"/>
          <p14:tracePt t="267853" x="1084263" y="2463800"/>
          <p14:tracePt t="267862" x="1060450" y="2463800"/>
          <p14:tracePt t="267869" x="1028700" y="2463800"/>
          <p14:tracePt t="267878" x="1004888" y="2463800"/>
          <p14:tracePt t="267896" x="973138" y="2463800"/>
          <p14:tracePt t="267901" x="957263" y="2455863"/>
          <p14:tracePt t="267911" x="941388" y="2455863"/>
          <p14:tracePt t="268007" x="933450" y="2455863"/>
          <p14:tracePt t="268031" x="925513" y="2463800"/>
          <p14:tracePt t="268039" x="925513" y="2471738"/>
          <p14:tracePt t="268047" x="909638" y="2479675"/>
          <p14:tracePt t="268055" x="901700" y="2495550"/>
          <p14:tracePt t="268066" x="901700" y="2503488"/>
          <p14:tracePt t="268070" x="893763" y="2511425"/>
          <p14:tracePt t="268079" x="893763" y="2519363"/>
          <p14:tracePt t="268085" x="885825" y="2527300"/>
          <p14:tracePt t="268095" x="868363" y="2543175"/>
          <p14:tracePt t="268102" x="868363" y="2559050"/>
          <p14:tracePt t="268112" x="860425" y="2576513"/>
          <p14:tracePt t="268117" x="852488" y="2592388"/>
          <p14:tracePt t="268129" x="852488" y="2600325"/>
          <p14:tracePt t="268133" x="852488" y="2616200"/>
          <p14:tracePt t="268142" x="852488" y="2632075"/>
          <p14:tracePt t="268149" x="852488" y="2647950"/>
          <p14:tracePt t="268158" x="852488" y="2663825"/>
          <p14:tracePt t="268165" x="852488" y="2679700"/>
          <p14:tracePt t="268174" x="852488" y="2695575"/>
          <p14:tracePt t="268182" x="852488" y="2719388"/>
          <p14:tracePt t="268189" x="852488" y="2727325"/>
          <p14:tracePt t="268197" x="852488" y="2743200"/>
          <p14:tracePt t="268205" x="852488" y="2759075"/>
          <p14:tracePt t="268213" x="860425" y="2774950"/>
          <p14:tracePt t="268221" x="860425" y="2782888"/>
          <p14:tracePt t="268231" x="877888" y="2798763"/>
          <p14:tracePt t="268238" x="885825" y="2814638"/>
          <p14:tracePt t="268248" x="893763" y="2830513"/>
          <p14:tracePt t="268254" x="909638" y="2846388"/>
          <p14:tracePt t="268265" x="933450" y="2862263"/>
          <p14:tracePt t="268270" x="949325" y="2870200"/>
          <p14:tracePt t="268282" x="957263" y="2886075"/>
          <p14:tracePt t="268286" x="981075" y="2894013"/>
          <p14:tracePt t="268298" x="1004888" y="2909888"/>
          <p14:tracePt t="268302" x="1020763" y="2909888"/>
          <p14:tracePt t="268315" x="1036638" y="2919413"/>
          <p14:tracePt t="268318" x="1052513" y="2935288"/>
          <p14:tracePt t="268326" x="1076325" y="2935288"/>
          <p14:tracePt t="268334" x="1092200" y="2935288"/>
          <p14:tracePt t="268342" x="1116013" y="2935288"/>
          <p14:tracePt t="268350" x="1131888" y="2935288"/>
          <p14:tracePt t="268358" x="1147763" y="2935288"/>
          <p14:tracePt t="268366" x="1163638" y="2935288"/>
          <p14:tracePt t="268374" x="1179513" y="2935288"/>
          <p14:tracePt t="268382" x="1203325" y="2935288"/>
          <p14:tracePt t="268390" x="1220788" y="2935288"/>
          <p14:tracePt t="268399" x="1236663" y="2935288"/>
          <p14:tracePt t="268406" x="1260475" y="2935288"/>
          <p14:tracePt t="268417" x="1276350" y="2935288"/>
          <p14:tracePt t="268422" x="1292225" y="2935288"/>
          <p14:tracePt t="268432" x="1308100" y="2927350"/>
          <p14:tracePt t="268438" x="1323975" y="2927350"/>
          <p14:tracePt t="268449" x="1331913" y="2919413"/>
          <p14:tracePt t="268454" x="1339850" y="2909888"/>
          <p14:tracePt t="268466" x="1355725" y="2909888"/>
          <p14:tracePt t="268470" x="1363663" y="2901950"/>
          <p14:tracePt t="268482" x="1371600" y="2901950"/>
          <p14:tracePt t="268486" x="1379538" y="2901950"/>
          <p14:tracePt t="268499" x="1387475" y="2894013"/>
          <p14:tracePt t="268502" x="1395413" y="2894013"/>
          <p14:tracePt t="268510" x="1411288" y="2886075"/>
          <p14:tracePt t="268518" x="1419225" y="2886075"/>
          <p14:tracePt t="268526" x="1427163" y="2886075"/>
          <p14:tracePt t="268534" x="1435100" y="2886075"/>
          <p14:tracePt t="268542" x="1435100" y="2878138"/>
          <p14:tracePt t="268550" x="1450975" y="2878138"/>
          <p14:tracePt t="268566" x="1458913" y="2878138"/>
          <p14:tracePt t="268573" x="1458913" y="2870200"/>
          <p14:tracePt t="268590" x="1466850" y="2870200"/>
          <p14:tracePt t="268614" x="1466850" y="2862263"/>
          <p14:tracePt t="268630" x="1474788" y="2862263"/>
          <p14:tracePt t="268664" x="1474788" y="2854325"/>
          <p14:tracePt t="268709" x="1474788" y="2846388"/>
          <p14:tracePt t="268725" x="1474788" y="2838450"/>
          <p14:tracePt t="268741" x="1474788" y="2830513"/>
          <p14:tracePt t="268749" x="1474788" y="2822575"/>
          <p14:tracePt t="268757" x="1474788" y="2814638"/>
          <p14:tracePt t="268765" x="1474788" y="2790825"/>
          <p14:tracePt t="268772" x="1474788" y="2782888"/>
          <p14:tracePt t="268781" x="1474788" y="2767013"/>
          <p14:tracePt t="268789" x="1474788" y="2751138"/>
          <p14:tracePt t="268797" x="1474788" y="2735263"/>
          <p14:tracePt t="268805" x="1474788" y="2719388"/>
          <p14:tracePt t="268813" x="1474788" y="2711450"/>
          <p14:tracePt t="268821" x="1474788" y="2703513"/>
          <p14:tracePt t="268834" x="1474788" y="2687638"/>
          <p14:tracePt t="268838" x="1474788" y="2679700"/>
          <p14:tracePt t="268850" x="1474788" y="2671763"/>
          <p14:tracePt t="268854" x="1466850" y="2655888"/>
          <p14:tracePt t="268862" x="1458913" y="2647950"/>
          <p14:tracePt t="268870" x="1458913" y="2640013"/>
          <p14:tracePt t="268886" x="1435100" y="2616200"/>
          <p14:tracePt t="268894" x="1435100" y="2608263"/>
          <p14:tracePt t="268902" x="1435100" y="2600325"/>
          <p14:tracePt t="268910" x="1427163" y="2600325"/>
          <p14:tracePt t="268917" x="1427163" y="2592388"/>
          <p14:tracePt t="268926" x="1419225" y="2584450"/>
          <p14:tracePt t="268942" x="1419225" y="2576513"/>
          <p14:tracePt t="268951" x="1411288" y="2576513"/>
          <p14:tracePt t="268968" x="1403350" y="2566988"/>
          <p14:tracePt t="268984" x="1395413" y="2566988"/>
          <p14:tracePt t="268989" x="1395413" y="2559050"/>
          <p14:tracePt t="269001" x="1387475" y="2559050"/>
          <p14:tracePt t="269005" x="1387475" y="2551113"/>
          <p14:tracePt t="269017" x="1379538" y="2551113"/>
          <p14:tracePt t="269021" x="1371600" y="2551113"/>
          <p14:tracePt t="269036" x="1363663" y="2543175"/>
          <p14:tracePt t="269037" x="1355725" y="2543175"/>
          <p14:tracePt t="269046" x="1339850" y="2535238"/>
          <p14:tracePt t="269054" x="1316038" y="2527300"/>
          <p14:tracePt t="269061" x="1292225" y="2519363"/>
          <p14:tracePt t="269070" x="1276350" y="2519363"/>
          <p14:tracePt t="269078" x="1252538" y="2519363"/>
          <p14:tracePt t="269086" x="1228725" y="2519363"/>
          <p14:tracePt t="269093" x="1211263" y="2519363"/>
          <p14:tracePt t="269102" x="1187450" y="2519363"/>
          <p14:tracePt t="269109" x="1171575" y="2519363"/>
          <p14:tracePt t="269118" x="1163638" y="2519363"/>
          <p14:tracePt t="269125" x="1147763" y="2519363"/>
          <p14:tracePt t="269135" x="1139825" y="2519363"/>
          <p14:tracePt t="269166" x="1131888" y="2519363"/>
          <p14:tracePt t="269221" x="1123950" y="2519363"/>
          <p14:tracePt t="269237" x="1116013" y="2519363"/>
          <p14:tracePt t="269245" x="1116013" y="2527300"/>
          <p14:tracePt t="269253" x="1100138" y="2535238"/>
          <p14:tracePt t="269261" x="1092200" y="2543175"/>
          <p14:tracePt t="269269" x="1084263" y="2543175"/>
          <p14:tracePt t="269277" x="1076325" y="2559050"/>
          <p14:tracePt t="269285" x="1068388" y="2566988"/>
          <p14:tracePt t="269293" x="1052513" y="2576513"/>
          <p14:tracePt t="269302" x="1052513" y="2584450"/>
          <p14:tracePt t="269309" x="1044575" y="2600325"/>
          <p14:tracePt t="269317" x="1036638" y="2600325"/>
          <p14:tracePt t="269325" x="1036638" y="2608263"/>
          <p14:tracePt t="269334" x="1028700" y="2624138"/>
          <p14:tracePt t="269341" x="1028700" y="2632075"/>
          <p14:tracePt t="269349" x="1028700" y="2640013"/>
          <p14:tracePt t="269357" x="1028700" y="2647950"/>
          <p14:tracePt t="269374" x="1028700" y="2663825"/>
          <p14:tracePt t="269386" x="1028700" y="2671763"/>
          <p14:tracePt t="269390" x="1028700" y="2679700"/>
          <p14:tracePt t="269403" x="1028700" y="2695575"/>
          <p14:tracePt t="269406" x="1036638" y="2711450"/>
          <p14:tracePt t="269414" x="1044575" y="2719388"/>
          <p14:tracePt t="269422" x="1052513" y="2735263"/>
          <p14:tracePt t="269430" x="1060450" y="2743200"/>
          <p14:tracePt t="269438" x="1068388" y="2759075"/>
          <p14:tracePt t="269446" x="1076325" y="2774950"/>
          <p14:tracePt t="269454" x="1084263" y="2782888"/>
          <p14:tracePt t="269462" x="1092200" y="2790825"/>
          <p14:tracePt t="269470" x="1108075" y="2798763"/>
          <p14:tracePt t="269478" x="1108075" y="2806700"/>
          <p14:tracePt t="269487" x="1116013" y="2806700"/>
          <p14:tracePt t="269494" x="1116013" y="2814638"/>
          <p14:tracePt t="269782" x="1123950" y="2814638"/>
          <p14:tracePt t="269789" x="1131888" y="2822575"/>
          <p14:tracePt t="269797" x="1147763" y="2830513"/>
          <p14:tracePt t="269805" x="1179513" y="2846388"/>
          <p14:tracePt t="269813" x="1195388" y="2854325"/>
          <p14:tracePt t="269821" x="1211263" y="2862263"/>
          <p14:tracePt t="269828" x="1228725" y="2878138"/>
          <p14:tracePt t="269837" x="1244600" y="2878138"/>
          <p14:tracePt t="269845" x="1268413" y="2886075"/>
          <p14:tracePt t="269853" x="1276350" y="2894013"/>
          <p14:tracePt t="269861" x="1292225" y="2901950"/>
          <p14:tracePt t="269869" x="1308100" y="2909888"/>
          <p14:tracePt t="269877" x="1316038" y="2909888"/>
          <p14:tracePt t="269885" x="1323975" y="2919413"/>
          <p14:tracePt t="269902" x="1331913" y="2919413"/>
          <p14:tracePt t="269925" x="1339850" y="2919413"/>
          <p14:tracePt t="269935" x="1339850" y="29273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9441B42C-D900-4FA5-ABEC-FD2698D82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What is Nanotechnology?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206920-1E99-4EC6-A75A-9D40741B76B3}"/>
              </a:ext>
            </a:extLst>
          </p:cNvPr>
          <p:cNvSpPr txBox="1"/>
          <p:nvPr/>
        </p:nvSpPr>
        <p:spPr>
          <a:xfrm>
            <a:off x="566657" y="798603"/>
            <a:ext cx="10602086" cy="446276"/>
          </a:xfrm>
          <a:prstGeom prst="rect">
            <a:avLst/>
          </a:prstGeom>
          <a:solidFill>
            <a:srgbClr val="B7DB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2300" b="1" dirty="0"/>
              <a:t>A technology involving a material or process with a length scale between 1 to 100 nm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7BE04-55D8-4917-AB51-EA0237E7A17B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11" name="Picture 27" descr="1_new_crest">
              <a:extLst>
                <a:ext uri="{FF2B5EF4-FFF2-40B4-BE49-F238E27FC236}">
                  <a16:creationId xmlns:a16="http://schemas.microsoft.com/office/drawing/2014/main" id="{041AB13C-17D3-4535-8F88-2DFD30CDDB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8" descr="3_new_word_marque">
              <a:extLst>
                <a:ext uri="{FF2B5EF4-FFF2-40B4-BE49-F238E27FC236}">
                  <a16:creationId xmlns:a16="http://schemas.microsoft.com/office/drawing/2014/main" id="{9473DB12-0644-499C-AC97-612A86F5C7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7314CC3-8E6D-4582-BA9A-D173C2DE5A84}"/>
              </a:ext>
            </a:extLst>
          </p:cNvPr>
          <p:cNvSpPr txBox="1"/>
          <p:nvPr/>
        </p:nvSpPr>
        <p:spPr>
          <a:xfrm>
            <a:off x="8455308" y="6173342"/>
            <a:ext cx="2713435" cy="584775"/>
          </a:xfrm>
          <a:prstGeom prst="rect">
            <a:avLst/>
          </a:prstGeom>
          <a:solidFill>
            <a:srgbClr val="FF8585"/>
          </a:solidFill>
        </p:spPr>
        <p:txBody>
          <a:bodyPr wrap="none" rtlCol="0">
            <a:spAutoFit/>
          </a:bodyPr>
          <a:lstStyle/>
          <a:p>
            <a:r>
              <a:rPr lang="en-GB" sz="3200" b="1" dirty="0" err="1"/>
              <a:t>NanoMaterials</a:t>
            </a:r>
            <a:endParaRPr lang="en-GB" sz="3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FF5E51-52EB-4B9A-A5B3-11B359259530}"/>
              </a:ext>
            </a:extLst>
          </p:cNvPr>
          <p:cNvSpPr txBox="1"/>
          <p:nvPr/>
        </p:nvSpPr>
        <p:spPr>
          <a:xfrm>
            <a:off x="566657" y="3474888"/>
            <a:ext cx="2683748" cy="584775"/>
          </a:xfrm>
          <a:prstGeom prst="rect">
            <a:avLst/>
          </a:prstGeom>
          <a:solidFill>
            <a:srgbClr val="FF8585"/>
          </a:solidFill>
        </p:spPr>
        <p:txBody>
          <a:bodyPr wrap="none" rtlCol="0">
            <a:spAutoFit/>
          </a:bodyPr>
          <a:lstStyle/>
          <a:p>
            <a:r>
              <a:rPr lang="en-GB" sz="3200" b="1" dirty="0" err="1"/>
              <a:t>NanoMedicine</a:t>
            </a:r>
            <a:endParaRPr lang="en-GB" sz="32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1AB6DC-752C-4461-9B44-ECD150DC82C2}"/>
              </a:ext>
            </a:extLst>
          </p:cNvPr>
          <p:cNvSpPr txBox="1"/>
          <p:nvPr/>
        </p:nvSpPr>
        <p:spPr>
          <a:xfrm>
            <a:off x="3007053" y="4374372"/>
            <a:ext cx="2996526" cy="584775"/>
          </a:xfrm>
          <a:prstGeom prst="rect">
            <a:avLst/>
          </a:prstGeom>
          <a:solidFill>
            <a:srgbClr val="FF8585"/>
          </a:solidFill>
        </p:spPr>
        <p:txBody>
          <a:bodyPr wrap="none" rtlCol="0">
            <a:spAutoFit/>
          </a:bodyPr>
          <a:lstStyle/>
          <a:p>
            <a:r>
              <a:rPr lang="en-GB" sz="3200" b="1" dirty="0" err="1"/>
              <a:t>NanoFabrication</a:t>
            </a:r>
            <a:endParaRPr lang="en-GB" sz="32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D967E4-3268-4610-A0C8-37C5DC7C8F0B}"/>
              </a:ext>
            </a:extLst>
          </p:cNvPr>
          <p:cNvSpPr txBox="1"/>
          <p:nvPr/>
        </p:nvSpPr>
        <p:spPr>
          <a:xfrm>
            <a:off x="5760227" y="5273857"/>
            <a:ext cx="2938433" cy="584775"/>
          </a:xfrm>
          <a:prstGeom prst="rect">
            <a:avLst/>
          </a:prstGeom>
          <a:solidFill>
            <a:srgbClr val="FF8585"/>
          </a:solidFill>
        </p:spPr>
        <p:txBody>
          <a:bodyPr wrap="none" rtlCol="0">
            <a:spAutoFit/>
          </a:bodyPr>
          <a:lstStyle/>
          <a:p>
            <a:r>
              <a:rPr lang="en-GB" sz="3200" b="1" dirty="0" err="1"/>
              <a:t>NanoElectronics</a:t>
            </a:r>
            <a:endParaRPr lang="en-GB" sz="3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5BD816-7FA7-47D8-BAE3-5C712B447EFF}"/>
              </a:ext>
            </a:extLst>
          </p:cNvPr>
          <p:cNvSpPr txBox="1"/>
          <p:nvPr/>
        </p:nvSpPr>
        <p:spPr>
          <a:xfrm>
            <a:off x="566657" y="1397152"/>
            <a:ext cx="10602086" cy="186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2300" b="1" dirty="0"/>
              <a:t>Technologies involving this length scale are now pervasive across most industrial sectors</a:t>
            </a:r>
          </a:p>
          <a:p>
            <a:pPr algn="just"/>
            <a:endParaRPr lang="en-GB" sz="2300" b="1" dirty="0"/>
          </a:p>
          <a:p>
            <a:pPr algn="just"/>
            <a:r>
              <a:rPr lang="en-GB" sz="2300" b="1" dirty="0"/>
              <a:t>You will have undoubtedly used </a:t>
            </a:r>
            <a:r>
              <a:rPr lang="en-GB" sz="2300" b="1" dirty="0" err="1"/>
              <a:t>NanoTechnology</a:t>
            </a:r>
            <a:r>
              <a:rPr lang="en-GB" sz="2300" b="1" dirty="0"/>
              <a:t> already today if you have used an electronic device (phone, computer, tablet, games console).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466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87"/>
    </mc:Choice>
    <mc:Fallback xmlns="">
      <p:transition spd="slow" advTm="51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  <p:extLst mod="1">
    <p:ext uri="{3A86A75C-4F4B-4683-9AE1-C65F6400EC91}">
      <p14:laserTraceLst xmlns:p14="http://schemas.microsoft.com/office/powerpoint/2010/main">
        <p14:tracePtLst>
          <p14:tracePt t="14406" x="1308100" y="2935288"/>
          <p14:tracePt t="14414" x="1260475" y="2967038"/>
          <p14:tracePt t="14422" x="1171575" y="3030538"/>
          <p14:tracePt t="14430" x="1060450" y="3117850"/>
          <p14:tracePt t="14438" x="949325" y="3262313"/>
          <p14:tracePt t="14446" x="804863" y="3405188"/>
          <p14:tracePt t="14454" x="669925" y="3563938"/>
          <p14:tracePt t="14464" x="558800" y="3740150"/>
          <p14:tracePt t="14471" x="461963" y="3883025"/>
          <p14:tracePt t="14481" x="422275" y="3979863"/>
          <p14:tracePt t="14486" x="398463" y="4011613"/>
          <p14:tracePt t="14495" x="398463" y="4019550"/>
          <p14:tracePt t="14511" x="406400" y="4019550"/>
          <p14:tracePt t="14518" x="477838" y="3979863"/>
          <p14:tracePt t="14526" x="574675" y="3938588"/>
          <p14:tracePt t="14534" x="693738" y="3890963"/>
          <p14:tracePt t="14542" x="844550" y="3835400"/>
          <p14:tracePt t="14550" x="1012825" y="3748088"/>
          <p14:tracePt t="14558" x="1211263" y="3676650"/>
          <p14:tracePt t="14566" x="1371600" y="3621088"/>
          <p14:tracePt t="14574" x="1522413" y="3571875"/>
          <p14:tracePt t="14582" x="1682750" y="3516313"/>
          <p14:tracePt t="14590" x="1833563" y="3460750"/>
          <p14:tracePt t="14598" x="1993900" y="3405188"/>
          <p14:tracePt t="14606" x="2192338" y="3349625"/>
          <p14:tracePt t="14614" x="2344738" y="3302000"/>
          <p14:tracePt t="14622" x="2535238" y="3252788"/>
          <p14:tracePt t="14630" x="2806700" y="3141663"/>
          <p14:tracePt t="14638" x="3094038" y="3014663"/>
          <p14:tracePt t="14646" x="3452813" y="2854325"/>
          <p14:tracePt t="14654" x="3787775" y="2703513"/>
          <p14:tracePt t="14662" x="4186238" y="2527300"/>
          <p14:tracePt t="14670" x="4560888" y="2336800"/>
          <p14:tracePt t="14677" x="4983163" y="2160588"/>
          <p14:tracePt t="14686" x="5422900" y="1985963"/>
          <p14:tracePt t="14694" x="5861050" y="1801813"/>
          <p14:tracePt t="14702" x="6275388" y="1643063"/>
          <p14:tracePt t="14709" x="6705600" y="1498600"/>
          <p14:tracePt t="14718" x="7096125" y="1363663"/>
          <p14:tracePt t="14726" x="7486650" y="1252538"/>
          <p14:tracePt t="14734" x="7878763" y="1139825"/>
          <p14:tracePt t="14742" x="8180388" y="1052513"/>
          <p14:tracePt t="14750" x="8435975" y="1004888"/>
          <p14:tracePt t="14758" x="8620125" y="965200"/>
          <p14:tracePt t="14766" x="8786813" y="949325"/>
          <p14:tracePt t="14774" x="8931275" y="925513"/>
          <p14:tracePt t="14782" x="9074150" y="901700"/>
          <p14:tracePt t="14790" x="9153525" y="893763"/>
          <p14:tracePt t="14798" x="9250363" y="885825"/>
          <p14:tracePt t="14806" x="9329738" y="877888"/>
          <p14:tracePt t="14814" x="9401175" y="862013"/>
          <p14:tracePt t="14822" x="9456738" y="844550"/>
          <p14:tracePt t="14830" x="9504363" y="820738"/>
          <p14:tracePt t="14838" x="9551988" y="796925"/>
          <p14:tracePt t="14846" x="9593263" y="773113"/>
          <p14:tracePt t="14854" x="9632950" y="757238"/>
          <p14:tracePt t="14861" x="9664700" y="741363"/>
          <p14:tracePt t="14870" x="9688513" y="725488"/>
          <p14:tracePt t="14882" x="9736138" y="701675"/>
          <p14:tracePt t="14886" x="9767888" y="685800"/>
          <p14:tracePt t="14893" x="9823450" y="669925"/>
          <p14:tracePt t="14902" x="9863138" y="661988"/>
          <p14:tracePt t="14910" x="9918700" y="646113"/>
          <p14:tracePt t="14918" x="9967913" y="638175"/>
          <p14:tracePt t="14925" x="10023475" y="630238"/>
          <p14:tracePt t="14934" x="10063163" y="622300"/>
          <p14:tracePt t="14942" x="10118725" y="622300"/>
          <p14:tracePt t="14950" x="10150475" y="622300"/>
          <p14:tracePt t="14957" x="10182225" y="622300"/>
          <p14:tracePt t="14966" x="10221913" y="622300"/>
          <p14:tracePt t="14974" x="10245725" y="622300"/>
          <p14:tracePt t="14981" x="10269538" y="622300"/>
          <p14:tracePt t="14990" x="10287000" y="622300"/>
          <p14:tracePt t="14998" x="10302875" y="622300"/>
          <p14:tracePt t="15006" x="10318750" y="622300"/>
          <p14:tracePt t="15015" x="10326688" y="622300"/>
          <p14:tracePt t="15022" x="10334625" y="622300"/>
          <p14:tracePt t="15102" x="10318750" y="614363"/>
          <p14:tracePt t="15110" x="10287000" y="606425"/>
          <p14:tracePt t="15118" x="10253663" y="598488"/>
          <p14:tracePt t="15126" x="10213975" y="598488"/>
          <p14:tracePt t="15134" x="10166350" y="590550"/>
          <p14:tracePt t="15142" x="10134600" y="590550"/>
          <p14:tracePt t="15150" x="10086975" y="590550"/>
          <p14:tracePt t="15158" x="10047288" y="590550"/>
          <p14:tracePt t="15166" x="9991725" y="590550"/>
          <p14:tracePt t="15174" x="9926638" y="590550"/>
          <p14:tracePt t="15182" x="9879013" y="590550"/>
          <p14:tracePt t="15190" x="9831388" y="590550"/>
          <p14:tracePt t="15199" x="9775825" y="590550"/>
          <p14:tracePt t="15206" x="9744075" y="590550"/>
          <p14:tracePt t="15213" x="9712325" y="598488"/>
          <p14:tracePt t="15222" x="9672638" y="606425"/>
          <p14:tracePt t="15229" x="9640888" y="622300"/>
          <p14:tracePt t="15238" x="9601200" y="638175"/>
          <p14:tracePt t="15246" x="9567863" y="661988"/>
          <p14:tracePt t="15254" x="9520238" y="685800"/>
          <p14:tracePt t="15262" x="9488488" y="693738"/>
          <p14:tracePt t="15270" x="9464675" y="717550"/>
          <p14:tracePt t="15278" x="9448800" y="733425"/>
          <p14:tracePt t="15286" x="9424988" y="749300"/>
          <p14:tracePt t="15294" x="9424988" y="757238"/>
          <p14:tracePt t="15302" x="9409113" y="765175"/>
          <p14:tracePt t="15309" x="9409113" y="773113"/>
          <p14:tracePt t="15318" x="9401175" y="781050"/>
          <p14:tracePt t="15326" x="9393238" y="796925"/>
          <p14:tracePt t="15334" x="9393238" y="804863"/>
          <p14:tracePt t="15342" x="9393238" y="828675"/>
          <p14:tracePt t="15350" x="9385300" y="852488"/>
          <p14:tracePt t="15358" x="9385300" y="885825"/>
          <p14:tracePt t="15366" x="9385300" y="917575"/>
          <p14:tracePt t="15374" x="9385300" y="949325"/>
          <p14:tracePt t="15382" x="9385300" y="981075"/>
          <p14:tracePt t="15390" x="9385300" y="1028700"/>
          <p14:tracePt t="15398" x="9393238" y="1060450"/>
          <p14:tracePt t="15406" x="9401175" y="1108075"/>
          <p14:tracePt t="15414" x="9409113" y="1139825"/>
          <p14:tracePt t="15422" x="9417050" y="1179513"/>
          <p14:tracePt t="15430" x="9424988" y="1204913"/>
          <p14:tracePt t="15438" x="9440863" y="1228725"/>
          <p14:tracePt t="15446" x="9448800" y="1252538"/>
          <p14:tracePt t="15454" x="9456738" y="1284288"/>
          <p14:tracePt t="15461" x="9480550" y="1316038"/>
          <p14:tracePt t="15470" x="9504363" y="1347788"/>
          <p14:tracePt t="15478" x="9536113" y="1387475"/>
          <p14:tracePt t="15486" x="9567863" y="1411288"/>
          <p14:tracePt t="15493" x="9617075" y="1458913"/>
          <p14:tracePt t="15502" x="9672638" y="1490663"/>
          <p14:tracePt t="15510" x="9728200" y="1522413"/>
          <p14:tracePt t="15518" x="9783763" y="1555750"/>
          <p14:tracePt t="15526" x="9839325" y="1587500"/>
          <p14:tracePt t="15534" x="9910763" y="1611313"/>
          <p14:tracePt t="15542" x="9967913" y="1635125"/>
          <p14:tracePt t="15550" x="10023475" y="1651000"/>
          <p14:tracePt t="15558" x="10063163" y="1658938"/>
          <p14:tracePt t="15566" x="10118725" y="1666875"/>
          <p14:tracePt t="15574" x="10158413" y="1674813"/>
          <p14:tracePt t="15582" x="10198100" y="1674813"/>
          <p14:tracePt t="15590" x="10229850" y="1674813"/>
          <p14:tracePt t="15597" x="10279063" y="1666875"/>
          <p14:tracePt t="15606" x="10310813" y="1651000"/>
          <p14:tracePt t="15614" x="10358438" y="1635125"/>
          <p14:tracePt t="15622" x="10421938" y="1603375"/>
          <p14:tracePt t="15630" x="10493375" y="1571625"/>
          <p14:tracePt t="15638" x="10564813" y="1538288"/>
          <p14:tracePt t="15646" x="10645775" y="1498600"/>
          <p14:tracePt t="15654" x="10717213" y="1466850"/>
          <p14:tracePt t="15662" x="10796588" y="1435100"/>
          <p14:tracePt t="15670" x="10875963" y="1403350"/>
          <p14:tracePt t="15678" x="10939463" y="1371600"/>
          <p14:tracePt t="15686" x="11012488" y="1347788"/>
          <p14:tracePt t="15694" x="11068050" y="1323975"/>
          <p14:tracePt t="15701" x="11107738" y="1292225"/>
          <p14:tracePt t="15710" x="11139488" y="1268413"/>
          <p14:tracePt t="15718" x="11171238" y="1244600"/>
          <p14:tracePt t="15726" x="11187113" y="1212850"/>
          <p14:tracePt t="15735" x="11202988" y="1187450"/>
          <p14:tracePt t="15742" x="11210925" y="1171575"/>
          <p14:tracePt t="15750" x="11210925" y="1155700"/>
          <p14:tracePt t="15758" x="11218863" y="1131888"/>
          <p14:tracePt t="15766" x="11218863" y="1108075"/>
          <p14:tracePt t="15774" x="11218863" y="1092200"/>
          <p14:tracePt t="15782" x="11202988" y="1068388"/>
          <p14:tracePt t="15790" x="11195050" y="1044575"/>
          <p14:tracePt t="15798" x="11179175" y="1012825"/>
          <p14:tracePt t="15806" x="11163300" y="996950"/>
          <p14:tracePt t="15814" x="11139488" y="973138"/>
          <p14:tracePt t="15822" x="11123613" y="949325"/>
          <p14:tracePt t="15830" x="11091863" y="933450"/>
          <p14:tracePt t="15838" x="11068050" y="909638"/>
          <p14:tracePt t="15846" x="11036300" y="893763"/>
          <p14:tracePt t="15854" x="11012488" y="885825"/>
          <p14:tracePt t="15862" x="10996613" y="869950"/>
          <p14:tracePt t="15870" x="10971213" y="862013"/>
          <p14:tracePt t="15878" x="10947400" y="852488"/>
          <p14:tracePt t="15886" x="10915650" y="836613"/>
          <p14:tracePt t="15894" x="10891838" y="828675"/>
          <p14:tracePt t="15902" x="10868025" y="820738"/>
          <p14:tracePt t="15910" x="10836275" y="812800"/>
          <p14:tracePt t="15919" x="10804525" y="796925"/>
          <p14:tracePt t="15926" x="10772775" y="788988"/>
          <p14:tracePt t="15937" x="10748963" y="788988"/>
          <p14:tracePt t="15942" x="10717213" y="781050"/>
          <p14:tracePt t="15950" x="10677525" y="773113"/>
          <p14:tracePt t="15958" x="10645775" y="765175"/>
          <p14:tracePt t="15966" x="10620375" y="765175"/>
          <p14:tracePt t="15974" x="10588625" y="765175"/>
          <p14:tracePt t="15982" x="10564813" y="765175"/>
          <p14:tracePt t="15990" x="10541000" y="757238"/>
          <p14:tracePt t="15998" x="10517188" y="757238"/>
          <p14:tracePt t="16006" x="10493375" y="757238"/>
          <p14:tracePt t="16014" x="10469563" y="757238"/>
          <p14:tracePt t="16022" x="10445750" y="757238"/>
          <p14:tracePt t="16029" x="10429875" y="757238"/>
          <p14:tracePt t="16038" x="10406063" y="765175"/>
          <p14:tracePt t="16045" x="10382250" y="765175"/>
          <p14:tracePt t="16054" x="10366375" y="765175"/>
          <p14:tracePt t="16062" x="10350500" y="773113"/>
          <p14:tracePt t="16070" x="10342563" y="773113"/>
          <p14:tracePt t="16078" x="10326688" y="773113"/>
          <p14:tracePt t="16086" x="10302875" y="773113"/>
          <p14:tracePt t="16094" x="10287000" y="781050"/>
          <p14:tracePt t="16102" x="10279063" y="788988"/>
          <p14:tracePt t="16110" x="10261600" y="788988"/>
          <p14:tracePt t="16118" x="10245725" y="796925"/>
          <p14:tracePt t="16126" x="10229850" y="804863"/>
          <p14:tracePt t="16134" x="10213975" y="812800"/>
          <p14:tracePt t="16142" x="10198100" y="812800"/>
          <p14:tracePt t="16150" x="10182225" y="820738"/>
          <p14:tracePt t="16158" x="10158413" y="828675"/>
          <p14:tracePt t="16166" x="10134600" y="828675"/>
          <p14:tracePt t="16174" x="10118725" y="828675"/>
          <p14:tracePt t="16182" x="10094913" y="836613"/>
          <p14:tracePt t="16190" x="10079038" y="836613"/>
          <p14:tracePt t="16198" x="10055225" y="836613"/>
          <p14:tracePt t="16206" x="10031413" y="836613"/>
          <p14:tracePt t="16214" x="9999663" y="836613"/>
          <p14:tracePt t="16222" x="9967913" y="836613"/>
          <p14:tracePt t="16229" x="9936163" y="836613"/>
          <p14:tracePt t="16238" x="9910763" y="836613"/>
          <p14:tracePt t="16245" x="9886950" y="836613"/>
          <p14:tracePt t="16254" x="9855200" y="836613"/>
          <p14:tracePt t="16262" x="9831388" y="836613"/>
          <p14:tracePt t="16271" x="9807575" y="836613"/>
          <p14:tracePt t="16278" x="9783763" y="836613"/>
          <p14:tracePt t="16286" x="9759950" y="836613"/>
          <p14:tracePt t="16294" x="9744075" y="836613"/>
          <p14:tracePt t="16302" x="9736138" y="836613"/>
          <p14:tracePt t="16310" x="9720263" y="836613"/>
          <p14:tracePt t="16318" x="9704388" y="836613"/>
          <p14:tracePt t="16325" x="9696450" y="836613"/>
          <p14:tracePt t="16334" x="9672638" y="836613"/>
          <p14:tracePt t="16342" x="9664700" y="836613"/>
          <p14:tracePt t="16350" x="9656763" y="844550"/>
          <p14:tracePt t="16358" x="9640888" y="844550"/>
          <p14:tracePt t="16366" x="9632950" y="852488"/>
          <p14:tracePt t="16374" x="9625013" y="852488"/>
          <p14:tracePt t="16382" x="9617075" y="852488"/>
          <p14:tracePt t="16398" x="9609138" y="852488"/>
          <p14:tracePt t="16406" x="9601200" y="862013"/>
          <p14:tracePt t="16414" x="9585325" y="869950"/>
          <p14:tracePt t="16430" x="9567863" y="877888"/>
          <p14:tracePt t="16438" x="9559925" y="885825"/>
          <p14:tracePt t="16446" x="9544050" y="893763"/>
          <p14:tracePt t="16455" x="9536113" y="901700"/>
          <p14:tracePt t="16462" x="9520238" y="901700"/>
          <p14:tracePt t="16470" x="9520238" y="909638"/>
          <p14:tracePt t="16478" x="9512300" y="917575"/>
          <p14:tracePt t="16486" x="9504363" y="917575"/>
          <p14:tracePt t="16494" x="9496425" y="925513"/>
          <p14:tracePt t="16510" x="9488488" y="925513"/>
          <p14:tracePt t="16518" x="9488488" y="933450"/>
          <p14:tracePt t="16526" x="9480550" y="949325"/>
          <p14:tracePt t="16534" x="9472613" y="949325"/>
          <p14:tracePt t="16542" x="9472613" y="965200"/>
          <p14:tracePt t="16550" x="9464675" y="973138"/>
          <p14:tracePt t="16558" x="9456738" y="989013"/>
          <p14:tracePt t="16565" x="9448800" y="1004888"/>
          <p14:tracePt t="16574" x="9440863" y="1020763"/>
          <p14:tracePt t="16581" x="9440863" y="1028700"/>
          <p14:tracePt t="16590" x="9432925" y="1044575"/>
          <p14:tracePt t="16597" x="9432925" y="1060450"/>
          <p14:tracePt t="16606" x="9424988" y="1068388"/>
          <p14:tracePt t="16613" x="9424988" y="1084263"/>
          <p14:tracePt t="16622" x="9424988" y="1108075"/>
          <p14:tracePt t="16630" x="9424988" y="1123950"/>
          <p14:tracePt t="16638" x="9424988" y="1147763"/>
          <p14:tracePt t="16646" x="9424988" y="1171575"/>
          <p14:tracePt t="16654" x="9424988" y="1195388"/>
          <p14:tracePt t="16662" x="9424988" y="1212850"/>
          <p14:tracePt t="16670" x="9424988" y="1244600"/>
          <p14:tracePt t="16678" x="9432925" y="1260475"/>
          <p14:tracePt t="16686" x="9432925" y="1276350"/>
          <p14:tracePt t="16694" x="9432925" y="1292225"/>
          <p14:tracePt t="16702" x="9440863" y="1308100"/>
          <p14:tracePt t="16710" x="9448800" y="1323975"/>
          <p14:tracePt t="16718" x="9456738" y="1339850"/>
          <p14:tracePt t="16726" x="9456738" y="1347788"/>
          <p14:tracePt t="16734" x="9472613" y="1363663"/>
          <p14:tracePt t="16742" x="9480550" y="1379538"/>
          <p14:tracePt t="16750" x="9488488" y="1395413"/>
          <p14:tracePt t="16758" x="9504363" y="1411288"/>
          <p14:tracePt t="16766" x="9520238" y="1419225"/>
          <p14:tracePt t="16774" x="9536113" y="1427163"/>
          <p14:tracePt t="16782" x="9551988" y="1443038"/>
          <p14:tracePt t="16790" x="9567863" y="1450975"/>
          <p14:tracePt t="16798" x="9585325" y="1458913"/>
          <p14:tracePt t="16807" x="9609138" y="1466850"/>
          <p14:tracePt t="16814" x="9632950" y="1474788"/>
          <p14:tracePt t="16822" x="9656763" y="1482725"/>
          <p14:tracePt t="16830" x="9680575" y="1490663"/>
          <p14:tracePt t="16838" x="9712325" y="1498600"/>
          <p14:tracePt t="16846" x="9736138" y="1506538"/>
          <p14:tracePt t="16854" x="9775825" y="1514475"/>
          <p14:tracePt t="16862" x="9799638" y="1514475"/>
          <p14:tracePt t="16869" x="9815513" y="1522413"/>
          <p14:tracePt t="16878" x="9839325" y="1530350"/>
          <p14:tracePt t="16886" x="9871075" y="1538288"/>
          <p14:tracePt t="16894" x="9894888" y="1538288"/>
          <p14:tracePt t="16902" x="9926638" y="1538288"/>
          <p14:tracePt t="16910" x="9959975" y="1547813"/>
          <p14:tracePt t="16918" x="9991725" y="1547813"/>
          <p14:tracePt t="16926" x="10023475" y="1547813"/>
          <p14:tracePt t="16934" x="10055225" y="1547813"/>
          <p14:tracePt t="16942" x="10102850" y="1547813"/>
          <p14:tracePt t="16950" x="10134600" y="1547813"/>
          <p14:tracePt t="16957" x="10174288" y="1547813"/>
          <p14:tracePt t="16966" x="10221913" y="1547813"/>
          <p14:tracePt t="16974" x="10269538" y="1547813"/>
          <p14:tracePt t="16982" x="10326688" y="1547813"/>
          <p14:tracePt t="16991" x="10382250" y="1547813"/>
          <p14:tracePt t="16998" x="10421938" y="1547813"/>
          <p14:tracePt t="17006" x="10469563" y="1547813"/>
          <p14:tracePt t="17014" x="10509250" y="1547813"/>
          <p14:tracePt t="17021" x="10541000" y="1547813"/>
          <p14:tracePt t="17030" x="10588625" y="1547813"/>
          <p14:tracePt t="17038" x="10620375" y="1538288"/>
          <p14:tracePt t="17046" x="10645775" y="1530350"/>
          <p14:tracePt t="17054" x="10685463" y="1522413"/>
          <p14:tracePt t="17062" x="10709275" y="1522413"/>
          <p14:tracePt t="17070" x="10741025" y="1514475"/>
          <p14:tracePt t="17078" x="10772775" y="1506538"/>
          <p14:tracePt t="17086" x="10812463" y="1498600"/>
          <p14:tracePt t="17094" x="10836275" y="1490663"/>
          <p14:tracePt t="17102" x="10868025" y="1482725"/>
          <p14:tracePt t="17110" x="10899775" y="1466850"/>
          <p14:tracePt t="17118" x="10931525" y="1443038"/>
          <p14:tracePt t="17126" x="10971213" y="1435100"/>
          <p14:tracePt t="17134" x="11004550" y="1419225"/>
          <p14:tracePt t="17141" x="11036300" y="1403350"/>
          <p14:tracePt t="17150" x="11068050" y="1379538"/>
          <p14:tracePt t="17158" x="11099800" y="1371600"/>
          <p14:tracePt t="17166" x="11123613" y="1355725"/>
          <p14:tracePt t="17175" x="11147425" y="1339850"/>
          <p14:tracePt t="17182" x="11163300" y="1331913"/>
          <p14:tracePt t="17190" x="11195050" y="1316038"/>
          <p14:tracePt t="17198" x="11202988" y="1316038"/>
          <p14:tracePt t="17206" x="11210925" y="1300163"/>
          <p14:tracePt t="17214" x="11218863" y="1300163"/>
          <p14:tracePt t="17222" x="11226800" y="1284288"/>
          <p14:tracePt t="17238" x="11234738" y="1276350"/>
          <p14:tracePt t="17254" x="11234738" y="1260475"/>
          <p14:tracePt t="17262" x="11234738" y="1252538"/>
          <p14:tracePt t="17270" x="11234738" y="1236663"/>
          <p14:tracePt t="17278" x="11234738" y="1220788"/>
          <p14:tracePt t="17286" x="11234738" y="1204913"/>
          <p14:tracePt t="17294" x="11234738" y="1187450"/>
          <p14:tracePt t="17301" x="11234738" y="1163638"/>
          <p14:tracePt t="17310" x="11234738" y="1147763"/>
          <p14:tracePt t="17317" x="11234738" y="1123950"/>
          <p14:tracePt t="17326" x="11234738" y="1108075"/>
          <p14:tracePt t="17334" x="11226800" y="1092200"/>
          <p14:tracePt t="17342" x="11218863" y="1076325"/>
          <p14:tracePt t="17350" x="11210925" y="1052513"/>
          <p14:tracePt t="17358" x="11195050" y="1036638"/>
          <p14:tracePt t="17366" x="11187113" y="1020763"/>
          <p14:tracePt t="17374" x="11171238" y="1004888"/>
          <p14:tracePt t="17382" x="11163300" y="973138"/>
          <p14:tracePt t="17390" x="11147425" y="957263"/>
          <p14:tracePt t="17398" x="11139488" y="933450"/>
          <p14:tracePt t="17406" x="11115675" y="917575"/>
          <p14:tracePt t="17414" x="11099800" y="885825"/>
          <p14:tracePt t="17422" x="11083925" y="869950"/>
          <p14:tracePt t="17430" x="11060113" y="852488"/>
          <p14:tracePt t="17437" x="11044238" y="828675"/>
          <p14:tracePt t="17446" x="11012488" y="812800"/>
          <p14:tracePt t="17454" x="10988675" y="788988"/>
          <p14:tracePt t="17462" x="10963275" y="773113"/>
          <p14:tracePt t="17470" x="10931525" y="765175"/>
          <p14:tracePt t="17478" x="10915650" y="749300"/>
          <p14:tracePt t="17486" x="10891838" y="741363"/>
          <p14:tracePt t="17494" x="10868025" y="733425"/>
          <p14:tracePt t="17502" x="10852150" y="725488"/>
          <p14:tracePt t="17510" x="10828338" y="717550"/>
          <p14:tracePt t="17518" x="10796588" y="717550"/>
          <p14:tracePt t="17527" x="10772775" y="701675"/>
          <p14:tracePt t="17534" x="10756900" y="693738"/>
          <p14:tracePt t="17542" x="10733088" y="693738"/>
          <p14:tracePt t="17550" x="10717213" y="685800"/>
          <p14:tracePt t="17558" x="10693400" y="685800"/>
          <p14:tracePt t="17566" x="10669588" y="685800"/>
          <p14:tracePt t="17574" x="10645775" y="685800"/>
          <p14:tracePt t="17582" x="10612438" y="685800"/>
          <p14:tracePt t="17590" x="10572750" y="677863"/>
          <p14:tracePt t="17598" x="10533063" y="677863"/>
          <p14:tracePt t="17605" x="10485438" y="669925"/>
          <p14:tracePt t="17614" x="10437813" y="669925"/>
          <p14:tracePt t="17621" x="10398125" y="661988"/>
          <p14:tracePt t="17630" x="10350500" y="661988"/>
          <p14:tracePt t="17637" x="10310813" y="661988"/>
          <p14:tracePt t="17646" x="10269538" y="661988"/>
          <p14:tracePt t="17654" x="10237788" y="661988"/>
          <p14:tracePt t="17662" x="10206038" y="661988"/>
          <p14:tracePt t="17669" x="10158413" y="661988"/>
          <p14:tracePt t="17678" x="10134600" y="661988"/>
          <p14:tracePt t="17685" x="10110788" y="661988"/>
          <p14:tracePt t="17694" x="10094913" y="661988"/>
          <p14:tracePt t="17702" x="10079038" y="661988"/>
          <p14:tracePt t="17711" x="10063163" y="661988"/>
          <p14:tracePt t="17718" x="10055225" y="661988"/>
          <p14:tracePt t="17726" x="10047288" y="661988"/>
          <p14:tracePt t="17734" x="10031413" y="661988"/>
          <p14:tracePt t="17742" x="10023475" y="661988"/>
          <p14:tracePt t="17750" x="10007600" y="661988"/>
          <p14:tracePt t="17757" x="9991725" y="661988"/>
          <p14:tracePt t="17766" x="9967913" y="661988"/>
          <p14:tracePt t="17774" x="9952038" y="669925"/>
          <p14:tracePt t="17782" x="9926638" y="669925"/>
          <p14:tracePt t="17790" x="9902825" y="669925"/>
          <p14:tracePt t="17798" x="9871075" y="677863"/>
          <p14:tracePt t="17806" x="9839325" y="677863"/>
          <p14:tracePt t="17814" x="9815513" y="685800"/>
          <p14:tracePt t="17822" x="9791700" y="685800"/>
          <p14:tracePt t="17830" x="9759950" y="693738"/>
          <p14:tracePt t="17838" x="9736138" y="693738"/>
          <p14:tracePt t="17846" x="9712325" y="693738"/>
          <p14:tracePt t="17854" x="9688513" y="693738"/>
          <p14:tracePt t="17861" x="9664700" y="693738"/>
          <p14:tracePt t="17869" x="9640888" y="701675"/>
          <p14:tracePt t="17878" x="9625013" y="701675"/>
          <p14:tracePt t="17886" x="9617075" y="709613"/>
          <p14:tracePt t="17896" x="9609138" y="709613"/>
          <p14:tracePt t="17902" x="9593263" y="717550"/>
          <p14:tracePt t="17910" x="9585325" y="725488"/>
          <p14:tracePt t="17918" x="9575800" y="725488"/>
          <p14:tracePt t="17926" x="9567863" y="733425"/>
          <p14:tracePt t="17934" x="9559925" y="741363"/>
          <p14:tracePt t="17950" x="9551988" y="749300"/>
          <p14:tracePt t="17958" x="9536113" y="765175"/>
          <p14:tracePt t="17966" x="9528175" y="781050"/>
          <p14:tracePt t="17974" x="9512300" y="796925"/>
          <p14:tracePt t="17982" x="9504363" y="804863"/>
          <p14:tracePt t="17990" x="9488488" y="820738"/>
          <p14:tracePt t="17998" x="9472613" y="844550"/>
          <p14:tracePt t="18006" x="9464675" y="852488"/>
          <p14:tracePt t="18014" x="9456738" y="869950"/>
          <p14:tracePt t="18022" x="9440863" y="885825"/>
          <p14:tracePt t="18030" x="9440863" y="909638"/>
          <p14:tracePt t="18037" x="9432925" y="917575"/>
          <p14:tracePt t="18046" x="9424988" y="925513"/>
          <p14:tracePt t="18054" x="9424988" y="941388"/>
          <p14:tracePt t="18062" x="9409113" y="957263"/>
          <p14:tracePt t="18069" x="9409113" y="965200"/>
          <p14:tracePt t="18078" x="9409113" y="973138"/>
          <p14:tracePt t="18086" x="9401175" y="989013"/>
          <p14:tracePt t="18094" x="9401175" y="996950"/>
          <p14:tracePt t="18102" x="9401175" y="1004888"/>
          <p14:tracePt t="18110" x="9401175" y="1020763"/>
          <p14:tracePt t="18118" x="9401175" y="1044575"/>
          <p14:tracePt t="18126" x="9401175" y="1052513"/>
          <p14:tracePt t="18134" x="9401175" y="1068388"/>
          <p14:tracePt t="18142" x="9401175" y="1084263"/>
          <p14:tracePt t="18150" x="9401175" y="1100138"/>
          <p14:tracePt t="18158" x="9401175" y="1123950"/>
          <p14:tracePt t="18166" x="9401175" y="1139825"/>
          <p14:tracePt t="18174" x="9401175" y="1155700"/>
          <p14:tracePt t="18190" x="9409113" y="1171575"/>
          <p14:tracePt t="18198" x="9409113" y="1179513"/>
          <p14:tracePt t="18206" x="9409113" y="1187450"/>
          <p14:tracePt t="18214" x="9417050" y="1204913"/>
          <p14:tracePt t="18222" x="9424988" y="1212850"/>
          <p14:tracePt t="18230" x="9424988" y="1220788"/>
          <p14:tracePt t="18238" x="9432925" y="1228725"/>
          <p14:tracePt t="18246" x="9432925" y="1236663"/>
          <p14:tracePt t="18253" x="9440863" y="1244600"/>
          <p14:tracePt t="18262" x="9448800" y="1260475"/>
          <p14:tracePt t="18277" x="9464675" y="1276350"/>
          <p14:tracePt t="18286" x="9464675" y="1284288"/>
          <p14:tracePt t="18294" x="9480550" y="1292225"/>
          <p14:tracePt t="18302" x="9488488" y="1300163"/>
          <p14:tracePt t="18310" x="9496425" y="1308100"/>
          <p14:tracePt t="18317" x="9496425" y="1323975"/>
          <p14:tracePt t="18325" x="9512300" y="1331913"/>
          <p14:tracePt t="18334" x="9520238" y="1347788"/>
          <p14:tracePt t="18342" x="9528175" y="1355725"/>
          <p14:tracePt t="18350" x="9536113" y="1363663"/>
          <p14:tracePt t="18357" x="9551988" y="1371600"/>
          <p14:tracePt t="18366" x="9559925" y="1379538"/>
          <p14:tracePt t="18374" x="9567863" y="1387475"/>
          <p14:tracePt t="18382" x="9575800" y="1395413"/>
          <p14:tracePt t="18390" x="9585325" y="1395413"/>
          <p14:tracePt t="18397" x="9593263" y="1403350"/>
          <p14:tracePt t="18406" x="9601200" y="1403350"/>
          <p14:tracePt t="18414" x="9609138" y="1403350"/>
          <p14:tracePt t="18422" x="9617075" y="1403350"/>
          <p14:tracePt t="18431" x="9625013" y="1411288"/>
          <p14:tracePt t="18438" x="9640888" y="1419225"/>
          <p14:tracePt t="18446" x="9664700" y="1427163"/>
          <p14:tracePt t="18454" x="9680575" y="1435100"/>
          <p14:tracePt t="18462" x="9696450" y="1443038"/>
          <p14:tracePt t="18470" x="9720263" y="1450975"/>
          <p14:tracePt t="18478" x="9744075" y="1450975"/>
          <p14:tracePt t="18485" x="9767888" y="1458913"/>
          <p14:tracePt t="18494" x="9791700" y="1466850"/>
          <p14:tracePt t="18502" x="9823450" y="1474788"/>
          <p14:tracePt t="18510" x="9847263" y="1474788"/>
          <p14:tracePt t="18518" x="9879013" y="1482725"/>
          <p14:tracePt t="18526" x="9902825" y="1482725"/>
          <p14:tracePt t="18534" x="9926638" y="1482725"/>
          <p14:tracePt t="18542" x="9952038" y="1482725"/>
          <p14:tracePt t="18550" x="9975850" y="1482725"/>
          <p14:tracePt t="18558" x="9999663" y="1482725"/>
          <p14:tracePt t="18566" x="10023475" y="1490663"/>
          <p14:tracePt t="18574" x="10055225" y="1490663"/>
          <p14:tracePt t="18582" x="10079038" y="1490663"/>
          <p14:tracePt t="18590" x="10102850" y="1490663"/>
          <p14:tracePt t="18598" x="10126663" y="1490663"/>
          <p14:tracePt t="18606" x="10150475" y="1490663"/>
          <p14:tracePt t="18615" x="10182225" y="1490663"/>
          <p14:tracePt t="18622" x="10206038" y="1490663"/>
          <p14:tracePt t="18630" x="10237788" y="1490663"/>
          <p14:tracePt t="18638" x="10269538" y="1490663"/>
          <p14:tracePt t="18646" x="10302875" y="1490663"/>
          <p14:tracePt t="18654" x="10358438" y="1490663"/>
          <p14:tracePt t="18662" x="10390188" y="1490663"/>
          <p14:tracePt t="18670" x="10429875" y="1490663"/>
          <p14:tracePt t="18677" x="10477500" y="1490663"/>
          <p14:tracePt t="18686" x="10509250" y="1490663"/>
          <p14:tracePt t="18693" x="10541000" y="1490663"/>
          <p14:tracePt t="18702" x="10588625" y="1490663"/>
          <p14:tracePt t="18709" x="10612438" y="1482725"/>
          <p14:tracePt t="18718" x="10645775" y="1482725"/>
          <p14:tracePt t="18725" x="10669588" y="1482725"/>
          <p14:tracePt t="18734" x="10701338" y="1474788"/>
          <p14:tracePt t="18741" x="10725150" y="1466850"/>
          <p14:tracePt t="18750" x="10748963" y="1458913"/>
          <p14:tracePt t="18758" x="10772775" y="1450975"/>
          <p14:tracePt t="18766" x="10788650" y="1435100"/>
          <p14:tracePt t="18774" x="10812463" y="1427163"/>
          <p14:tracePt t="18782" x="10828338" y="1411288"/>
          <p14:tracePt t="18790" x="10844213" y="1403350"/>
          <p14:tracePt t="18798" x="10860088" y="1387475"/>
          <p14:tracePt t="18806" x="10868025" y="1387475"/>
          <p14:tracePt t="18813" x="10883900" y="1371600"/>
          <p14:tracePt t="18830" x="10899775" y="1355725"/>
          <p14:tracePt t="18838" x="10915650" y="1339850"/>
          <p14:tracePt t="18846" x="10931525" y="1331913"/>
          <p14:tracePt t="18854" x="10955338" y="1308100"/>
          <p14:tracePt t="18862" x="10971213" y="1300163"/>
          <p14:tracePt t="18870" x="10988675" y="1284288"/>
          <p14:tracePt t="18878" x="11004550" y="1268413"/>
          <p14:tracePt t="18886" x="11012488" y="1260475"/>
          <p14:tracePt t="18901" x="11012488" y="1252538"/>
          <p14:tracePt t="18902" x="11020425" y="1252538"/>
          <p14:tracePt t="18910" x="11028363" y="1236663"/>
          <p14:tracePt t="18918" x="11036300" y="1228725"/>
          <p14:tracePt t="18926" x="11036300" y="1220788"/>
          <p14:tracePt t="18933" x="11052175" y="1220788"/>
          <p14:tracePt t="18942" x="11052175" y="1204913"/>
          <p14:tracePt t="18950" x="11060113" y="1204913"/>
          <p14:tracePt t="18958" x="11068050" y="1195388"/>
          <p14:tracePt t="18967" x="11068050" y="1179513"/>
          <p14:tracePt t="18974" x="11075988" y="1171575"/>
          <p14:tracePt t="18982" x="11083925" y="1163638"/>
          <p14:tracePt t="18990" x="11083925" y="1155700"/>
          <p14:tracePt t="18997" x="11091863" y="1147763"/>
          <p14:tracePt t="19006" x="11091863" y="1131888"/>
          <p14:tracePt t="19013" x="11099800" y="1123950"/>
          <p14:tracePt t="19022" x="11099800" y="1116013"/>
          <p14:tracePt t="19029" x="11107738" y="1108075"/>
          <p14:tracePt t="19037" x="11107738" y="1100138"/>
          <p14:tracePt t="19046" x="11107738" y="1092200"/>
          <p14:tracePt t="19054" x="11107738" y="1084263"/>
          <p14:tracePt t="19061" x="11107738" y="1076325"/>
          <p14:tracePt t="19070" x="11107738" y="1068388"/>
          <p14:tracePt t="19078" x="11107738" y="1060450"/>
          <p14:tracePt t="19086" x="11107738" y="1052513"/>
          <p14:tracePt t="19094" x="11107738" y="1044575"/>
          <p14:tracePt t="19110" x="11107738" y="1036638"/>
          <p14:tracePt t="19126" x="11107738" y="1028700"/>
          <p14:tracePt t="19151" x="11107738" y="1020763"/>
          <p14:tracePt t="19190" x="11107738" y="1012825"/>
          <p14:tracePt t="19214" x="11107738" y="1004888"/>
          <p14:tracePt t="19221" x="11099800" y="996950"/>
          <p14:tracePt t="19230" x="11099800" y="989013"/>
          <p14:tracePt t="19238" x="11091863" y="989013"/>
          <p14:tracePt t="19246" x="11083925" y="973138"/>
          <p14:tracePt t="19254" x="11075988" y="973138"/>
          <p14:tracePt t="19262" x="11068050" y="965200"/>
          <p14:tracePt t="19270" x="11060113" y="957263"/>
          <p14:tracePt t="19277" x="11052175" y="949325"/>
          <p14:tracePt t="19286" x="11036300" y="941388"/>
          <p14:tracePt t="19294" x="11036300" y="925513"/>
          <p14:tracePt t="19302" x="11020425" y="925513"/>
          <p14:tracePt t="19310" x="11012488" y="909638"/>
          <p14:tracePt t="19318" x="11004550" y="909638"/>
          <p14:tracePt t="19326" x="11004550" y="901700"/>
          <p14:tracePt t="19334" x="10996613" y="901700"/>
          <p14:tracePt t="19341" x="10996613" y="893763"/>
          <p14:tracePt t="19494" x="10988675" y="893763"/>
          <p14:tracePt t="19502" x="10988675" y="885825"/>
          <p14:tracePt t="19510" x="10980738" y="885825"/>
          <p14:tracePt t="19518" x="10963275" y="885825"/>
          <p14:tracePt t="19526" x="10955338" y="877888"/>
          <p14:tracePt t="19534" x="10947400" y="877888"/>
          <p14:tracePt t="19542" x="10931525" y="877888"/>
          <p14:tracePt t="19550" x="10931525" y="869950"/>
          <p14:tracePt t="19558" x="10923588" y="862013"/>
          <p14:tracePt t="19566" x="10907713" y="862013"/>
          <p14:tracePt t="19574" x="10899775" y="862013"/>
          <p14:tracePt t="19582" x="10883900" y="862013"/>
          <p14:tracePt t="19590" x="10868025" y="862013"/>
          <p14:tracePt t="19598" x="10860088" y="862013"/>
          <p14:tracePt t="19606" x="10852150" y="852488"/>
          <p14:tracePt t="19613" x="10844213" y="852488"/>
          <p14:tracePt t="19622" x="10844213" y="844550"/>
          <p14:tracePt t="19630" x="10828338" y="844550"/>
          <p14:tracePt t="19638" x="10820400" y="844550"/>
          <p14:tracePt t="19646" x="10804525" y="844550"/>
          <p14:tracePt t="19653" x="10796588" y="836613"/>
          <p14:tracePt t="19662" x="10788650" y="836613"/>
          <p14:tracePt t="19670" x="10764838" y="828675"/>
          <p14:tracePt t="19678" x="10748963" y="828675"/>
          <p14:tracePt t="19687" x="10725150" y="828675"/>
          <p14:tracePt t="19694" x="10701338" y="828675"/>
          <p14:tracePt t="19702" x="10685463" y="820738"/>
          <p14:tracePt t="19710" x="10669588" y="820738"/>
          <p14:tracePt t="19718" x="10653713" y="820738"/>
          <p14:tracePt t="19726" x="10637838" y="820738"/>
          <p14:tracePt t="19734" x="10620375" y="820738"/>
          <p14:tracePt t="19742" x="10612438" y="812800"/>
          <p14:tracePt t="19749" x="10596563" y="812800"/>
          <p14:tracePt t="19757" x="10580688" y="804863"/>
          <p14:tracePt t="19765" x="10572750" y="804863"/>
          <p14:tracePt t="19774" x="10564813" y="804863"/>
          <p14:tracePt t="19782" x="10556875" y="804863"/>
          <p14:tracePt t="19790" x="10541000" y="804863"/>
          <p14:tracePt t="19797" x="10525125" y="796925"/>
          <p14:tracePt t="19806" x="10509250" y="796925"/>
          <p14:tracePt t="19813" x="10485438" y="788988"/>
          <p14:tracePt t="19822" x="10461625" y="788988"/>
          <p14:tracePt t="19829" x="10437813" y="788988"/>
          <p14:tracePt t="19837" x="10421938" y="788988"/>
          <p14:tracePt t="19846" x="10398125" y="788988"/>
          <p14:tracePt t="19854" x="10374313" y="788988"/>
          <p14:tracePt t="19862" x="10350500" y="788988"/>
          <p14:tracePt t="19871" x="10318750" y="788988"/>
          <p14:tracePt t="19878" x="10302875" y="788988"/>
          <p14:tracePt t="19889" x="10269538" y="788988"/>
          <p14:tracePt t="19893" x="10245725" y="788988"/>
          <p14:tracePt t="19902" x="10229850" y="788988"/>
          <p14:tracePt t="19910" x="10213975" y="788988"/>
          <p14:tracePt t="19918" x="10206038" y="788988"/>
          <p14:tracePt t="19926" x="10182225" y="788988"/>
          <p14:tracePt t="19934" x="10166350" y="788988"/>
          <p14:tracePt t="19942" x="10150475" y="788988"/>
          <p14:tracePt t="19950" x="10134600" y="788988"/>
          <p14:tracePt t="19958" x="10110788" y="788988"/>
          <p14:tracePt t="19966" x="10102850" y="796925"/>
          <p14:tracePt t="19974" x="10094913" y="796925"/>
          <p14:tracePt t="19982" x="10079038" y="796925"/>
          <p14:tracePt t="19990" x="10079038" y="804863"/>
          <p14:tracePt t="19998" x="10071100" y="812800"/>
          <p14:tracePt t="20006" x="10063163" y="812800"/>
          <p14:tracePt t="20014" x="10055225" y="812800"/>
          <p14:tracePt t="20038" x="10047288" y="812800"/>
          <p14:tracePt t="20054" x="10047288" y="820738"/>
          <p14:tracePt t="20094" x="10039350" y="820738"/>
          <p14:tracePt t="20102" x="10039350" y="828675"/>
          <p14:tracePt t="20126" x="10031413" y="828675"/>
          <p14:tracePt t="20134" x="10023475" y="836613"/>
          <p14:tracePt t="20142" x="10015538" y="836613"/>
          <p14:tracePt t="20150" x="10015538" y="844550"/>
          <p14:tracePt t="20158" x="9999663" y="844550"/>
          <p14:tracePt t="20166" x="9991725" y="844550"/>
          <p14:tracePt t="20174" x="9991725" y="852488"/>
          <p14:tracePt t="20182" x="9975850" y="852488"/>
          <p14:tracePt t="20198" x="9959975" y="862013"/>
          <p14:tracePt t="20213" x="9952038" y="869950"/>
          <p14:tracePt t="20222" x="9936163" y="869950"/>
          <p14:tracePt t="20230" x="9936163" y="877888"/>
          <p14:tracePt t="20238" x="9918700" y="877888"/>
          <p14:tracePt t="20246" x="9910763" y="885825"/>
          <p14:tracePt t="20253" x="9910763" y="893763"/>
          <p14:tracePt t="20262" x="9902825" y="901700"/>
          <p14:tracePt t="20269" x="9894888" y="909638"/>
          <p14:tracePt t="20277" x="9886950" y="917575"/>
          <p14:tracePt t="20286" x="9871075" y="925513"/>
          <p14:tracePt t="20294" x="9871075" y="933450"/>
          <p14:tracePt t="20302" x="9863138" y="941388"/>
          <p14:tracePt t="20310" x="9863138" y="957263"/>
          <p14:tracePt t="20318" x="9863138" y="965200"/>
          <p14:tracePt t="20326" x="9863138" y="973138"/>
          <p14:tracePt t="20333" x="9855200" y="981075"/>
          <p14:tracePt t="20342" x="9855200" y="989013"/>
          <p14:tracePt t="20349" x="9855200" y="996950"/>
          <p14:tracePt t="20365" x="9855200" y="1004888"/>
          <p14:tracePt t="20390" x="9855200" y="1012825"/>
          <p14:tracePt t="20414" x="9847263" y="1012825"/>
          <p14:tracePt t="20422" x="9847263" y="1020763"/>
          <p14:tracePt t="20445" x="9847263" y="1028700"/>
          <p14:tracePt t="20454" x="9839325" y="1036638"/>
          <p14:tracePt t="20470" x="9839325" y="1044575"/>
          <p14:tracePt t="20478" x="9831388" y="1044575"/>
          <p14:tracePt t="20485" x="9831388" y="1052513"/>
          <p14:tracePt t="20494" x="9831388" y="1060450"/>
          <p14:tracePt t="20502" x="9823450" y="1068388"/>
          <p14:tracePt t="20518" x="9823450" y="1084263"/>
          <p14:tracePt t="20533" x="9823450" y="1092200"/>
          <p14:tracePt t="20550" x="9823450" y="1100138"/>
          <p14:tracePt t="20614" x="9823450" y="1108075"/>
          <p14:tracePt t="20630" x="9831388" y="1108075"/>
          <p14:tracePt t="20646" x="9839325" y="1108075"/>
          <p14:tracePt t="20654" x="9847263" y="1116013"/>
          <p14:tracePt t="20662" x="9863138" y="1116013"/>
          <p14:tracePt t="20670" x="9871075" y="1116013"/>
          <p14:tracePt t="20678" x="9886950" y="1123950"/>
          <p14:tracePt t="20686" x="9894888" y="1123950"/>
          <p14:tracePt t="20694" x="9918700" y="1123950"/>
          <p14:tracePt t="20702" x="9936163" y="1131888"/>
          <p14:tracePt t="20710" x="9959975" y="1131888"/>
          <p14:tracePt t="20717" x="9983788" y="1131888"/>
          <p14:tracePt t="20726" x="9999663" y="1131888"/>
          <p14:tracePt t="20734" x="10023475" y="1131888"/>
          <p14:tracePt t="20742" x="10039350" y="1131888"/>
          <p14:tracePt t="20750" x="10063163" y="1131888"/>
          <p14:tracePt t="20759" x="10079038" y="1131888"/>
          <p14:tracePt t="20766" x="10086975" y="1131888"/>
          <p14:tracePt t="20774" x="10102850" y="1131888"/>
          <p14:tracePt t="20782" x="10118725" y="1131888"/>
          <p14:tracePt t="20790" x="10126663" y="1131888"/>
          <p14:tracePt t="20798" x="10134600" y="1131888"/>
          <p14:tracePt t="20806" x="10150475" y="1131888"/>
          <p14:tracePt t="20813" x="10158413" y="1131888"/>
          <p14:tracePt t="20821" x="10166350" y="1131888"/>
          <p14:tracePt t="20829" x="10174288" y="1131888"/>
          <p14:tracePt t="20837" x="10190163" y="1131888"/>
          <p14:tracePt t="20846" x="10198100" y="1131888"/>
          <p14:tracePt t="20862" x="10213975" y="1131888"/>
          <p14:tracePt t="20869" x="10221913" y="1131888"/>
          <p14:tracePt t="20878" x="10229850" y="1131888"/>
          <p14:tracePt t="20909" x="10237788" y="1131888"/>
          <p14:tracePt t="20910" x="10245725" y="1131888"/>
          <p14:tracePt t="40064" x="10245725" y="1139825"/>
          <p14:tracePt t="40095" x="10237788" y="1147763"/>
          <p14:tracePt t="40103" x="10229850" y="1147763"/>
          <p14:tracePt t="40110" x="10213975" y="1155700"/>
          <p14:tracePt t="40118" x="10190163" y="1171575"/>
          <p14:tracePt t="40126" x="10174288" y="1179513"/>
          <p14:tracePt t="40133" x="10150475" y="1212850"/>
          <p14:tracePt t="40141" x="10110788" y="1236663"/>
          <p14:tracePt t="40150" x="10055225" y="1260475"/>
          <p14:tracePt t="40157" x="9999663" y="1276350"/>
          <p14:tracePt t="40166" x="9944100" y="1284288"/>
          <p14:tracePt t="40173" x="9886950" y="1292225"/>
          <p14:tracePt t="40181" x="9831388" y="1300163"/>
          <p14:tracePt t="40189" x="9799638" y="1300163"/>
          <p14:tracePt t="40198" x="9767888" y="1308100"/>
          <p14:tracePt t="40206" x="9744075" y="1308100"/>
          <p14:tracePt t="40214" x="9688513" y="1308100"/>
          <p14:tracePt t="40223" x="9648825" y="1284288"/>
          <p14:tracePt t="40230" x="9585325" y="1260475"/>
          <p14:tracePt t="40239" x="9528175" y="1244600"/>
          <p14:tracePt t="40246" x="9472613" y="1220788"/>
          <p14:tracePt t="40255" x="9417050" y="1212850"/>
          <p14:tracePt t="40262" x="9353550" y="1195388"/>
          <p14:tracePt t="40271" x="9297988" y="1187450"/>
          <p14:tracePt t="40278" x="9250363" y="1187450"/>
          <p14:tracePt t="40287" x="9193213" y="1187450"/>
          <p14:tracePt t="40294" x="9145588" y="1187450"/>
          <p14:tracePt t="40303" x="9097963" y="1187450"/>
          <p14:tracePt t="40311" x="9042400" y="1187450"/>
          <p14:tracePt t="40317" x="8986838" y="1187450"/>
          <p14:tracePt t="40325" x="8931275" y="1204913"/>
          <p14:tracePt t="40333" x="8883650" y="1204913"/>
          <p14:tracePt t="40341" x="8842375" y="1204913"/>
          <p14:tracePt t="40350" x="8802688" y="1220788"/>
          <p14:tracePt t="40357" x="8778875" y="1228725"/>
          <p14:tracePt t="40365" x="8739188" y="1244600"/>
          <p14:tracePt t="40374" x="8691563" y="1268413"/>
          <p14:tracePt t="40382" x="8612188" y="1300163"/>
          <p14:tracePt t="40390" x="8540750" y="1339850"/>
          <p14:tracePt t="40398" x="8435975" y="1371600"/>
          <p14:tracePt t="40408" x="8332788" y="1427163"/>
          <p14:tracePt t="40414" x="8156575" y="1522413"/>
          <p14:tracePt t="40423" x="8013700" y="1619250"/>
          <p14:tracePt t="40430" x="7773988" y="1754188"/>
          <p14:tracePt t="40439" x="7623175" y="1849438"/>
          <p14:tracePt t="40446" x="7391400" y="1985963"/>
          <p14:tracePt t="40455" x="7240588" y="2081213"/>
          <p14:tracePt t="40462" x="7056438" y="2176463"/>
          <p14:tracePt t="40470" x="6905625" y="2257425"/>
          <p14:tracePt t="40479" x="6777038" y="2344738"/>
          <p14:tracePt t="40487" x="6634163" y="2408238"/>
          <p14:tracePt t="40494" x="6507163" y="2479675"/>
          <p14:tracePt t="40502" x="6386513" y="2543175"/>
          <p14:tracePt t="40510" x="6267450" y="2592388"/>
          <p14:tracePt t="40519" x="6164263" y="2647950"/>
          <p14:tracePt t="40526" x="6100763" y="2687638"/>
          <p14:tracePt t="40535" x="6035675" y="2727325"/>
          <p14:tracePt t="40542" x="5988050" y="2767013"/>
          <p14:tracePt t="40550" x="5964238" y="2798763"/>
          <p14:tracePt t="40558" x="5932488" y="2830513"/>
          <p14:tracePt t="40566" x="5900738" y="2870200"/>
          <p14:tracePt t="40574" x="5876925" y="2901950"/>
          <p14:tracePt t="40581" x="5861050" y="2935288"/>
          <p14:tracePt t="40590" x="5845175" y="2974975"/>
          <p14:tracePt t="40597" x="5837238" y="2998788"/>
          <p14:tracePt t="40606" x="5829300" y="3022600"/>
          <p14:tracePt t="40614" x="5829300" y="3054350"/>
          <p14:tracePt t="40622" x="5829300" y="3070225"/>
          <p14:tracePt t="40629" x="5829300" y="3094038"/>
          <p14:tracePt t="40638" x="5829300" y="3109913"/>
          <p14:tracePt t="40647" x="5837238" y="3133725"/>
          <p14:tracePt t="40656" x="5845175" y="3157538"/>
          <p14:tracePt t="40662" x="5861050" y="3165475"/>
          <p14:tracePt t="40673" x="5868988" y="3181350"/>
          <p14:tracePt t="40679" x="5884863" y="3197225"/>
          <p14:tracePt t="40689" x="5900738" y="3205163"/>
          <p14:tracePt t="40695" x="5916613" y="3213100"/>
          <p14:tracePt t="40706" x="5940425" y="3213100"/>
          <p14:tracePt t="40711" x="5980113" y="3213100"/>
          <p14:tracePt t="40722" x="6019800" y="3213100"/>
          <p14:tracePt t="40727" x="6067425" y="3213100"/>
          <p14:tracePt t="40735" x="6108700" y="3213100"/>
          <p14:tracePt t="40743" x="6156325" y="3213100"/>
          <p14:tracePt t="40751" x="6196013" y="3213100"/>
          <p14:tracePt t="40759" x="6243638" y="3213100"/>
          <p14:tracePt t="40767" x="6283325" y="3213100"/>
          <p14:tracePt t="40775" x="6330950" y="3205163"/>
          <p14:tracePt t="40783" x="6370638" y="3197225"/>
          <p14:tracePt t="40792" x="6418263" y="3181350"/>
          <p14:tracePt t="40799" x="6442075" y="3173413"/>
          <p14:tracePt t="40807" x="6483350" y="3157538"/>
          <p14:tracePt t="40815" x="6499225" y="3141663"/>
          <p14:tracePt t="40823" x="6515100" y="3141663"/>
          <p14:tracePt t="40830" x="6538913" y="3125788"/>
          <p14:tracePt t="40838" x="6546850" y="3117850"/>
          <p14:tracePt t="40846" x="6554788" y="3117850"/>
          <p14:tracePt t="40854" x="6562725" y="3109913"/>
          <p14:tracePt t="40862" x="6570663" y="3109913"/>
          <p14:tracePt t="40926" x="6562725" y="3109913"/>
          <p14:tracePt t="40934" x="6546850" y="3109913"/>
          <p14:tracePt t="40942" x="6515100" y="3109913"/>
          <p14:tracePt t="40950" x="6467475" y="3109913"/>
          <p14:tracePt t="40958" x="6410325" y="3109913"/>
          <p14:tracePt t="40966" x="6370638" y="3109913"/>
          <p14:tracePt t="40974" x="6283325" y="3109913"/>
          <p14:tracePt t="40982" x="6219825" y="3117850"/>
          <p14:tracePt t="40991" x="6132513" y="3133725"/>
          <p14:tracePt t="40998" x="6051550" y="3133725"/>
          <p14:tracePt t="41007" x="5956300" y="3133725"/>
          <p14:tracePt t="41015" x="5868988" y="3133725"/>
          <p14:tracePt t="41023" x="5765800" y="3133725"/>
          <p14:tracePt t="41030" x="5668963" y="3133725"/>
          <p14:tracePt t="41038" x="5573713" y="3133725"/>
          <p14:tracePt t="41046" x="5478463" y="3133725"/>
          <p14:tracePt t="41056" x="5389563" y="3133725"/>
          <p14:tracePt t="41062" x="5326063" y="3133725"/>
          <p14:tracePt t="41072" x="5262563" y="3133725"/>
          <p14:tracePt t="41078" x="5199063" y="3133725"/>
          <p14:tracePt t="41087" x="5143500" y="3133725"/>
          <p14:tracePt t="41094" x="5095875" y="3133725"/>
          <p14:tracePt t="41102" x="5038725" y="3133725"/>
          <p14:tracePt t="41110" x="4999038" y="3133725"/>
          <p14:tracePt t="41118" x="4951413" y="3133725"/>
          <p14:tracePt t="41126" x="4919663" y="3133725"/>
          <p14:tracePt t="41134" x="4887913" y="3133725"/>
          <p14:tracePt t="41142" x="4840288" y="3133725"/>
          <p14:tracePt t="41150" x="4816475" y="3141663"/>
          <p14:tracePt t="41159" x="4776788" y="3157538"/>
          <p14:tracePt t="41167" x="4752975" y="3173413"/>
          <p14:tracePt t="41175" x="4729163" y="3181350"/>
          <p14:tracePt t="41182" x="4695825" y="3205163"/>
          <p14:tracePt t="41190" x="4679950" y="3221038"/>
          <p14:tracePt t="41197" x="4664075" y="3236913"/>
          <p14:tracePt t="41206" x="4640263" y="3262313"/>
          <p14:tracePt t="41214" x="4632325" y="3270250"/>
          <p14:tracePt t="41221" x="4616450" y="3286125"/>
          <p14:tracePt t="41229" x="4600575" y="3286125"/>
          <p14:tracePt t="41238" x="4576763" y="3309938"/>
          <p14:tracePt t="41245" x="4560888" y="3317875"/>
          <p14:tracePt t="41254" x="4529138" y="3333750"/>
          <p14:tracePt t="41261" x="4489450" y="3349625"/>
          <p14:tracePt t="41269" x="4457700" y="3365500"/>
          <p14:tracePt t="41277" x="4410075" y="3381375"/>
          <p14:tracePt t="41285" x="4362450" y="3389313"/>
          <p14:tracePt t="41293" x="4305300" y="3397250"/>
          <p14:tracePt t="41301" x="4249738" y="3413125"/>
          <p14:tracePt t="41312" x="4210050" y="3421063"/>
          <p14:tracePt t="41319" x="4162425" y="3429000"/>
          <p14:tracePt t="41328" x="4122738" y="3429000"/>
          <p14:tracePt t="41335" x="4083050" y="3429000"/>
          <p14:tracePt t="41343" x="4051300" y="3429000"/>
          <p14:tracePt t="41351" x="4019550" y="3429000"/>
          <p14:tracePt t="41359" x="3986213" y="3429000"/>
          <p14:tracePt t="41367" x="3946525" y="3429000"/>
          <p14:tracePt t="41376" x="3890963" y="3429000"/>
          <p14:tracePt t="41383" x="3835400" y="3429000"/>
          <p14:tracePt t="41392" x="3779838" y="3421063"/>
          <p14:tracePt t="41399" x="3716338" y="3421063"/>
          <p14:tracePt t="41409" x="3643313" y="3421063"/>
          <p14:tracePt t="41415" x="3563938" y="3421063"/>
          <p14:tracePt t="41424" x="3500438" y="3421063"/>
          <p14:tracePt t="41430" x="3429000" y="3421063"/>
          <p14:tracePt t="41438" x="3365500" y="3421063"/>
          <p14:tracePt t="41446" x="3300413" y="3421063"/>
          <p14:tracePt t="41454" x="3236913" y="3429000"/>
          <p14:tracePt t="41462" x="3173413" y="3436938"/>
          <p14:tracePt t="41470" x="3101975" y="3444875"/>
          <p14:tracePt t="41478" x="3030538" y="3444875"/>
          <p14:tracePt t="41486" x="2974975" y="3452813"/>
          <p14:tracePt t="41494" x="2917825" y="3452813"/>
          <p14:tracePt t="41502" x="2870200" y="3460750"/>
          <p14:tracePt t="41510" x="2822575" y="3460750"/>
          <p14:tracePt t="41518" x="2767013" y="3460750"/>
          <p14:tracePt t="41526" x="2735263" y="3460750"/>
          <p14:tracePt t="41534" x="2687638" y="3460750"/>
          <p14:tracePt t="41542" x="2647950" y="3460750"/>
          <p14:tracePt t="41550" x="2606675" y="3460750"/>
          <p14:tracePt t="41558" x="2551113" y="3460750"/>
          <p14:tracePt t="41566" x="2519363" y="3460750"/>
          <p14:tracePt t="41575" x="2463800" y="3452813"/>
          <p14:tracePt t="41583" x="2416175" y="3444875"/>
          <p14:tracePt t="41593" x="2360613" y="3436938"/>
          <p14:tracePt t="41599" x="2320925" y="3429000"/>
          <p14:tracePt t="41610" x="2273300" y="3421063"/>
          <p14:tracePt t="41615" x="2232025" y="3413125"/>
          <p14:tracePt t="41627" x="2184400" y="3413125"/>
          <p14:tracePt t="41632" x="2144713" y="3413125"/>
          <p14:tracePt t="41639" x="2112963" y="3413125"/>
          <p14:tracePt t="41647" x="2073275" y="3405188"/>
          <p14:tracePt t="41655" x="2041525" y="3405188"/>
          <p14:tracePt t="41664" x="2017713" y="3405188"/>
          <p14:tracePt t="41671" x="1985963" y="3405188"/>
          <p14:tracePt t="41680" x="1962150" y="3405188"/>
          <p14:tracePt t="41687" x="1938338" y="3405188"/>
          <p14:tracePt t="41694" x="1922463" y="3405188"/>
          <p14:tracePt t="41702" x="1897063" y="3405188"/>
          <p14:tracePt t="41710" x="1889125" y="3405188"/>
          <p14:tracePt t="41718" x="1873250" y="3413125"/>
          <p14:tracePt t="41726" x="1865313" y="3421063"/>
          <p14:tracePt t="41734" x="1857375" y="3421063"/>
          <p14:tracePt t="41742" x="1857375" y="3429000"/>
          <p14:tracePt t="41750" x="1849438" y="3429000"/>
          <p14:tracePt t="41839" x="1841500" y="3429000"/>
          <p14:tracePt t="41847" x="1841500" y="3421063"/>
          <p14:tracePt t="42087" x="1833563" y="3413125"/>
          <p14:tracePt t="42095" x="1825625" y="3405188"/>
          <p14:tracePt t="42103" x="1801813" y="3389313"/>
          <p14:tracePt t="42113" x="1778000" y="3381375"/>
          <p14:tracePt t="42119" x="1762125" y="3365500"/>
          <p14:tracePt t="42129" x="1746250" y="3357563"/>
          <p14:tracePt t="42135" x="1730375" y="3341688"/>
          <p14:tracePt t="42146" x="1698625" y="3333750"/>
          <p14:tracePt t="42152" x="1682750" y="3317875"/>
          <p14:tracePt t="42162" x="1666875" y="3309938"/>
          <p14:tracePt t="42167" x="1643063" y="3286125"/>
          <p14:tracePt t="42175" x="1619250" y="3278188"/>
          <p14:tracePt t="42185" x="1603375" y="3270250"/>
          <p14:tracePt t="42191" x="1579563" y="3252788"/>
          <p14:tracePt t="42199" x="1562100" y="3244850"/>
          <p14:tracePt t="42207" x="1546225" y="3236913"/>
          <p14:tracePt t="42215" x="1530350" y="3228975"/>
          <p14:tracePt t="42223" x="1522413" y="3221038"/>
          <p14:tracePt t="42231" x="1514475" y="3221038"/>
          <p14:tracePt t="42239" x="1506538" y="3213100"/>
          <p14:tracePt t="42247" x="1498600" y="3213100"/>
          <p14:tracePt t="42263" x="1490663" y="3213100"/>
          <p14:tracePt t="42278" x="1474788" y="3205163"/>
          <p14:tracePt t="42294" x="1466850" y="3205163"/>
          <p14:tracePt t="42301" x="1450975" y="3205163"/>
          <p14:tracePt t="42318" x="1435100" y="3205163"/>
          <p14:tracePt t="42326" x="1419225" y="3205163"/>
          <p14:tracePt t="42333" x="1395413" y="3205163"/>
          <p14:tracePt t="42341" x="1379538" y="3205163"/>
          <p14:tracePt t="42349" x="1355725" y="3197225"/>
          <p14:tracePt t="42357" x="1323975" y="3197225"/>
          <p14:tracePt t="42365" x="1292225" y="3197225"/>
          <p14:tracePt t="42373" x="1260475" y="3189288"/>
          <p14:tracePt t="42381" x="1211263" y="3189288"/>
          <p14:tracePt t="42390" x="1179513" y="3189288"/>
          <p14:tracePt t="42398" x="1139825" y="3189288"/>
          <p14:tracePt t="42406" x="1108075" y="3189288"/>
          <p14:tracePt t="42414" x="1068388" y="3189288"/>
          <p14:tracePt t="42422" x="1036638" y="3189288"/>
          <p14:tracePt t="42430" x="1004888" y="3189288"/>
          <p14:tracePt t="42438" x="973138" y="3189288"/>
          <p14:tracePt t="42446" x="941388" y="3189288"/>
          <p14:tracePt t="42454" x="917575" y="3189288"/>
          <p14:tracePt t="42462" x="893763" y="3189288"/>
          <p14:tracePt t="42470" x="868363" y="3189288"/>
          <p14:tracePt t="42479" x="844550" y="3189288"/>
          <p14:tracePt t="42486" x="820738" y="3189288"/>
          <p14:tracePt t="42496" x="804863" y="3181350"/>
          <p14:tracePt t="42502" x="781050" y="3181350"/>
          <p14:tracePt t="42512" x="773113" y="3181350"/>
          <p14:tracePt t="42518" x="749300" y="3181350"/>
          <p14:tracePt t="42526" x="741363" y="3181350"/>
          <p14:tracePt t="42542" x="725488" y="3181350"/>
          <p14:tracePt t="42558" x="717550" y="3181350"/>
          <p14:tracePt t="42566" x="701675" y="3181350"/>
          <p14:tracePt t="42574" x="685800" y="3189288"/>
          <p14:tracePt t="42582" x="677863" y="3189288"/>
          <p14:tracePt t="42590" x="669925" y="3197225"/>
          <p14:tracePt t="42599" x="661988" y="3197225"/>
          <p14:tracePt t="42606" x="646113" y="3205163"/>
          <p14:tracePt t="42615" x="646113" y="3221038"/>
          <p14:tracePt t="42622" x="622300" y="3228975"/>
          <p14:tracePt t="42630" x="614363" y="3236913"/>
          <p14:tracePt t="42638" x="598488" y="3262313"/>
          <p14:tracePt t="42647" x="574675" y="3278188"/>
          <p14:tracePt t="42655" x="558800" y="3309938"/>
          <p14:tracePt t="42663" x="527050" y="3325813"/>
          <p14:tracePt t="42670" x="509588" y="3365500"/>
          <p14:tracePt t="42680" x="485775" y="3389313"/>
          <p14:tracePt t="42686" x="454025" y="3421063"/>
          <p14:tracePt t="42696" x="438150" y="3436938"/>
          <p14:tracePt t="42702" x="422275" y="3460750"/>
          <p14:tracePt t="42710" x="398463" y="3476625"/>
          <p14:tracePt t="42718" x="390525" y="3492500"/>
          <p14:tracePt t="42726" x="374650" y="3508375"/>
          <p14:tracePt t="42734" x="358775" y="3540125"/>
          <p14:tracePt t="42742" x="350838" y="3548063"/>
          <p14:tracePt t="42750" x="334963" y="3571875"/>
          <p14:tracePt t="42758" x="327025" y="3595688"/>
          <p14:tracePt t="42767" x="319088" y="3613150"/>
          <p14:tracePt t="42774" x="303213" y="3629025"/>
          <p14:tracePt t="42783" x="295275" y="3644900"/>
          <p14:tracePt t="42790" x="287338" y="3668713"/>
          <p14:tracePt t="42798" x="271463" y="3692525"/>
          <p14:tracePt t="42806" x="263525" y="3716338"/>
          <p14:tracePt t="42814" x="239713" y="3732213"/>
          <p14:tracePt t="42822" x="239713" y="3748088"/>
          <p14:tracePt t="42830" x="223838" y="3779838"/>
          <p14:tracePt t="42838" x="215900" y="3787775"/>
          <p14:tracePt t="42848" x="200025" y="3803650"/>
          <p14:tracePt t="42854" x="192088" y="3819525"/>
          <p14:tracePt t="42864" x="192088" y="3843338"/>
          <p14:tracePt t="42870" x="184150" y="3851275"/>
          <p14:tracePt t="42878" x="184150" y="3867150"/>
          <p14:tracePt t="42886" x="176213" y="3875088"/>
          <p14:tracePt t="42895" x="176213" y="3898900"/>
          <p14:tracePt t="42902" x="176213" y="3906838"/>
          <p14:tracePt t="42910" x="176213" y="3922713"/>
          <p14:tracePt t="42918" x="176213" y="3938588"/>
          <p14:tracePt t="42926" x="176213" y="3956050"/>
          <p14:tracePt t="42934" x="176213" y="3963988"/>
          <p14:tracePt t="42942" x="184150" y="3971925"/>
          <p14:tracePt t="42950" x="192088" y="3987800"/>
          <p14:tracePt t="42958" x="200025" y="4003675"/>
          <p14:tracePt t="42967" x="207963" y="4019550"/>
          <p14:tracePt t="42984" x="215900" y="4051300"/>
          <p14:tracePt t="42990" x="231775" y="4075113"/>
          <p14:tracePt t="42999" x="239713" y="4098925"/>
          <p14:tracePt t="43006" x="247650" y="4114800"/>
          <p14:tracePt t="43015" x="255588" y="4130675"/>
          <p14:tracePt t="43022" x="263525" y="4146550"/>
          <p14:tracePt t="43031" x="279400" y="4170363"/>
          <p14:tracePt t="43038" x="287338" y="4186238"/>
          <p14:tracePt t="43048" x="303213" y="4202113"/>
          <p14:tracePt t="43054" x="311150" y="4217988"/>
          <p14:tracePt t="43062" x="327025" y="4249738"/>
          <p14:tracePt t="43070" x="334963" y="4273550"/>
          <p14:tracePt t="43078" x="350838" y="4298950"/>
          <p14:tracePt t="43086" x="366713" y="4314825"/>
          <p14:tracePt t="43094" x="374650" y="4346575"/>
          <p14:tracePt t="43102" x="390525" y="4362450"/>
          <p14:tracePt t="43110" x="398463" y="4378325"/>
          <p14:tracePt t="43118" x="414338" y="4402138"/>
          <p14:tracePt t="43126" x="430213" y="4425950"/>
          <p14:tracePt t="43135" x="446088" y="4441825"/>
          <p14:tracePt t="43142" x="454025" y="4465638"/>
          <p14:tracePt t="43151" x="469900" y="4473575"/>
          <p14:tracePt t="43158" x="485775" y="4497388"/>
          <p14:tracePt t="43167" x="493713" y="4505325"/>
          <p14:tracePt t="43174" x="501650" y="4521200"/>
          <p14:tracePt t="43182" x="509588" y="4529138"/>
          <p14:tracePt t="43190" x="509588" y="4537075"/>
          <p14:tracePt t="43198" x="517525" y="4537075"/>
          <p14:tracePt t="43222" x="527050" y="4537075"/>
          <p14:tracePt t="43270" x="527050" y="4529138"/>
          <p14:tracePt t="43278" x="534988" y="4529138"/>
          <p14:tracePt t="43287" x="542925" y="4529138"/>
          <p14:tracePt t="43295" x="542925" y="4521200"/>
          <p14:tracePt t="43302" x="550863" y="4521200"/>
          <p14:tracePt t="43310" x="550863" y="4513263"/>
          <p14:tracePt t="43319" x="566738" y="4505325"/>
          <p14:tracePt t="43326" x="574675" y="4505325"/>
          <p14:tracePt t="43334" x="590550" y="4505325"/>
          <p14:tracePt t="43343" x="598488" y="4505325"/>
          <p14:tracePt t="43350" x="622300" y="4505325"/>
          <p14:tracePt t="43358" x="638175" y="4505325"/>
          <p14:tracePt t="43365" x="654050" y="4505325"/>
          <p14:tracePt t="43374" x="669925" y="4513263"/>
          <p14:tracePt t="43381" x="693738" y="4521200"/>
          <p14:tracePt t="43390" x="717550" y="4521200"/>
          <p14:tracePt t="43398" x="733425" y="4529138"/>
          <p14:tracePt t="43405" x="757238" y="4537075"/>
          <p14:tracePt t="43414" x="796925" y="4545013"/>
          <p14:tracePt t="43421" x="812800" y="4545013"/>
          <p14:tracePt t="43429" x="844550" y="4552950"/>
          <p14:tracePt t="43437" x="868363" y="4552950"/>
          <p14:tracePt t="43445" x="893763" y="4560888"/>
          <p14:tracePt t="43453" x="925513" y="4560888"/>
          <p14:tracePt t="43461" x="973138" y="4568825"/>
          <p14:tracePt t="43471" x="1004888" y="4576763"/>
          <p14:tracePt t="43478" x="1036638" y="4576763"/>
          <p14:tracePt t="43487" x="1076325" y="4576763"/>
          <p14:tracePt t="43495" x="1108075" y="4576763"/>
          <p14:tracePt t="43503" x="1131888" y="4576763"/>
          <p14:tracePt t="43510" x="1163638" y="4576763"/>
          <p14:tracePt t="43519" x="1195388" y="4576763"/>
          <p14:tracePt t="43526" x="1228725" y="4576763"/>
          <p14:tracePt t="43535" x="1260475" y="4576763"/>
          <p14:tracePt t="43542" x="1300163" y="4576763"/>
          <p14:tracePt t="43551" x="1331913" y="4576763"/>
          <p14:tracePt t="43558" x="1355725" y="4568825"/>
          <p14:tracePt t="43568" x="1379538" y="4560888"/>
          <p14:tracePt t="43574" x="1387475" y="4545013"/>
          <p14:tracePt t="43585" x="1411288" y="4545013"/>
          <p14:tracePt t="43590" x="1411288" y="4529138"/>
          <p14:tracePt t="43598" x="1427163" y="4521200"/>
          <p14:tracePt t="43606" x="1427163" y="4505325"/>
          <p14:tracePt t="43614" x="1435100" y="4489450"/>
          <p14:tracePt t="43622" x="1443038" y="4465638"/>
          <p14:tracePt t="43630" x="1450975" y="4449763"/>
          <p14:tracePt t="43638" x="1450975" y="4425950"/>
          <p14:tracePt t="43646" x="1458913" y="4402138"/>
          <p14:tracePt t="43655" x="1458913" y="4378325"/>
          <p14:tracePt t="43662" x="1466850" y="4362450"/>
          <p14:tracePt t="43670" x="1466850" y="4338638"/>
          <p14:tracePt t="43678" x="1466850" y="4322763"/>
          <p14:tracePt t="43686" x="1466850" y="4298950"/>
          <p14:tracePt t="43695" x="1466850" y="4273550"/>
          <p14:tracePt t="43703" x="1466850" y="4257675"/>
          <p14:tracePt t="43710" x="1466850" y="4241800"/>
          <p14:tracePt t="43719" x="1466850" y="4233863"/>
          <p14:tracePt t="43726" x="1466850" y="4217988"/>
          <p14:tracePt t="43736" x="1458913" y="4202113"/>
          <p14:tracePt t="43742" x="1458913" y="4186238"/>
          <p14:tracePt t="43752" x="1450975" y="4186238"/>
          <p14:tracePt t="43758" x="1450975" y="4178300"/>
          <p14:tracePt t="43767" x="1450975" y="4170363"/>
          <p14:tracePt t="44551" x="1458913" y="4170363"/>
          <p14:tracePt t="44559" x="1466850" y="4170363"/>
          <p14:tracePt t="44567" x="1474788" y="4170363"/>
          <p14:tracePt t="44808" x="1482725" y="4170363"/>
          <p14:tracePt t="44814" x="1482725" y="4162425"/>
          <p14:tracePt t="44830" x="1490663" y="4162425"/>
          <p14:tracePt t="44839" x="1498600" y="4154488"/>
          <p14:tracePt t="44861" x="1498600" y="4146550"/>
          <p14:tracePt t="45159" x="1506538" y="4146550"/>
          <p14:tracePt t="45175" x="1514475" y="4146550"/>
          <p14:tracePt t="45192" x="1522413" y="4146550"/>
          <p14:tracePt t="45199" x="1530350" y="4138613"/>
          <p14:tracePt t="45215" x="1538288" y="4138613"/>
          <p14:tracePt t="45223" x="1546225" y="4138613"/>
          <p14:tracePt t="45231" x="1554163" y="4138613"/>
          <p14:tracePt t="45239" x="1571625" y="4138613"/>
          <p14:tracePt t="45247" x="1595438" y="4138613"/>
          <p14:tracePt t="45254" x="1619250" y="4138613"/>
          <p14:tracePt t="45264" x="1651000" y="4138613"/>
          <p14:tracePt t="45271" x="1674813" y="4138613"/>
          <p14:tracePt t="45279" x="1698625" y="4138613"/>
          <p14:tracePt t="45287" x="1722438" y="4138613"/>
          <p14:tracePt t="45295" x="1746250" y="4138613"/>
          <p14:tracePt t="45302" x="1762125" y="4138613"/>
          <p14:tracePt t="45311" x="1785938" y="4138613"/>
          <p14:tracePt t="45319" x="1809750" y="4130675"/>
          <p14:tracePt t="45326" x="1825625" y="4130675"/>
          <p14:tracePt t="45334" x="1841500" y="4130675"/>
          <p14:tracePt t="45343" x="1865313" y="4130675"/>
          <p14:tracePt t="45350" x="1881188" y="4130675"/>
          <p14:tracePt t="45359" x="1897063" y="4130675"/>
          <p14:tracePt t="45366" x="1912938" y="4130675"/>
          <p14:tracePt t="45376" x="1930400" y="4130675"/>
          <p14:tracePt t="45382" x="1938338" y="4130675"/>
          <p14:tracePt t="45390" x="1946275" y="4130675"/>
          <p14:tracePt t="45398" x="1954213" y="4130675"/>
          <p14:tracePt t="45414" x="1962150" y="4130675"/>
          <p14:tracePt t="45462" x="1970088" y="4130675"/>
          <p14:tracePt t="45479" x="1978025" y="4130675"/>
          <p14:tracePt t="45495" x="1993900" y="4138613"/>
          <p14:tracePt t="45503" x="2009775" y="4154488"/>
          <p14:tracePt t="45510" x="2049463" y="4170363"/>
          <p14:tracePt t="45517" x="2097088" y="4194175"/>
          <p14:tracePt t="45526" x="2136775" y="4217988"/>
          <p14:tracePt t="45533" x="2208213" y="4257675"/>
          <p14:tracePt t="45542" x="2273300" y="4281488"/>
          <p14:tracePt t="45550" x="2344738" y="4314825"/>
          <p14:tracePt t="45558" x="2408238" y="4338638"/>
          <p14:tracePt t="45565" x="2487613" y="4362450"/>
          <p14:tracePt t="45573" x="2566988" y="4394200"/>
          <p14:tracePt t="45581" x="2640013" y="4418013"/>
          <p14:tracePt t="45589" x="2727325" y="4441825"/>
          <p14:tracePt t="45597" x="2814638" y="4465638"/>
          <p14:tracePt t="45605" x="2901950" y="4489450"/>
          <p14:tracePt t="45613" x="2998788" y="4513263"/>
          <p14:tracePt t="45621" x="3094038" y="4529138"/>
          <p14:tracePt t="45631" x="3189288" y="4537075"/>
          <p14:tracePt t="45639" x="3284538" y="4552950"/>
          <p14:tracePt t="45647" x="3381375" y="4560888"/>
          <p14:tracePt t="45655" x="3484563" y="4584700"/>
          <p14:tracePt t="45664" x="3579813" y="4592638"/>
          <p14:tracePt t="45671" x="3676650" y="4600575"/>
          <p14:tracePt t="45679" x="3771900" y="4608513"/>
          <p14:tracePt t="45687" x="3867150" y="4608513"/>
          <p14:tracePt t="45696" x="3970338" y="4616450"/>
          <p14:tracePt t="45703" x="4059238" y="4624388"/>
          <p14:tracePt t="45713" x="4154488" y="4633913"/>
          <p14:tracePt t="45719" x="4233863" y="4633913"/>
          <p14:tracePt t="45729" x="4313238" y="4633913"/>
          <p14:tracePt t="45735" x="4386263" y="4633913"/>
          <p14:tracePt t="45745" x="4449763" y="4633913"/>
          <p14:tracePt t="45750" x="4513263" y="4633913"/>
          <p14:tracePt t="45758" x="4568825" y="4633913"/>
          <p14:tracePt t="45766" x="4608513" y="4633913"/>
          <p14:tracePt t="45774" x="4640263" y="4633913"/>
          <p14:tracePt t="45782" x="4679950" y="4633913"/>
          <p14:tracePt t="45790" x="4695825" y="4633913"/>
          <p14:tracePt t="45798" x="4713288" y="4633913"/>
          <p14:tracePt t="45806" x="4721225" y="4633913"/>
          <p14:tracePt t="45814" x="4737100" y="4624388"/>
          <p14:tracePt t="45822" x="4737100" y="4616450"/>
          <p14:tracePt t="45830" x="4745038" y="4616450"/>
          <p14:tracePt t="45983" x="4745038" y="4608513"/>
          <p14:tracePt t="46007" x="4729163" y="4600575"/>
          <p14:tracePt t="46015" x="4713288" y="4592638"/>
          <p14:tracePt t="46023" x="4687888" y="4584700"/>
          <p14:tracePt t="46031" x="4672013" y="4568825"/>
          <p14:tracePt t="46039" x="4632325" y="4560888"/>
          <p14:tracePt t="46048" x="4592638" y="4545013"/>
          <p14:tracePt t="46055" x="4560888" y="4521200"/>
          <p14:tracePt t="46065" x="4513263" y="4505325"/>
          <p14:tracePt t="46071" x="4473575" y="4489450"/>
          <p14:tracePt t="46082" x="4433888" y="4473575"/>
          <p14:tracePt t="46087" x="4402138" y="4465638"/>
          <p14:tracePt t="46098" x="4362450" y="4449763"/>
          <p14:tracePt t="46103" x="4337050" y="4441825"/>
          <p14:tracePt t="46114" x="4313238" y="4433888"/>
          <p14:tracePt t="46119" x="4297363" y="4433888"/>
          <p14:tracePt t="46127" x="4281488" y="4433888"/>
          <p14:tracePt t="46135" x="4265613" y="4433888"/>
          <p14:tracePt t="46143" x="4257675" y="4433888"/>
          <p14:tracePt t="46151" x="4249738" y="4433888"/>
          <p14:tracePt t="46159" x="4241800" y="4433888"/>
          <p14:tracePt t="46175" x="4233863" y="4433888"/>
          <p14:tracePt t="46191" x="4217988" y="4433888"/>
          <p14:tracePt t="46207" x="4202113" y="4449763"/>
          <p14:tracePt t="46223" x="4194175" y="4465638"/>
          <p14:tracePt t="46231" x="4178300" y="4481513"/>
          <p14:tracePt t="46239" x="4170363" y="4497388"/>
          <p14:tracePt t="46248" x="4162425" y="4505325"/>
          <p14:tracePt t="46255" x="4146550" y="4521200"/>
          <p14:tracePt t="46265" x="4146550" y="4545013"/>
          <p14:tracePt t="46271" x="4138613" y="4552950"/>
          <p14:tracePt t="46282" x="4130675" y="4568825"/>
          <p14:tracePt t="46287" x="4122738" y="4584700"/>
          <p14:tracePt t="46295" x="4114800" y="4600575"/>
          <p14:tracePt t="46304" x="4114800" y="4608513"/>
          <p14:tracePt t="46311" x="4106863" y="4616450"/>
          <p14:tracePt t="46320" x="4106863" y="4624388"/>
          <p14:tracePt t="46326" x="4106863" y="4633913"/>
          <p14:tracePt t="46336" x="4106863" y="4641850"/>
          <p14:tracePt t="46342" x="4106863" y="4649788"/>
          <p14:tracePt t="46351" x="4106863" y="4657725"/>
          <p14:tracePt t="46367" x="4106863" y="4665663"/>
          <p14:tracePt t="46375" x="4106863" y="4673600"/>
          <p14:tracePt t="46383" x="4114800" y="4681538"/>
          <p14:tracePt t="46391" x="4114800" y="4689475"/>
          <p14:tracePt t="46399" x="4122738" y="4697413"/>
          <p14:tracePt t="46407" x="4130675" y="4705350"/>
          <p14:tracePt t="46416" x="4146550" y="4713288"/>
          <p14:tracePt t="46423" x="4162425" y="4729163"/>
          <p14:tracePt t="46432" x="4170363" y="4737100"/>
          <p14:tracePt t="46439" x="4186238" y="4752975"/>
          <p14:tracePt t="46449" x="4202113" y="4760913"/>
          <p14:tracePt t="46455" x="4217988" y="4768850"/>
          <p14:tracePt t="46466" x="4233863" y="4776788"/>
          <p14:tracePt t="46471" x="4257675" y="4792663"/>
          <p14:tracePt t="46479" x="4273550" y="4792663"/>
          <p14:tracePt t="46488" x="4289425" y="4800600"/>
          <p14:tracePt t="46494" x="4321175" y="4816475"/>
          <p14:tracePt t="46502" x="4362450" y="4832350"/>
          <p14:tracePt t="46510" x="4394200" y="4840288"/>
          <p14:tracePt t="46518" x="4433888" y="4856163"/>
          <p14:tracePt t="46526" x="4465638" y="4864100"/>
          <p14:tracePt t="46534" x="4505325" y="4879975"/>
          <p14:tracePt t="46542" x="4537075" y="4887913"/>
          <p14:tracePt t="46550" x="4584700" y="4895850"/>
          <p14:tracePt t="46558" x="4624388" y="4903788"/>
          <p14:tracePt t="46567" x="4679950" y="4911725"/>
          <p14:tracePt t="46574" x="4713288" y="4919663"/>
          <p14:tracePt t="46582" x="4768850" y="4919663"/>
          <p14:tracePt t="46590" x="4816475" y="4919663"/>
          <p14:tracePt t="46598" x="4856163" y="4919663"/>
          <p14:tracePt t="46605" x="4887913" y="4927600"/>
          <p14:tracePt t="46613" x="4911725" y="4927600"/>
          <p14:tracePt t="46621" x="4935538" y="4927600"/>
          <p14:tracePt t="46630" x="4959350" y="4927600"/>
          <p14:tracePt t="46637" x="4975225" y="4919663"/>
          <p14:tracePt t="46645" x="4983163" y="4911725"/>
          <p14:tracePt t="46653" x="4999038" y="4856163"/>
          <p14:tracePt t="46661" x="5006975" y="4784725"/>
          <p14:tracePt t="46669" x="5014913" y="4768850"/>
          <p14:tracePt t="46903" x="5030788" y="4768850"/>
          <p14:tracePt t="46911" x="5072063" y="4800600"/>
          <p14:tracePt t="46920" x="5135563" y="4848225"/>
          <p14:tracePt t="46927" x="5270500" y="4895850"/>
          <p14:tracePt t="46935" x="5430838" y="4919663"/>
          <p14:tracePt t="46943" x="5549900" y="4935538"/>
          <p14:tracePt t="46950" x="5708650" y="4935538"/>
          <p14:tracePt t="46958" x="5892800" y="4959350"/>
          <p14:tracePt t="46967" x="6075363" y="4984750"/>
          <p14:tracePt t="46974" x="6299200" y="5008563"/>
          <p14:tracePt t="46983" x="6434138" y="5016500"/>
          <p14:tracePt t="47000" x="6442075" y="5024438"/>
          <p14:tracePt t="47006" x="6451600" y="5024438"/>
          <p14:tracePt t="47014" x="6650038" y="5048250"/>
          <p14:tracePt t="47022" x="6945313" y="5087938"/>
          <p14:tracePt t="47030" x="7280275" y="5127625"/>
          <p14:tracePt t="47038" x="7639050" y="5191125"/>
          <p14:tracePt t="47046" x="7847013" y="5222875"/>
          <p14:tracePt t="47054" x="8013700" y="5262563"/>
          <p14:tracePt t="47062" x="8213725" y="5310188"/>
          <p14:tracePt t="47070" x="8332788" y="5327650"/>
          <p14:tracePt t="47078" x="8467725" y="5367338"/>
          <p14:tracePt t="47086" x="8588375" y="5391150"/>
          <p14:tracePt t="47094" x="8683625" y="5407025"/>
          <p14:tracePt t="47103" x="8755063" y="5414963"/>
          <p14:tracePt t="47110" x="8826500" y="5422900"/>
          <p14:tracePt t="47118" x="8874125" y="5422900"/>
          <p14:tracePt t="47126" x="8923338" y="5422900"/>
          <p14:tracePt t="47134" x="8939213" y="5422900"/>
          <p14:tracePt t="47142" x="8955088" y="5422900"/>
          <p14:tracePt t="47150" x="8963025" y="5422900"/>
          <p14:tracePt t="47368" x="8963025" y="5414963"/>
          <p14:tracePt t="47375" x="8931275" y="5399088"/>
          <p14:tracePt t="47383" x="8907463" y="5383213"/>
          <p14:tracePt t="47392" x="8858250" y="5367338"/>
          <p14:tracePt t="47399" x="8818563" y="5343525"/>
          <p14:tracePt t="47407" x="8778875" y="5327650"/>
          <p14:tracePt t="47414" x="8731250" y="5302250"/>
          <p14:tracePt t="47424" x="8675688" y="5286375"/>
          <p14:tracePt t="47431" x="8604250" y="5270500"/>
          <p14:tracePt t="47439" x="8540750" y="5254625"/>
          <p14:tracePt t="47446" x="8475663" y="5246688"/>
          <p14:tracePt t="47455" x="8412163" y="5238750"/>
          <p14:tracePt t="47463" x="8356600" y="5230813"/>
          <p14:tracePt t="47471" x="8301038" y="5230813"/>
          <p14:tracePt t="47479" x="8261350" y="5230813"/>
          <p14:tracePt t="47488" x="8229600" y="5230813"/>
          <p14:tracePt t="47495" x="8180388" y="5230813"/>
          <p14:tracePt t="47504" x="8156575" y="5230813"/>
          <p14:tracePt t="47511" x="8124825" y="5230813"/>
          <p14:tracePt t="47518" x="8101013" y="5230813"/>
          <p14:tracePt t="47526" x="8085138" y="5230813"/>
          <p14:tracePt t="47535" x="8061325" y="5230813"/>
          <p14:tracePt t="47541" x="8045450" y="5230813"/>
          <p14:tracePt t="47550" x="8029575" y="5230813"/>
          <p14:tracePt t="47558" x="8013700" y="5230813"/>
          <p14:tracePt t="47566" x="7997825" y="5230813"/>
          <p14:tracePt t="47574" x="7974013" y="5230813"/>
          <p14:tracePt t="47582" x="7966075" y="5230813"/>
          <p14:tracePt t="47590" x="7950200" y="5230813"/>
          <p14:tracePt t="47598" x="7942263" y="5230813"/>
          <p14:tracePt t="47606" x="7926388" y="5230813"/>
          <p14:tracePt t="47614" x="7910513" y="5230813"/>
          <p14:tracePt t="47622" x="7902575" y="5230813"/>
          <p14:tracePt t="47630" x="7894638" y="5230813"/>
          <p14:tracePt t="47638" x="7878763" y="5230813"/>
          <p14:tracePt t="47654" x="7870825" y="5230813"/>
          <p14:tracePt t="47662" x="7870825" y="5238750"/>
          <p14:tracePt t="47678" x="7862888" y="5238750"/>
          <p14:tracePt t="47685" x="7862888" y="5246688"/>
          <p14:tracePt t="47693" x="7862888" y="5262563"/>
          <p14:tracePt t="47701" x="7862888" y="5270500"/>
          <p14:tracePt t="47709" x="7862888" y="5286375"/>
          <p14:tracePt t="47718" x="7870825" y="5310188"/>
          <p14:tracePt t="47725" x="7878763" y="5335588"/>
          <p14:tracePt t="47733" x="7894638" y="5359400"/>
          <p14:tracePt t="47741" x="7910513" y="5399088"/>
          <p14:tracePt t="47749" x="7926388" y="5430838"/>
          <p14:tracePt t="47758" x="7950200" y="5470525"/>
          <p14:tracePt t="47766" x="7974013" y="5518150"/>
          <p14:tracePt t="47775" x="8005763" y="5565775"/>
          <p14:tracePt t="47782" x="8037513" y="5605463"/>
          <p14:tracePt t="47791" x="8077200" y="5653088"/>
          <p14:tracePt t="47798" x="8124825" y="5694363"/>
          <p14:tracePt t="47807" x="8189913" y="5734050"/>
          <p14:tracePt t="47813" x="8245475" y="5773738"/>
          <p14:tracePt t="47821" x="8301038" y="5821363"/>
          <p14:tracePt t="47829" x="8372475" y="5853113"/>
          <p14:tracePt t="47837" x="8435975" y="5884863"/>
          <p14:tracePt t="47845" x="8507413" y="5908675"/>
          <p14:tracePt t="47854" x="8588375" y="5948363"/>
          <p14:tracePt t="47861" x="8683625" y="5980113"/>
          <p14:tracePt t="47869" x="8778875" y="6005513"/>
          <p14:tracePt t="47878" x="8874125" y="6037263"/>
          <p14:tracePt t="47887" x="8986838" y="6069013"/>
          <p14:tracePt t="47906" x="9217025" y="6124575"/>
          <p14:tracePt t="47910" x="9321800" y="6156325"/>
          <p14:tracePt t="47918" x="9448800" y="6180138"/>
          <p14:tracePt t="47926" x="9551988" y="6196013"/>
          <p14:tracePt t="47934" x="9664700" y="6227763"/>
          <p14:tracePt t="47942" x="9752013" y="6243638"/>
          <p14:tracePt t="47950" x="9831388" y="6259513"/>
          <p14:tracePt t="47958" x="9910763" y="6267450"/>
          <p14:tracePt t="47966" x="9975850" y="6275388"/>
          <p14:tracePt t="47974" x="10031413" y="6275388"/>
          <p14:tracePt t="47982" x="10071100" y="6283325"/>
          <p14:tracePt t="47990" x="10102850" y="6283325"/>
          <p14:tracePt t="47998" x="10142538" y="6283325"/>
          <p14:tracePt t="48006" x="10166350" y="6283325"/>
          <p14:tracePt t="48014" x="10190163" y="6283325"/>
          <p14:tracePt t="48022" x="10206038" y="6283325"/>
          <p14:tracePt t="48030" x="10221913" y="6283325"/>
          <p14:tracePt t="48038" x="10229850" y="6275388"/>
          <p14:tracePt t="48046" x="10237788" y="6275388"/>
          <p14:tracePt t="48055" x="10245725" y="6267450"/>
          <p14:tracePt t="48062" x="10253663" y="6267450"/>
          <p14:tracePt t="48078" x="10261600" y="6259513"/>
          <p14:tracePt t="48086" x="10261600" y="6251575"/>
          <p14:tracePt t="48094" x="10269538" y="6243638"/>
          <p14:tracePt t="48102" x="10279063" y="6227763"/>
          <p14:tracePt t="48110" x="10287000" y="6211888"/>
          <p14:tracePt t="48118" x="10302875" y="6196013"/>
          <p14:tracePt t="48126" x="10310813" y="6180138"/>
          <p14:tracePt t="48134" x="10318750" y="6156325"/>
          <p14:tracePt t="48142" x="10318750" y="6148388"/>
          <p14:tracePt t="48150" x="10326688" y="6140450"/>
          <p14:tracePt t="48166" x="10326688" y="6132513"/>
          <p14:tracePt t="48182" x="10326688" y="6124575"/>
          <p14:tracePt t="48190" x="10326688" y="6108700"/>
          <p14:tracePt t="48198" x="10318750" y="6100763"/>
          <p14:tracePt t="48206" x="10302875" y="6092825"/>
          <p14:tracePt t="48214" x="10294938" y="6084888"/>
          <p14:tracePt t="48222" x="10279063" y="6076950"/>
          <p14:tracePt t="48230" x="10261600" y="6069013"/>
          <p14:tracePt t="48239" x="10245725" y="6069013"/>
          <p14:tracePt t="48246" x="10221913" y="6061075"/>
          <p14:tracePt t="48256" x="10206038" y="6061075"/>
          <p14:tracePt t="48262" x="10174288" y="6061075"/>
          <p14:tracePt t="48270" x="10150475" y="6061075"/>
          <p14:tracePt t="48278" x="10118725" y="6053138"/>
          <p14:tracePt t="48286" x="10086975" y="6053138"/>
          <p14:tracePt t="48294" x="10047288" y="6045200"/>
          <p14:tracePt t="48302" x="10015538" y="6045200"/>
          <p14:tracePt t="48310" x="9991725" y="6045200"/>
          <p14:tracePt t="48318" x="9959975" y="6045200"/>
          <p14:tracePt t="48326" x="9926638" y="6045200"/>
          <p14:tracePt t="48334" x="9902825" y="6045200"/>
          <p14:tracePt t="48342" x="9879013" y="6045200"/>
          <p14:tracePt t="48350" x="9855200" y="6045200"/>
          <p14:tracePt t="48358" x="9831388" y="6045200"/>
          <p14:tracePt t="48366" x="9815513" y="6045200"/>
          <p14:tracePt t="48374" x="9791700" y="6045200"/>
          <p14:tracePt t="48382" x="9775825" y="6045200"/>
          <p14:tracePt t="48390" x="9752013" y="6045200"/>
          <p14:tracePt t="48398" x="9728200" y="6045200"/>
          <p14:tracePt t="48406" x="9696450" y="6045200"/>
          <p14:tracePt t="48414" x="9656763" y="6045200"/>
          <p14:tracePt t="48424" x="9625013" y="6045200"/>
          <p14:tracePt t="48430" x="9593263" y="6045200"/>
          <p14:tracePt t="48440" x="9559925" y="6053138"/>
          <p14:tracePt t="48446" x="9536113" y="6053138"/>
          <p14:tracePt t="48454" x="9512300" y="6061075"/>
          <p14:tracePt t="48462" x="9488488" y="6069013"/>
          <p14:tracePt t="48470" x="9456738" y="6076950"/>
          <p14:tracePt t="48478" x="9432925" y="6084888"/>
          <p14:tracePt t="48486" x="9409113" y="6100763"/>
          <p14:tracePt t="48494" x="9393238" y="6108700"/>
          <p14:tracePt t="48502" x="9369425" y="6116638"/>
          <p14:tracePt t="48510" x="9345613" y="6124575"/>
          <p14:tracePt t="48518" x="9329738" y="6132513"/>
          <p14:tracePt t="48526" x="9321800" y="6148388"/>
          <p14:tracePt t="48534" x="9305925" y="6156325"/>
          <p14:tracePt t="48543" x="9297988" y="6180138"/>
          <p14:tracePt t="48550" x="9282113" y="6196013"/>
          <p14:tracePt t="48558" x="9282113" y="6211888"/>
          <p14:tracePt t="48566" x="9274175" y="6227763"/>
          <p14:tracePt t="48575" x="9258300" y="6243638"/>
          <p14:tracePt t="48582" x="9258300" y="6267450"/>
          <p14:tracePt t="48591" x="9250363" y="6291263"/>
          <p14:tracePt t="48598" x="9242425" y="6315075"/>
          <p14:tracePt t="48607" x="9242425" y="6338888"/>
          <p14:tracePt t="48614" x="9242425" y="6364288"/>
          <p14:tracePt t="48624" x="9234488" y="6380163"/>
          <p14:tracePt t="48630" x="9234488" y="6403975"/>
          <p14:tracePt t="48638" x="9234488" y="6427788"/>
          <p14:tracePt t="48646" x="9234488" y="6443663"/>
          <p14:tracePt t="48654" x="9234488" y="6467475"/>
          <p14:tracePt t="48662" x="9234488" y="6483350"/>
          <p14:tracePt t="48670" x="9234488" y="6499225"/>
          <p14:tracePt t="48678" x="9234488" y="6523038"/>
          <p14:tracePt t="48686" x="9250363" y="6538913"/>
          <p14:tracePt t="48694" x="9250363" y="6554788"/>
          <p14:tracePt t="48702" x="9266238" y="6578600"/>
          <p14:tracePt t="48710" x="9274175" y="6594475"/>
          <p14:tracePt t="48717" x="9290050" y="6618288"/>
          <p14:tracePt t="48726" x="9297988" y="6634163"/>
          <p14:tracePt t="48733" x="9313863" y="6650038"/>
          <p14:tracePt t="48742" x="9329738" y="6665913"/>
          <p14:tracePt t="48749" x="9361488" y="6691313"/>
          <p14:tracePt t="48758" x="9377363" y="6707188"/>
          <p14:tracePt t="48765" x="9401175" y="6715125"/>
          <p14:tracePt t="48773" x="9424988" y="6731000"/>
          <p14:tracePt t="48781" x="9456738" y="6746875"/>
          <p14:tracePt t="48790" x="9480550" y="6762750"/>
          <p14:tracePt t="48797" x="9512300" y="6778625"/>
          <p14:tracePt t="48809" x="9544050" y="6794500"/>
          <p14:tracePt t="48815" x="9567863" y="6794500"/>
          <p14:tracePt t="48823" x="9593263" y="6802438"/>
          <p14:tracePt t="48833" x="9617075" y="6810375"/>
          <p14:tracePt t="48839" x="9648825" y="6810375"/>
          <p14:tracePt t="48848" x="9688513" y="6818313"/>
          <p14:tracePt t="48855" x="9704388" y="6818313"/>
          <p14:tracePt t="48864" x="9736138" y="6818313"/>
          <p14:tracePt t="48870" x="9759950" y="6818313"/>
          <p14:tracePt t="48878" x="9783763" y="6818313"/>
          <p14:tracePt t="48891" x="9807575" y="6818313"/>
          <p14:tracePt t="48894" x="9823450" y="6818313"/>
          <p14:tracePt t="48902" x="9839325" y="6818313"/>
          <p14:tracePt t="48910" x="9855200" y="6818313"/>
          <p14:tracePt t="48918" x="9871075" y="6818313"/>
          <p14:tracePt t="48926" x="9879013" y="6810375"/>
          <p14:tracePt t="48934" x="9894888" y="6810375"/>
          <p14:tracePt t="48942" x="9902825" y="6810375"/>
          <p14:tracePt t="48950" x="9902825" y="6802438"/>
          <p14:tracePt t="48958" x="9918700" y="6794500"/>
          <p14:tracePt t="48976" x="9926638" y="6794500"/>
          <p14:tracePt t="48990" x="9944100" y="6786563"/>
          <p14:tracePt t="49006" x="9952038" y="6786563"/>
          <p14:tracePt t="49022" x="9959975" y="6778625"/>
          <p14:tracePt t="49038" x="9967913" y="6778625"/>
          <p14:tracePt t="49062" x="9975850" y="6778625"/>
          <p14:tracePt t="49070" x="9975850" y="6770688"/>
          <p14:tracePt t="49094" x="9975850" y="6762750"/>
          <p14:tracePt t="49118" x="9983788" y="6762750"/>
          <p14:tracePt t="49126" x="9983788" y="6754813"/>
          <p14:tracePt t="49271" x="9983788" y="6746875"/>
          <p14:tracePt t="49287" x="9983788" y="6731000"/>
          <p14:tracePt t="49303" x="9975850" y="6723063"/>
          <p14:tracePt t="49319" x="9975850" y="6715125"/>
          <p14:tracePt t="49329" x="9967913" y="6715125"/>
          <p14:tracePt t="49623" x="9967913" y="6707188"/>
          <p14:tracePt t="49639" x="9959975" y="6699250"/>
          <p14:tracePt t="49648" x="9952038" y="6681788"/>
          <p14:tracePt t="49655" x="9936163" y="6665913"/>
          <p14:tracePt t="49664" x="9926638" y="6650038"/>
          <p14:tracePt t="49671" x="9910763" y="6634163"/>
          <p14:tracePt t="49680" x="9910763" y="6626225"/>
          <p14:tracePt t="49686" x="9902825" y="6610350"/>
          <p14:tracePt t="49696" x="9894888" y="6586538"/>
          <p14:tracePt t="49702" x="9886950" y="6562725"/>
          <p14:tracePt t="49710" x="9886950" y="6523038"/>
          <p14:tracePt t="49718" x="9886950" y="6491288"/>
          <p14:tracePt t="49726" x="9879013" y="6451600"/>
          <p14:tracePt t="49734" x="9879013" y="6403975"/>
          <p14:tracePt t="49742" x="9879013" y="6372225"/>
          <p14:tracePt t="49751" x="9879013" y="6338888"/>
          <p14:tracePt t="49758" x="9879013" y="6307138"/>
          <p14:tracePt t="49767" x="9879013" y="6283325"/>
          <p14:tracePt t="49774" x="9879013" y="6251575"/>
          <p14:tracePt t="49783" x="9879013" y="6227763"/>
          <p14:tracePt t="49790" x="9879013" y="6211888"/>
          <p14:tracePt t="49797" x="9886950" y="6196013"/>
          <p14:tracePt t="49805" x="9886950" y="6180138"/>
          <p14:tracePt t="49814" x="9886950" y="6172200"/>
          <p14:tracePt t="49821" x="9894888" y="6156325"/>
          <p14:tracePt t="49830" x="9894888" y="6148388"/>
          <p14:tracePt t="49837" x="9894888" y="6140450"/>
          <p14:tracePt t="49845" x="9894888" y="6124575"/>
          <p14:tracePt t="49853" x="9894888" y="6108700"/>
          <p14:tracePt t="49862" x="9894888" y="6092825"/>
          <p14:tracePt t="49869" x="9894888" y="6069013"/>
          <p14:tracePt t="49878" x="9894888" y="6053138"/>
          <p14:tracePt t="49885" x="9894888" y="6037263"/>
          <p14:tracePt t="49896" x="9902825" y="6013450"/>
          <p14:tracePt t="49901" x="9902825" y="5988050"/>
          <p14:tracePt t="49909" x="9910763" y="5972175"/>
          <p14:tracePt t="49917" x="9918700" y="5948363"/>
          <p14:tracePt t="49925" x="9918700" y="5924550"/>
          <p14:tracePt t="49933" x="9918700" y="5900738"/>
          <p14:tracePt t="49941" x="9926638" y="5861050"/>
          <p14:tracePt t="49953" x="9944100" y="5829300"/>
          <p14:tracePt t="49959" x="9944100" y="5805488"/>
          <p14:tracePt t="49966" x="9959975" y="5757863"/>
          <p14:tracePt t="49974" x="9967913" y="5726113"/>
          <p14:tracePt t="49983" x="9983788" y="5678488"/>
          <p14:tracePt t="49990" x="9999663" y="5637213"/>
          <p14:tracePt t="49998" x="10015538" y="5581650"/>
          <p14:tracePt t="50005" x="10031413" y="5526088"/>
          <p14:tracePt t="50013" x="10031413" y="5478463"/>
          <p14:tracePt t="50021" x="10047288" y="5430838"/>
          <p14:tracePt t="50029" x="10063163" y="5399088"/>
          <p14:tracePt t="50038" x="10079038" y="5367338"/>
          <p14:tracePt t="50048" x="10086975" y="5343525"/>
          <p14:tracePt t="50054" x="10094913" y="5327650"/>
          <p14:tracePt t="50064" x="10110788" y="5310188"/>
          <p14:tracePt t="50070" x="10118725" y="5294313"/>
          <p14:tracePt t="50078" x="10134600" y="5286375"/>
          <p14:tracePt t="50102" x="10134600" y="527843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75A1002-8D19-4262-8F9E-B8CD0247BD76}"/>
              </a:ext>
            </a:extLst>
          </p:cNvPr>
          <p:cNvSpPr/>
          <p:nvPr/>
        </p:nvSpPr>
        <p:spPr>
          <a:xfrm>
            <a:off x="67523" y="707041"/>
            <a:ext cx="12001495" cy="1685021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7508251-8311-47E6-BEA3-6B5F29BCB7C0}"/>
              </a:ext>
            </a:extLst>
          </p:cNvPr>
          <p:cNvGrpSpPr>
            <a:grpSpLocks/>
          </p:cNvGrpSpPr>
          <p:nvPr/>
        </p:nvGrpSpPr>
        <p:grpSpPr bwMode="auto">
          <a:xfrm>
            <a:off x="11308318" y="6030581"/>
            <a:ext cx="883682" cy="827419"/>
            <a:chOff x="5184730" y="2993748"/>
            <a:chExt cx="1894646" cy="1861826"/>
          </a:xfrm>
        </p:grpSpPr>
        <p:pic>
          <p:nvPicPr>
            <p:cNvPr id="10" name="Picture 27" descr="1_new_crest">
              <a:extLst>
                <a:ext uri="{FF2B5EF4-FFF2-40B4-BE49-F238E27FC236}">
                  <a16:creationId xmlns:a16="http://schemas.microsoft.com/office/drawing/2014/main" id="{F8FD0E76-F410-4E26-9135-565C5B9C2E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8" descr="3_new_word_marque">
              <a:extLst>
                <a:ext uri="{FF2B5EF4-FFF2-40B4-BE49-F238E27FC236}">
                  <a16:creationId xmlns:a16="http://schemas.microsoft.com/office/drawing/2014/main" id="{5F8C91FC-09B7-4F0B-831B-2556233344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 Box 2">
            <a:extLst>
              <a:ext uri="{FF2B5EF4-FFF2-40B4-BE49-F238E27FC236}">
                <a16:creationId xmlns:a16="http://schemas.microsoft.com/office/drawing/2014/main" id="{3B98CF02-CDD9-4048-9AA4-04CDBD154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en-GB" altLang="en-US" sz="3600" b="1" dirty="0" err="1">
                <a:latin typeface="Helvetica" panose="020B0604020202020204" pitchFamily="34" charset="0"/>
              </a:rPr>
              <a:t>NanoMedicine</a:t>
            </a:r>
            <a:r>
              <a:rPr lang="en-GB" altLang="en-US" sz="3600" b="1" dirty="0">
                <a:latin typeface="Helvetica" panose="020B0604020202020204" pitchFamily="34" charset="0"/>
              </a:rPr>
              <a:t>: </a:t>
            </a:r>
            <a:r>
              <a:rPr lang="en-GB" sz="3600" b="1" i="1" dirty="0">
                <a:solidFill>
                  <a:srgbClr val="222222"/>
                </a:solidFill>
                <a:latin typeface="Arial" panose="020B0604020202020204" pitchFamily="34" charset="0"/>
              </a:rPr>
              <a:t>Abraxane</a:t>
            </a:r>
            <a:endParaRPr lang="en-GB" sz="3600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376032-2466-4336-8C76-5F0D30D4F01A}"/>
              </a:ext>
            </a:extLst>
          </p:cNvPr>
          <p:cNvSpPr/>
          <p:nvPr/>
        </p:nvSpPr>
        <p:spPr>
          <a:xfrm>
            <a:off x="67523" y="2493218"/>
            <a:ext cx="4510481" cy="1077218"/>
          </a:xfrm>
          <a:prstGeom prst="rect">
            <a:avLst/>
          </a:prstGeom>
          <a:solidFill>
            <a:srgbClr val="FFDDFF"/>
          </a:solidFill>
        </p:spPr>
        <p:txBody>
          <a:bodyPr wrap="square">
            <a:spAutoFit/>
          </a:bodyPr>
          <a:lstStyle/>
          <a:p>
            <a:pPr algn="just"/>
            <a:r>
              <a:rPr lang="en-GB" sz="1600" b="1" dirty="0"/>
              <a:t>Paclitaxel: </a:t>
            </a:r>
            <a:r>
              <a:rPr lang="en-GB" sz="1600" dirty="0"/>
              <a:t>Used for the treatment of  ovarian cancer, breast cancer, lung cancer, Kaposi sarcoma, cervical cancer, and pancreatic cancer. It is given by injection into a vein.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FDDEED79-3AB5-437B-817D-537F0A9B8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4" y="730428"/>
            <a:ext cx="2296669" cy="16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37F6E72-AE7F-4C13-8B12-9466709AA4D2}"/>
              </a:ext>
            </a:extLst>
          </p:cNvPr>
          <p:cNvSpPr/>
          <p:nvPr/>
        </p:nvSpPr>
        <p:spPr>
          <a:xfrm>
            <a:off x="2434238" y="649373"/>
            <a:ext cx="96231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333333"/>
                </a:solidFill>
              </a:rPr>
              <a:t>Abraxane</a:t>
            </a:r>
            <a:r>
              <a:rPr lang="en-GB" b="1" baseline="30000" dirty="0">
                <a:solidFill>
                  <a:srgbClr val="333333"/>
                </a:solidFill>
              </a:rPr>
              <a:t>®</a:t>
            </a:r>
            <a:r>
              <a:rPr lang="en-GB" dirty="0">
                <a:solidFill>
                  <a:srgbClr val="333333"/>
                </a:solidFill>
              </a:rPr>
              <a:t> is the first approved </a:t>
            </a:r>
            <a:r>
              <a:rPr lang="en-GB" b="1" u="sng" dirty="0">
                <a:solidFill>
                  <a:srgbClr val="333333"/>
                </a:solidFill>
              </a:rPr>
              <a:t>na</a:t>
            </a:r>
            <a:r>
              <a:rPr lang="en-GB" b="1" dirty="0">
                <a:solidFill>
                  <a:srgbClr val="333333"/>
                </a:solidFill>
              </a:rPr>
              <a:t>notechnology-</a:t>
            </a:r>
            <a:r>
              <a:rPr lang="en-GB" b="1" u="sng" dirty="0">
                <a:solidFill>
                  <a:srgbClr val="333333"/>
                </a:solidFill>
              </a:rPr>
              <a:t>b</a:t>
            </a:r>
            <a:r>
              <a:rPr lang="en-GB" b="1" dirty="0">
                <a:solidFill>
                  <a:srgbClr val="333333"/>
                </a:solidFill>
              </a:rPr>
              <a:t>ased chemotherapeutic </a:t>
            </a:r>
            <a:r>
              <a:rPr lang="en-GB" dirty="0">
                <a:solidFill>
                  <a:srgbClr val="333333"/>
                </a:solidFill>
              </a:rPr>
              <a:t>(</a:t>
            </a:r>
            <a:r>
              <a:rPr lang="en-GB" i="1" dirty="0">
                <a:solidFill>
                  <a:srgbClr val="333333"/>
                </a:solidFill>
              </a:rPr>
              <a:t>nab</a:t>
            </a:r>
            <a:r>
              <a:rPr lang="en-GB" dirty="0">
                <a:solidFill>
                  <a:srgbClr val="333333"/>
                </a:solidFill>
              </a:rPr>
              <a:t>-paclitaxel). </a:t>
            </a:r>
          </a:p>
          <a:p>
            <a:pPr algn="just"/>
            <a:endParaRPr lang="en-GB" dirty="0">
              <a:latin typeface="-apple-system"/>
            </a:endParaRPr>
          </a:p>
          <a:p>
            <a:pPr algn="just"/>
            <a:r>
              <a:rPr lang="en-GB" b="1" dirty="0">
                <a:latin typeface="-apple-system"/>
              </a:rPr>
              <a:t>Abraxane</a:t>
            </a:r>
            <a:r>
              <a:rPr lang="en-GB" dirty="0">
                <a:latin typeface="-apple-system"/>
              </a:rPr>
              <a:t> is used to treat advanced </a:t>
            </a:r>
            <a:r>
              <a:rPr lang="en-GB" b="1" dirty="0">
                <a:latin typeface="-apple-system"/>
              </a:rPr>
              <a:t>cancer of the breast</a:t>
            </a:r>
            <a:r>
              <a:rPr lang="en-GB" dirty="0">
                <a:latin typeface="-apple-system"/>
              </a:rPr>
              <a:t>, </a:t>
            </a:r>
            <a:r>
              <a:rPr lang="en-GB" b="1" dirty="0">
                <a:latin typeface="-apple-system"/>
              </a:rPr>
              <a:t>lung</a:t>
            </a:r>
            <a:r>
              <a:rPr lang="en-GB" dirty="0">
                <a:latin typeface="-apple-system"/>
              </a:rPr>
              <a:t>, or </a:t>
            </a:r>
            <a:r>
              <a:rPr lang="en-GB" b="1" dirty="0">
                <a:latin typeface="-apple-system"/>
              </a:rPr>
              <a:t>pancreas</a:t>
            </a:r>
            <a:r>
              <a:rPr lang="en-GB" dirty="0">
                <a:latin typeface="-apple-system"/>
              </a:rPr>
              <a:t>. </a:t>
            </a:r>
          </a:p>
          <a:p>
            <a:pPr algn="just"/>
            <a:endParaRPr lang="en-GB" dirty="0">
              <a:latin typeface="-apple-system"/>
            </a:endParaRPr>
          </a:p>
          <a:p>
            <a:pPr algn="just"/>
            <a:r>
              <a:rPr lang="en-GB" b="1" dirty="0"/>
              <a:t>Abraxane</a:t>
            </a:r>
            <a:r>
              <a:rPr lang="en-GB" dirty="0"/>
              <a:t> is a </a:t>
            </a:r>
            <a:r>
              <a:rPr lang="en-GB" b="1" dirty="0"/>
              <a:t>formulation</a:t>
            </a:r>
            <a:r>
              <a:rPr lang="en-GB" dirty="0"/>
              <a:t> of </a:t>
            </a:r>
            <a:r>
              <a:rPr lang="en-GB" b="1" dirty="0"/>
              <a:t>Paclitaxel</a:t>
            </a:r>
            <a:r>
              <a:rPr lang="en-GB" dirty="0"/>
              <a:t> and the </a:t>
            </a:r>
            <a:r>
              <a:rPr lang="en-GB" b="1" dirty="0"/>
              <a:t>natural nanoparticle Albumin.</a:t>
            </a:r>
          </a:p>
          <a:p>
            <a:pPr algn="just"/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9910EE-0CFD-49A1-8981-796CDE784410}"/>
              </a:ext>
            </a:extLst>
          </p:cNvPr>
          <p:cNvSpPr/>
          <p:nvPr/>
        </p:nvSpPr>
        <p:spPr>
          <a:xfrm>
            <a:off x="67523" y="5491723"/>
            <a:ext cx="4510481" cy="923330"/>
          </a:xfrm>
          <a:prstGeom prst="rect">
            <a:avLst/>
          </a:prstGeom>
          <a:solidFill>
            <a:srgbClr val="89FF89"/>
          </a:solidFill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222222"/>
                </a:solidFill>
              </a:rPr>
              <a:t>Challenge: </a:t>
            </a:r>
            <a:r>
              <a:rPr lang="en-GB" dirty="0">
                <a:solidFill>
                  <a:srgbClr val="222222"/>
                </a:solidFill>
              </a:rPr>
              <a:t>it is </a:t>
            </a:r>
            <a:r>
              <a:rPr lang="en-GB" b="1" dirty="0">
                <a:solidFill>
                  <a:srgbClr val="222222"/>
                </a:solidFill>
              </a:rPr>
              <a:t>hydrophobic</a:t>
            </a:r>
            <a:r>
              <a:rPr lang="en-GB" dirty="0">
                <a:solidFill>
                  <a:srgbClr val="222222"/>
                </a:solidFill>
              </a:rPr>
              <a:t>, </a:t>
            </a:r>
            <a:r>
              <a:rPr lang="en-GB" i="1" dirty="0">
                <a:solidFill>
                  <a:srgbClr val="222222"/>
                </a:solidFill>
              </a:rPr>
              <a:t>e.g.</a:t>
            </a:r>
            <a:r>
              <a:rPr lang="en-GB" dirty="0">
                <a:solidFill>
                  <a:srgbClr val="222222"/>
                </a:solidFill>
              </a:rPr>
              <a:t> it has poor solubility in aqueous </a:t>
            </a:r>
            <a:r>
              <a:rPr lang="en-GB" sz="1600" dirty="0">
                <a:solidFill>
                  <a:srgbClr val="222222"/>
                </a:solidFill>
              </a:rPr>
              <a:t>based</a:t>
            </a:r>
            <a:r>
              <a:rPr lang="en-GB" dirty="0">
                <a:solidFill>
                  <a:srgbClr val="222222"/>
                </a:solidFill>
              </a:rPr>
              <a:t> media (</a:t>
            </a:r>
            <a:r>
              <a:rPr lang="en-GB" i="1" dirty="0">
                <a:solidFill>
                  <a:srgbClr val="222222"/>
                </a:solidFill>
              </a:rPr>
              <a:t>e.g.</a:t>
            </a:r>
            <a:r>
              <a:rPr lang="en-GB" dirty="0">
                <a:solidFill>
                  <a:srgbClr val="222222"/>
                </a:solidFill>
              </a:rPr>
              <a:t> blood plasma), and therefore it efficacy is poor.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C338FE-C624-44D6-916B-129719FBE131}"/>
              </a:ext>
            </a:extLst>
          </p:cNvPr>
          <p:cNvSpPr/>
          <p:nvPr/>
        </p:nvSpPr>
        <p:spPr>
          <a:xfrm>
            <a:off x="47363" y="6483761"/>
            <a:ext cx="4709195" cy="369332"/>
          </a:xfrm>
          <a:prstGeom prst="rect">
            <a:avLst/>
          </a:prstGeom>
          <a:solidFill>
            <a:srgbClr val="FCBD96"/>
          </a:solidFill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222222"/>
                </a:solidFill>
              </a:rPr>
              <a:t>Solution: </a:t>
            </a:r>
            <a:r>
              <a:rPr lang="en-GB" dirty="0">
                <a:solidFill>
                  <a:srgbClr val="222222"/>
                </a:solidFill>
              </a:rPr>
              <a:t>Attach it to a </a:t>
            </a:r>
            <a:r>
              <a:rPr lang="en-GB" b="1" dirty="0" err="1">
                <a:solidFill>
                  <a:srgbClr val="222222"/>
                </a:solidFill>
              </a:rPr>
              <a:t>hydrophophilic</a:t>
            </a:r>
            <a:r>
              <a:rPr lang="en-GB" dirty="0">
                <a:solidFill>
                  <a:srgbClr val="222222"/>
                </a:solidFill>
              </a:rPr>
              <a:t> material.</a:t>
            </a:r>
            <a:endParaRPr lang="en-GB" dirty="0"/>
          </a:p>
        </p:txBody>
      </p:sp>
      <p:grpSp>
        <p:nvGrpSpPr>
          <p:cNvPr id="16390" name="Group 16389">
            <a:extLst>
              <a:ext uri="{FF2B5EF4-FFF2-40B4-BE49-F238E27FC236}">
                <a16:creationId xmlns:a16="http://schemas.microsoft.com/office/drawing/2014/main" id="{84BA1EB9-ECC2-4512-BDC8-A377DFCA6E54}"/>
              </a:ext>
            </a:extLst>
          </p:cNvPr>
          <p:cNvGrpSpPr/>
          <p:nvPr/>
        </p:nvGrpSpPr>
        <p:grpSpPr>
          <a:xfrm>
            <a:off x="4609785" y="2349775"/>
            <a:ext cx="4987840" cy="4465246"/>
            <a:chOff x="4609785" y="2349775"/>
            <a:chExt cx="4987840" cy="4465246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DCD97DE-65F1-4BC0-A26A-CF4B1C160527}"/>
                </a:ext>
              </a:extLst>
            </p:cNvPr>
            <p:cNvCxnSpPr>
              <a:cxnSpLocks/>
            </p:cNvCxnSpPr>
            <p:nvPr/>
          </p:nvCxnSpPr>
          <p:spPr>
            <a:xfrm>
              <a:off x="4609785" y="2716381"/>
              <a:ext cx="4790589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E750FF-7206-4768-BD08-DB20734AC181}"/>
                </a:ext>
              </a:extLst>
            </p:cNvPr>
            <p:cNvSpPr txBox="1"/>
            <p:nvPr/>
          </p:nvSpPr>
          <p:spPr>
            <a:xfrm>
              <a:off x="6803964" y="2349775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7 nm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0C4BD90-2F47-408C-951D-C0B23C57C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71061" y="2964476"/>
              <a:ext cx="4926564" cy="3850545"/>
            </a:xfrm>
            <a:prstGeom prst="rect">
              <a:avLst/>
            </a:prstGeom>
            <a:solidFill>
              <a:srgbClr val="FCBD96"/>
            </a:solidFill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9436A5-15CA-47BD-B81A-F89D99CF5A66}"/>
                </a:ext>
              </a:extLst>
            </p:cNvPr>
            <p:cNvSpPr txBox="1"/>
            <p:nvPr/>
          </p:nvSpPr>
          <p:spPr>
            <a:xfrm>
              <a:off x="6428890" y="2857749"/>
              <a:ext cx="994183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Albumin</a:t>
              </a:r>
            </a:p>
          </p:txBody>
        </p:sp>
      </p:grpSp>
      <p:grpSp>
        <p:nvGrpSpPr>
          <p:cNvPr id="16389" name="Group 16388">
            <a:extLst>
              <a:ext uri="{FF2B5EF4-FFF2-40B4-BE49-F238E27FC236}">
                <a16:creationId xmlns:a16="http://schemas.microsoft.com/office/drawing/2014/main" id="{2E42E1E0-60D5-4807-9748-5A3D5D8980BD}"/>
              </a:ext>
            </a:extLst>
          </p:cNvPr>
          <p:cNvGrpSpPr/>
          <p:nvPr/>
        </p:nvGrpSpPr>
        <p:grpSpPr>
          <a:xfrm>
            <a:off x="67523" y="3593634"/>
            <a:ext cx="4510481" cy="1780436"/>
            <a:chOff x="67523" y="3593634"/>
            <a:chExt cx="4510481" cy="178043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69D5525-BD7B-40AF-BCDD-AE80DFE89808}"/>
                </a:ext>
              </a:extLst>
            </p:cNvPr>
            <p:cNvSpPr/>
            <p:nvPr/>
          </p:nvSpPr>
          <p:spPr>
            <a:xfrm>
              <a:off x="67523" y="3657600"/>
              <a:ext cx="4510481" cy="171647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FD1EBAED-5C42-4463-8510-3E27FE6B16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5065" y="4079397"/>
              <a:ext cx="1846716" cy="1249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A215661-7259-4076-A16B-09B5ABA9257B}"/>
                </a:ext>
              </a:extLst>
            </p:cNvPr>
            <p:cNvCxnSpPr>
              <a:cxnSpLocks/>
            </p:cNvCxnSpPr>
            <p:nvPr/>
          </p:nvCxnSpPr>
          <p:spPr>
            <a:xfrm>
              <a:off x="1498952" y="3962966"/>
              <a:ext cx="1938941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B76B13-1245-41A4-A6B8-EA927AC56785}"/>
                </a:ext>
              </a:extLst>
            </p:cNvPr>
            <p:cNvSpPr txBox="1"/>
            <p:nvPr/>
          </p:nvSpPr>
          <p:spPr>
            <a:xfrm>
              <a:off x="2138044" y="3593634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2 nm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4423A57-8688-492F-8F40-588990E77922}"/>
                </a:ext>
              </a:extLst>
            </p:cNvPr>
            <p:cNvSpPr/>
            <p:nvPr/>
          </p:nvSpPr>
          <p:spPr>
            <a:xfrm>
              <a:off x="122981" y="4289585"/>
              <a:ext cx="11401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/>
                <a:t>Paclitaxel </a:t>
              </a:r>
              <a:endParaRPr lang="en-GB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67E7D090-5740-4700-9EF3-24897218371E}"/>
              </a:ext>
            </a:extLst>
          </p:cNvPr>
          <p:cNvSpPr/>
          <p:nvPr/>
        </p:nvSpPr>
        <p:spPr>
          <a:xfrm>
            <a:off x="9400374" y="2493218"/>
            <a:ext cx="2710478" cy="1323439"/>
          </a:xfrm>
          <a:prstGeom prst="rect">
            <a:avLst/>
          </a:prstGeom>
          <a:solidFill>
            <a:srgbClr val="FFDDFF"/>
          </a:solidFill>
        </p:spPr>
        <p:txBody>
          <a:bodyPr wrap="square">
            <a:spAutoFit/>
          </a:bodyPr>
          <a:lstStyle/>
          <a:p>
            <a:pPr algn="just"/>
            <a:r>
              <a:rPr lang="en-GB" sz="1600" b="1" dirty="0"/>
              <a:t>Albumin: </a:t>
            </a:r>
            <a:r>
              <a:rPr lang="en-GB" sz="1600" dirty="0"/>
              <a:t>A naturally occurring protein nanoparticle found in blood plasma.  </a:t>
            </a:r>
          </a:p>
          <a:p>
            <a:pPr algn="just"/>
            <a:endParaRPr lang="en-GB" sz="1600" dirty="0"/>
          </a:p>
          <a:p>
            <a:pPr algn="just"/>
            <a:r>
              <a:rPr lang="en-GB" sz="1600" dirty="0"/>
              <a:t>It accumulates in cancer cells.</a:t>
            </a:r>
          </a:p>
        </p:txBody>
      </p:sp>
      <p:sp>
        <p:nvSpPr>
          <p:cNvPr id="16385" name="Rectangle 16384">
            <a:extLst>
              <a:ext uri="{FF2B5EF4-FFF2-40B4-BE49-F238E27FC236}">
                <a16:creationId xmlns:a16="http://schemas.microsoft.com/office/drawing/2014/main" id="{7870E561-6B99-4C69-9567-AF1F916BDA55}"/>
              </a:ext>
            </a:extLst>
          </p:cNvPr>
          <p:cNvSpPr/>
          <p:nvPr/>
        </p:nvSpPr>
        <p:spPr>
          <a:xfrm>
            <a:off x="9400374" y="4474251"/>
            <a:ext cx="2737741" cy="830997"/>
          </a:xfrm>
          <a:prstGeom prst="rect">
            <a:avLst/>
          </a:prstGeom>
          <a:solidFill>
            <a:srgbClr val="FCBD96"/>
          </a:solidFill>
        </p:spPr>
        <p:txBody>
          <a:bodyPr wrap="square">
            <a:spAutoFit/>
          </a:bodyPr>
          <a:lstStyle/>
          <a:p>
            <a:pPr algn="just"/>
            <a:r>
              <a:rPr lang="en-GB" sz="1600" b="1" dirty="0">
                <a:highlight>
                  <a:srgbClr val="FCBD96"/>
                </a:highlight>
              </a:rPr>
              <a:t>Albumin</a:t>
            </a:r>
            <a:r>
              <a:rPr lang="en-GB" sz="1600" dirty="0">
                <a:highlight>
                  <a:srgbClr val="FCBD96"/>
                </a:highlight>
              </a:rPr>
              <a:t> can make </a:t>
            </a:r>
            <a:r>
              <a:rPr lang="en-GB" sz="1600" b="1" dirty="0">
                <a:highlight>
                  <a:srgbClr val="FCBD96"/>
                </a:highlight>
              </a:rPr>
              <a:t>Paclitaxel</a:t>
            </a:r>
            <a:r>
              <a:rPr lang="en-GB" sz="1600" dirty="0">
                <a:highlight>
                  <a:srgbClr val="FCBD96"/>
                </a:highlight>
              </a:rPr>
              <a:t> soluble in blood plasma and take it into cancer cells.</a:t>
            </a:r>
          </a:p>
        </p:txBody>
      </p:sp>
      <p:sp>
        <p:nvSpPr>
          <p:cNvPr id="16391" name="Arrow: Bent-Up 16390">
            <a:extLst>
              <a:ext uri="{FF2B5EF4-FFF2-40B4-BE49-F238E27FC236}">
                <a16:creationId xmlns:a16="http://schemas.microsoft.com/office/drawing/2014/main" id="{D7563430-F2F7-4C7A-97DC-E527264DA725}"/>
              </a:ext>
            </a:extLst>
          </p:cNvPr>
          <p:cNvSpPr/>
          <p:nvPr/>
        </p:nvSpPr>
        <p:spPr>
          <a:xfrm>
            <a:off x="4595362" y="5246967"/>
            <a:ext cx="6616987" cy="1486924"/>
          </a:xfrm>
          <a:prstGeom prst="bentUpArrow">
            <a:avLst>
              <a:gd name="adj1" fmla="val 8074"/>
              <a:gd name="adj2" fmla="val 8701"/>
              <a:gd name="adj3" fmla="val 34404"/>
            </a:avLst>
          </a:prstGeom>
          <a:solidFill>
            <a:srgbClr val="FCB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40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277"/>
    </mc:Choice>
    <mc:Fallback xmlns="">
      <p:transition spd="slow" advTm="130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  <p:bldP spid="27" grpId="0" animBg="1"/>
      <p:bldP spid="35" grpId="0" animBg="1"/>
      <p:bldP spid="16385" grpId="0" animBg="1"/>
      <p:bldP spid="16391" grpId="0" animBg="1"/>
    </p:bldLst>
  </p:timing>
  <p:extLst mod="1">
    <p:ext uri="{3A86A75C-4F4B-4683-9AE1-C65F6400EC91}">
      <p14:laserTraceLst xmlns:p14="http://schemas.microsoft.com/office/powerpoint/2010/main">
        <p14:tracePtLst>
          <p14:tracePt t="1307" x="10142538" y="5278438"/>
          <p14:tracePt t="1316" x="10142538" y="5270500"/>
          <p14:tracePt t="1323" x="10110788" y="5246688"/>
          <p14:tracePt t="1334" x="10039350" y="5214938"/>
          <p14:tracePt t="1338" x="9983788" y="5167313"/>
          <p14:tracePt t="1346" x="9926638" y="5143500"/>
          <p14:tracePt t="1353" x="9855200" y="5103813"/>
          <p14:tracePt t="1362" x="9791700" y="5072063"/>
          <p14:tracePt t="1370" x="9736138" y="5024438"/>
          <p14:tracePt t="1377" x="9664700" y="4984750"/>
          <p14:tracePt t="1386" x="9593263" y="4943475"/>
          <p14:tracePt t="1393" x="9528175" y="4903788"/>
          <p14:tracePt t="1402" x="9472613" y="4872038"/>
          <p14:tracePt t="1410" x="9409113" y="4840288"/>
          <p14:tracePt t="1418" x="9353550" y="4808538"/>
          <p14:tracePt t="1425" x="9305925" y="4776788"/>
          <p14:tracePt t="1433" x="9266238" y="4752975"/>
          <p14:tracePt t="1441" x="9234488" y="4737100"/>
          <p14:tracePt t="1450" x="9209088" y="4729163"/>
          <p14:tracePt t="1457" x="9185275" y="4713288"/>
          <p14:tracePt t="1466" x="9177338" y="4713288"/>
          <p14:tracePt t="1474" x="9169400" y="4705350"/>
          <p14:tracePt t="1483" x="9153525" y="4697413"/>
          <p14:tracePt t="2931" x="9145588" y="4697413"/>
          <p14:tracePt t="2946" x="9129713" y="4697413"/>
          <p14:tracePt t="2962" x="9121775" y="4697413"/>
          <p14:tracePt t="2970" x="9113838" y="4697413"/>
          <p14:tracePt t="2978" x="9105900" y="4697413"/>
          <p14:tracePt t="2986" x="9097963" y="4697413"/>
          <p14:tracePt t="3002" x="9082088" y="4697413"/>
          <p14:tracePt t="3011" x="9074150" y="4697413"/>
          <p14:tracePt t="3018" x="9066213" y="4697413"/>
          <p14:tracePt t="3026" x="9058275" y="4697413"/>
          <p14:tracePt t="3034" x="9034463" y="4697413"/>
          <p14:tracePt t="3043" x="9026525" y="4697413"/>
          <p14:tracePt t="3050" x="9010650" y="4697413"/>
          <p14:tracePt t="3061" x="8994775" y="4689475"/>
          <p14:tracePt t="3066" x="8978900" y="4681538"/>
          <p14:tracePt t="3075" x="8955088" y="4681538"/>
          <p14:tracePt t="3081" x="8939213" y="4673600"/>
          <p14:tracePt t="3090" x="8923338" y="4673600"/>
          <p14:tracePt t="3097" x="8899525" y="4673600"/>
          <p14:tracePt t="3106" x="8883650" y="4665663"/>
          <p14:tracePt t="3113" x="8866188" y="4657725"/>
          <p14:tracePt t="3123" x="8842375" y="4649788"/>
          <p14:tracePt t="3129" x="8810625" y="4641850"/>
          <p14:tracePt t="3137" x="8778875" y="4624388"/>
          <p14:tracePt t="3145" x="8739188" y="4600575"/>
          <p14:tracePt t="3153" x="8691563" y="4576763"/>
          <p14:tracePt t="3161" x="8643938" y="4560888"/>
          <p14:tracePt t="3169" x="8596313" y="4529138"/>
          <p14:tracePt t="3177" x="8540750" y="4497388"/>
          <p14:tracePt t="3185" x="8483600" y="4465638"/>
          <p14:tracePt t="3193" x="8435975" y="4433888"/>
          <p14:tracePt t="3201" x="8404225" y="4410075"/>
          <p14:tracePt t="3209" x="8396288" y="4394200"/>
          <p14:tracePt t="3217" x="8388350" y="4386263"/>
          <p14:tracePt t="3225" x="8388350" y="4378325"/>
          <p14:tracePt t="3266" x="8388350" y="4370388"/>
          <p14:tracePt t="3291" x="8388350" y="4362450"/>
          <p14:tracePt t="3298" x="8380413" y="4362450"/>
          <p14:tracePt t="3314" x="8372475" y="4354513"/>
          <p14:tracePt t="3323" x="8356600" y="4354513"/>
          <p14:tracePt t="3330" x="8340725" y="4338638"/>
          <p14:tracePt t="3339" x="8324850" y="4322763"/>
          <p14:tracePt t="3347" x="8308975" y="4298950"/>
          <p14:tracePt t="3354" x="8308975" y="4273550"/>
          <p14:tracePt t="3362" x="8308975" y="4257675"/>
          <p14:tracePt t="3370" x="8308975" y="4233863"/>
          <p14:tracePt t="3379" x="8308975" y="4210050"/>
          <p14:tracePt t="3386" x="8308975" y="4178300"/>
          <p14:tracePt t="3395" x="8308975" y="4122738"/>
          <p14:tracePt t="3402" x="8316913" y="4059238"/>
          <p14:tracePt t="3411" x="8316913" y="3987800"/>
          <p14:tracePt t="3418" x="8316913" y="3898900"/>
          <p14:tracePt t="3428" x="8316913" y="3795713"/>
          <p14:tracePt t="3434" x="8316913" y="3700463"/>
          <p14:tracePt t="3445" x="8301038" y="3595688"/>
          <p14:tracePt t="3450" x="8285163" y="3476625"/>
          <p14:tracePt t="3461" x="8285163" y="3381375"/>
          <p14:tracePt t="3466" x="8277225" y="3262313"/>
          <p14:tracePt t="3478" x="8277225" y="3157538"/>
          <p14:tracePt t="3483" x="8277225" y="3038475"/>
          <p14:tracePt t="3495" x="8277225" y="2959100"/>
          <p14:tracePt t="3498" x="8277225" y="2862263"/>
          <p14:tracePt t="3507" x="8277225" y="2774950"/>
          <p14:tracePt t="3514" x="8293100" y="2703513"/>
          <p14:tracePt t="3523" x="8308975" y="2624138"/>
          <p14:tracePt t="3532" x="8316913" y="2592388"/>
          <p14:tracePt t="3538" x="8340725" y="2535238"/>
          <p14:tracePt t="3547" x="8364538" y="2503488"/>
          <p14:tracePt t="3555" x="8380413" y="2479675"/>
          <p14:tracePt t="3563" x="8380413" y="2471738"/>
          <p14:tracePt t="3570" x="8380413" y="2463800"/>
          <p14:tracePt t="3585" x="8380413" y="2455863"/>
          <p14:tracePt t="3609" x="8380413" y="2447925"/>
          <p14:tracePt t="3825" x="8380413" y="2439988"/>
          <p14:tracePt t="3833" x="8380413" y="2424113"/>
          <p14:tracePt t="3842" x="8364538" y="2400300"/>
          <p14:tracePt t="3849" x="8324850" y="2368550"/>
          <p14:tracePt t="3857" x="8269288" y="2336800"/>
          <p14:tracePt t="3865" x="8213725" y="2305050"/>
          <p14:tracePt t="3872" x="8140700" y="2265363"/>
          <p14:tracePt t="3881" x="8061325" y="2233613"/>
          <p14:tracePt t="3889" x="7989888" y="2192338"/>
          <p14:tracePt t="3897" x="7902575" y="2160588"/>
          <p14:tracePt t="3905" x="7797800" y="2128838"/>
          <p14:tracePt t="3913" x="7694613" y="2112963"/>
          <p14:tracePt t="3921" x="7575550" y="2081213"/>
          <p14:tracePt t="3929" x="7446963" y="2049463"/>
          <p14:tracePt t="3937" x="7319963" y="2025650"/>
          <p14:tracePt t="3946" x="7192963" y="1993900"/>
          <p14:tracePt t="3953" x="7064375" y="1978025"/>
          <p14:tracePt t="3962" x="6937375" y="1946275"/>
          <p14:tracePt t="3970" x="6834188" y="1930400"/>
          <p14:tracePt t="3979" x="6713538" y="1922463"/>
          <p14:tracePt t="3985" x="6626225" y="1914525"/>
          <p14:tracePt t="3995" x="6523038" y="1898650"/>
          <p14:tracePt t="4001" x="6418263" y="1898650"/>
          <p14:tracePt t="4013" x="6330950" y="1890713"/>
          <p14:tracePt t="4018" x="6251575" y="1890713"/>
          <p14:tracePt t="4028" x="6172200" y="1890713"/>
          <p14:tracePt t="4034" x="6100763" y="1890713"/>
          <p14:tracePt t="4042" x="6011863" y="1890713"/>
          <p14:tracePt t="4050" x="5948363" y="1890713"/>
          <p14:tracePt t="4058" x="5876925" y="1906588"/>
          <p14:tracePt t="4065" x="5813425" y="1914525"/>
          <p14:tracePt t="4073" x="5724525" y="1922463"/>
          <p14:tracePt t="4081" x="5661025" y="1930400"/>
          <p14:tracePt t="4089" x="5581650" y="1946275"/>
          <p14:tracePt t="4097" x="5518150" y="1954213"/>
          <p14:tracePt t="4105" x="5438775" y="1962150"/>
          <p14:tracePt t="4113" x="5373688" y="1978025"/>
          <p14:tracePt t="4121" x="5302250" y="1985963"/>
          <p14:tracePt t="4131" x="5230813" y="2001838"/>
          <p14:tracePt t="4138" x="5159375" y="2017713"/>
          <p14:tracePt t="4148" x="5095875" y="2025650"/>
          <p14:tracePt t="4154" x="5022850" y="2041525"/>
          <p14:tracePt t="4162" x="4951413" y="2057400"/>
          <p14:tracePt t="4170" x="4895850" y="2073275"/>
          <p14:tracePt t="4179" x="4832350" y="2089150"/>
          <p14:tracePt t="4185" x="4760913" y="2112963"/>
          <p14:tracePt t="4196" x="4705350" y="2128838"/>
          <p14:tracePt t="4201" x="4640263" y="2136775"/>
          <p14:tracePt t="4210" x="4584700" y="2152650"/>
          <p14:tracePt t="4218" x="4521200" y="2176463"/>
          <p14:tracePt t="4225" x="4449763" y="2192338"/>
          <p14:tracePt t="4233" x="4386263" y="2208213"/>
          <p14:tracePt t="4241" x="4305300" y="2233613"/>
          <p14:tracePt t="4249" x="4241800" y="2257425"/>
          <p14:tracePt t="4257" x="4178300" y="2281238"/>
          <p14:tracePt t="4266" x="4114800" y="2305050"/>
          <p14:tracePt t="4273" x="4051300" y="2336800"/>
          <p14:tracePt t="4282" x="3994150" y="2368550"/>
          <p14:tracePt t="4289" x="3946525" y="2384425"/>
          <p14:tracePt t="4298" x="3906838" y="2408238"/>
          <p14:tracePt t="4305" x="3883025" y="2424113"/>
          <p14:tracePt t="4313" x="3859213" y="2439988"/>
          <p14:tracePt t="4321" x="3843338" y="2455863"/>
          <p14:tracePt t="4330" x="3835400" y="2463800"/>
          <p14:tracePt t="4337" x="3819525" y="2487613"/>
          <p14:tracePt t="4347" x="3819525" y="2503488"/>
          <p14:tracePt t="4353" x="3819525" y="2519363"/>
          <p14:tracePt t="4363" x="3819525" y="2527300"/>
          <p14:tracePt t="4369" x="3819525" y="2543175"/>
          <p14:tracePt t="4380" x="3835400" y="2559050"/>
          <p14:tracePt t="4385" x="3851275" y="2576513"/>
          <p14:tracePt t="4394" x="3859213" y="2592388"/>
          <p14:tracePt t="4401" x="3875088" y="2608263"/>
          <p14:tracePt t="4409" x="3875088" y="2624138"/>
          <p14:tracePt t="4418" x="3883025" y="2640013"/>
          <p14:tracePt t="4425" x="3890963" y="2655888"/>
          <p14:tracePt t="4433" x="3890963" y="2663825"/>
          <p14:tracePt t="4441" x="3890963" y="2671763"/>
          <p14:tracePt t="4450" x="3890963" y="2679700"/>
          <p14:tracePt t="4465" x="3890963" y="2687638"/>
          <p14:tracePt t="4473" x="3890963" y="2695575"/>
          <p14:tracePt t="4489" x="3890963" y="2703513"/>
          <p14:tracePt t="4514" x="3890963" y="2711450"/>
          <p14:tracePt t="4538" x="3890963" y="2719388"/>
          <p14:tracePt t="4659" x="3883025" y="2719388"/>
          <p14:tracePt t="4905" x="3875088" y="2719388"/>
          <p14:tracePt t="4913" x="3851275" y="2719388"/>
          <p14:tracePt t="4921" x="3827463" y="2719388"/>
          <p14:tracePt t="4929" x="3803650" y="2719388"/>
          <p14:tracePt t="4938" x="3771900" y="2711450"/>
          <p14:tracePt t="4946" x="3756025" y="2711450"/>
          <p14:tracePt t="4954" x="3732213" y="2695575"/>
          <p14:tracePt t="4962" x="3708400" y="2687638"/>
          <p14:tracePt t="4970" x="3676650" y="2679700"/>
          <p14:tracePt t="4978" x="3660775" y="2679700"/>
          <p14:tracePt t="4986" x="3643313" y="2671763"/>
          <p14:tracePt t="4993" x="3635375" y="2671763"/>
          <p14:tracePt t="5002" x="3619500" y="2663825"/>
          <p14:tracePt t="5010" x="3611563" y="2663825"/>
          <p14:tracePt t="5018" x="3603625" y="2663825"/>
          <p14:tracePt t="5026" x="3595688" y="2663825"/>
          <p14:tracePt t="5034" x="3587750" y="2663825"/>
          <p14:tracePt t="5042" x="3579813" y="2663825"/>
          <p14:tracePt t="5051" x="3571875" y="2663825"/>
          <p14:tracePt t="5068" x="3563938" y="2663825"/>
          <p14:tracePt t="5084" x="3556000" y="2663825"/>
          <p14:tracePt t="5089" x="3548063" y="2671763"/>
          <p14:tracePt t="5105" x="3540125" y="2679700"/>
          <p14:tracePt t="5113" x="3532188" y="2679700"/>
          <p14:tracePt t="5121" x="3524250" y="2687638"/>
          <p14:tracePt t="5129" x="3508375" y="2695575"/>
          <p14:tracePt t="5137" x="3492500" y="2703513"/>
          <p14:tracePt t="5145" x="3476625" y="2711450"/>
          <p14:tracePt t="5153" x="3460750" y="2711450"/>
          <p14:tracePt t="5161" x="3452813" y="2711450"/>
          <p14:tracePt t="5169" x="3436938" y="2719388"/>
          <p14:tracePt t="5177" x="3429000" y="2719388"/>
          <p14:tracePt t="5185" x="3421063" y="2719388"/>
          <p14:tracePt t="5201" x="3413125" y="2719388"/>
          <p14:tracePt t="5217" x="3405188" y="2711450"/>
          <p14:tracePt t="5225" x="3389313" y="2687638"/>
          <p14:tracePt t="5233" x="3365500" y="2663825"/>
          <p14:tracePt t="5241" x="3325813" y="2608263"/>
          <p14:tracePt t="5250" x="3284538" y="2576513"/>
          <p14:tracePt t="5257" x="3236913" y="2503488"/>
          <p14:tracePt t="5270" x="3181350" y="2439988"/>
          <p14:tracePt t="5274" x="3125788" y="2360613"/>
          <p14:tracePt t="5286" x="3062288" y="2273300"/>
          <p14:tracePt t="5290" x="2998788" y="2184400"/>
          <p14:tracePt t="5299" x="2949575" y="2097088"/>
          <p14:tracePt t="5306" x="2909888" y="2025650"/>
          <p14:tracePt t="5315" x="2886075" y="1993900"/>
          <p14:tracePt t="5323" x="2870200" y="1954213"/>
          <p14:tracePt t="5331" x="2870200" y="1946275"/>
          <p14:tracePt t="5340" x="2870200" y="1938338"/>
          <p14:tracePt t="5354" x="2878138" y="1938338"/>
          <p14:tracePt t="5362" x="2901950" y="1938338"/>
          <p14:tracePt t="5370" x="2933700" y="1938338"/>
          <p14:tracePt t="5378" x="2990850" y="1946275"/>
          <p14:tracePt t="5387" x="3054350" y="1985963"/>
          <p14:tracePt t="5394" x="3125788" y="2017713"/>
          <p14:tracePt t="5403" x="3189288" y="2049463"/>
          <p14:tracePt t="5410" x="3268663" y="2089150"/>
          <p14:tracePt t="5420" x="3333750" y="2112963"/>
          <p14:tracePt t="5426" x="3389313" y="2136775"/>
          <p14:tracePt t="5437" x="3413125" y="2152650"/>
          <p14:tracePt t="5469" x="3413125" y="2160588"/>
          <p14:tracePt t="5506" x="3421063" y="2160588"/>
          <p14:tracePt t="5522" x="3429000" y="2160588"/>
          <p14:tracePt t="5530" x="3436938" y="2160588"/>
          <p14:tracePt t="5539" x="3452813" y="2144713"/>
          <p14:tracePt t="5547" x="3468688" y="2089150"/>
          <p14:tracePt t="5555" x="3484563" y="2009775"/>
          <p14:tracePt t="5562" x="3492500" y="1938338"/>
          <p14:tracePt t="5569" x="3492500" y="1865313"/>
          <p14:tracePt t="5577" x="3452813" y="1778000"/>
          <p14:tracePt t="5585" x="3389313" y="1674813"/>
          <p14:tracePt t="5593" x="3300413" y="1571625"/>
          <p14:tracePt t="5601" x="3189288" y="1474788"/>
          <p14:tracePt t="5609" x="3109913" y="1419225"/>
          <p14:tracePt t="5618" x="3014663" y="1355725"/>
          <p14:tracePt t="5625" x="2949575" y="1300163"/>
          <p14:tracePt t="5635" x="2886075" y="1260475"/>
          <p14:tracePt t="5641" x="2838450" y="1228725"/>
          <p14:tracePt t="5649" x="2822575" y="1212850"/>
          <p14:tracePt t="5657" x="2814638" y="1195388"/>
          <p14:tracePt t="5665" x="2806700" y="1187450"/>
          <p14:tracePt t="5673" x="2806700" y="1179513"/>
          <p14:tracePt t="5850" x="2806700" y="1171575"/>
          <p14:tracePt t="5858" x="2798763" y="1163638"/>
          <p14:tracePt t="5866" x="2782888" y="1139825"/>
          <p14:tracePt t="5875" x="2751138" y="1076325"/>
          <p14:tracePt t="5889" x="2719388" y="1004888"/>
          <p14:tracePt t="5892" x="2655888" y="909638"/>
          <p14:tracePt t="5898" x="2590800" y="820738"/>
          <p14:tracePt t="5906" x="2511425" y="717550"/>
          <p14:tracePt t="5913" x="2432050" y="606425"/>
          <p14:tracePt t="5922" x="2352675" y="527050"/>
          <p14:tracePt t="5929" x="2281238" y="446088"/>
          <p14:tracePt t="5937" x="2216150" y="350838"/>
          <p14:tracePt t="5945" x="2152650" y="271463"/>
          <p14:tracePt t="5953" x="2105025" y="207963"/>
          <p14:tracePt t="5961" x="2049463" y="158750"/>
          <p14:tracePt t="5969" x="2009775" y="103188"/>
          <p14:tracePt t="5977" x="1970088" y="71438"/>
          <p14:tracePt t="5985" x="1946275" y="39688"/>
          <p14:tracePt t="5993" x="1922463" y="7938"/>
          <p14:tracePt t="6001" x="1912938" y="0"/>
          <p14:tracePt t="6635" x="398463" y="63500"/>
          <p14:tracePt t="6643" x="398463" y="103188"/>
          <p14:tracePt t="6649" x="398463" y="150813"/>
          <p14:tracePt t="6657" x="390525" y="192088"/>
          <p14:tracePt t="6666" x="390525" y="239713"/>
          <p14:tracePt t="6673" x="382588" y="279400"/>
          <p14:tracePt t="6681" x="382588" y="303213"/>
          <p14:tracePt t="6689" x="382588" y="334963"/>
          <p14:tracePt t="6697" x="374650" y="358775"/>
          <p14:tracePt t="6708" x="374650" y="382588"/>
          <p14:tracePt t="6714" x="374650" y="406400"/>
          <p14:tracePt t="6725" x="374650" y="422275"/>
          <p14:tracePt t="6730" x="374650" y="446088"/>
          <p14:tracePt t="6738" x="374650" y="469900"/>
          <p14:tracePt t="6746" x="382588" y="493713"/>
          <p14:tracePt t="6753" x="390525" y="509588"/>
          <p14:tracePt t="6762" x="406400" y="519113"/>
          <p14:tracePt t="6770" x="406400" y="542925"/>
          <p14:tracePt t="6779" x="430213" y="550863"/>
          <p14:tracePt t="6786" x="438150" y="558800"/>
          <p14:tracePt t="6794" x="446088" y="574675"/>
          <p14:tracePt t="6802" x="461963" y="582613"/>
          <p14:tracePt t="6810" x="469900" y="590550"/>
          <p14:tracePt t="6818" x="485775" y="598488"/>
          <p14:tracePt t="6827" x="493713" y="606425"/>
          <p14:tracePt t="6834" x="501650" y="614363"/>
          <p14:tracePt t="6843" x="517525" y="614363"/>
          <p14:tracePt t="6850" x="527050" y="622300"/>
          <p14:tracePt t="6859" x="542925" y="638175"/>
          <p14:tracePt t="6866" x="558800" y="638175"/>
          <p14:tracePt t="6876" x="574675" y="646113"/>
          <p14:tracePt t="6882" x="582613" y="654050"/>
          <p14:tracePt t="6892" x="598488" y="661988"/>
          <p14:tracePt t="6898" x="614363" y="669925"/>
          <p14:tracePt t="6912" x="630238" y="677863"/>
          <p14:tracePt t="6914" x="654050" y="685800"/>
          <p14:tracePt t="6922" x="677863" y="685800"/>
          <p14:tracePt t="6930" x="709613" y="693738"/>
          <p14:tracePt t="6938" x="757238" y="693738"/>
          <p14:tracePt t="6947" x="796925" y="693738"/>
          <p14:tracePt t="6954" x="852488" y="693738"/>
          <p14:tracePt t="6962" x="917575" y="693738"/>
          <p14:tracePt t="6970" x="973138" y="693738"/>
          <p14:tracePt t="6979" x="1028700" y="701675"/>
          <p14:tracePt t="6986" x="1076325" y="701675"/>
          <p14:tracePt t="6994" x="1123950" y="709613"/>
          <p14:tracePt t="7002" x="1163638" y="709613"/>
          <p14:tracePt t="7009" x="1220788" y="709613"/>
          <p14:tracePt t="7017" x="1276350" y="709613"/>
          <p14:tracePt t="7025" x="1316038" y="717550"/>
          <p14:tracePt t="7033" x="1371600" y="717550"/>
          <p14:tracePt t="7041" x="1427163" y="717550"/>
          <p14:tracePt t="7049" x="1482725" y="717550"/>
          <p14:tracePt t="7057" x="1546225" y="717550"/>
          <p14:tracePt t="7065" x="1611313" y="717550"/>
          <p14:tracePt t="7074" x="1674813" y="717550"/>
          <p14:tracePt t="7081" x="1738313" y="717550"/>
          <p14:tracePt t="7089" x="1785938" y="717550"/>
          <p14:tracePt t="7098" x="1857375" y="709613"/>
          <p14:tracePt t="7106" x="1897063" y="709613"/>
          <p14:tracePt t="7114" x="1954213" y="701675"/>
          <p14:tracePt t="7122" x="1993900" y="701675"/>
          <p14:tracePt t="7130" x="2041525" y="693738"/>
          <p14:tracePt t="7138" x="2073275" y="693738"/>
          <p14:tracePt t="7147" x="2120900" y="685800"/>
          <p14:tracePt t="7154" x="2160588" y="685800"/>
          <p14:tracePt t="7163" x="2208213" y="677863"/>
          <p14:tracePt t="7170" x="2239963" y="677863"/>
          <p14:tracePt t="7178" x="2273300" y="677863"/>
          <p14:tracePt t="7186" x="2289175" y="677863"/>
          <p14:tracePt t="7195" x="2305050" y="677863"/>
          <p14:tracePt t="7202" x="2320925" y="677863"/>
          <p14:tracePt t="7731" x="2328863" y="677863"/>
          <p14:tracePt t="7746" x="2336800" y="677863"/>
          <p14:tracePt t="7755" x="2360613" y="677863"/>
          <p14:tracePt t="7763" x="2384425" y="677863"/>
          <p14:tracePt t="7770" x="2408238" y="677863"/>
          <p14:tracePt t="7782" x="2432050" y="685800"/>
          <p14:tracePt t="7786" x="2455863" y="685800"/>
          <p14:tracePt t="7798" x="2479675" y="693738"/>
          <p14:tracePt t="7802" x="2511425" y="701675"/>
          <p14:tracePt t="7810" x="2535238" y="709613"/>
          <p14:tracePt t="7819" x="2566988" y="717550"/>
          <p14:tracePt t="7827" x="2582863" y="717550"/>
          <p14:tracePt t="7835" x="2606675" y="725488"/>
          <p14:tracePt t="7842" x="2632075" y="733425"/>
          <p14:tracePt t="7849" x="2647950" y="741363"/>
          <p14:tracePt t="7857" x="2655888" y="741363"/>
          <p14:tracePt t="7866" x="2671763" y="741363"/>
          <p14:tracePt t="7896" x="2687638" y="741363"/>
          <p14:tracePt t="7899" x="2695575" y="741363"/>
          <p14:tracePt t="7914" x="2703513" y="741363"/>
          <p14:tracePt t="7930" x="2719388" y="733425"/>
          <p14:tracePt t="7937" x="2727325" y="733425"/>
          <p14:tracePt t="7947" x="2735263" y="733425"/>
          <p14:tracePt t="7954" x="2759075" y="725488"/>
          <p14:tracePt t="7963" x="2774950" y="725488"/>
          <p14:tracePt t="7969" x="2798763" y="717550"/>
          <p14:tracePt t="7980" x="2830513" y="717550"/>
          <p14:tracePt t="7985" x="2862263" y="709613"/>
          <p14:tracePt t="7993" x="2886075" y="709613"/>
          <p14:tracePt t="8001" x="2925763" y="701675"/>
          <p14:tracePt t="8009" x="2957513" y="693738"/>
          <p14:tracePt t="8017" x="3006725" y="685800"/>
          <p14:tracePt t="8025" x="3062288" y="677863"/>
          <p14:tracePt t="8033" x="3117850" y="669925"/>
          <p14:tracePt t="8041" x="3173413" y="661988"/>
          <p14:tracePt t="8050" x="3236913" y="646113"/>
          <p14:tracePt t="8058" x="3300413" y="638175"/>
          <p14:tracePt t="8066" x="3357563" y="622300"/>
          <p14:tracePt t="8074" x="3421063" y="606425"/>
          <p14:tracePt t="8081" x="3468688" y="590550"/>
          <p14:tracePt t="8089" x="3532188" y="574675"/>
          <p14:tracePt t="8097" x="3587750" y="558800"/>
          <p14:tracePt t="8105" x="3651250" y="534988"/>
          <p14:tracePt t="8113" x="3716338" y="509588"/>
          <p14:tracePt t="8121" x="3771900" y="485775"/>
          <p14:tracePt t="8129" x="3819525" y="469900"/>
          <p14:tracePt t="8137" x="3867150" y="446088"/>
          <p14:tracePt t="8145" x="3914775" y="422275"/>
          <p14:tracePt t="8153" x="3946525" y="406400"/>
          <p14:tracePt t="8161" x="3986213" y="390525"/>
          <p14:tracePt t="8169" x="4019550" y="366713"/>
          <p14:tracePt t="8177" x="4051300" y="366713"/>
          <p14:tracePt t="8185" x="4075113" y="350838"/>
          <p14:tracePt t="8193" x="4090988" y="342900"/>
          <p14:tracePt t="8201" x="4106863" y="334963"/>
          <p14:tracePt t="8208" x="4122738" y="334963"/>
          <p14:tracePt t="8217" x="4130675" y="327025"/>
          <p14:tracePt t="8225" x="4138613" y="319088"/>
          <p14:tracePt t="8233" x="4162425" y="319088"/>
          <p14:tracePt t="8241" x="4170363" y="303213"/>
          <p14:tracePt t="8250" x="4186238" y="287338"/>
          <p14:tracePt t="8257" x="4217988" y="263525"/>
          <p14:tracePt t="8265" x="4233863" y="239713"/>
          <p14:tracePt t="8273" x="4265613" y="207963"/>
          <p14:tracePt t="8282" x="4297363" y="184150"/>
          <p14:tracePt t="8290" x="4297363" y="166688"/>
          <p14:tracePt t="8299" x="4313238" y="150813"/>
          <p14:tracePt t="8306" x="4313238" y="142875"/>
          <p14:tracePt t="8315" x="4321175" y="119063"/>
          <p14:tracePt t="8322" x="4329113" y="103188"/>
          <p14:tracePt t="8330" x="4329113" y="87313"/>
          <p14:tracePt t="8337" x="4329113" y="79375"/>
          <p14:tracePt t="8345" x="4329113" y="71438"/>
          <p14:tracePt t="8353" x="4329113" y="55563"/>
          <p14:tracePt t="8370" x="4321175" y="55563"/>
          <p14:tracePt t="8377" x="4313238" y="55563"/>
          <p14:tracePt t="8386" x="4313238" y="47625"/>
          <p14:tracePt t="8393" x="4313238" y="39688"/>
          <p14:tracePt t="8409" x="4305300" y="31750"/>
          <p14:tracePt t="8418" x="4297363" y="31750"/>
          <p14:tracePt t="8425" x="4281488" y="23813"/>
          <p14:tracePt t="8434" x="4265613" y="15875"/>
          <p14:tracePt t="8441" x="4249738" y="7938"/>
          <p14:tracePt t="8450" x="4233863" y="0"/>
          <p14:tracePt t="9010" x="3444875" y="23813"/>
          <p14:tracePt t="9019" x="3429000" y="31750"/>
          <p14:tracePt t="9027" x="3421063" y="47625"/>
          <p14:tracePt t="9037" x="3397250" y="71438"/>
          <p14:tracePt t="9042" x="3389313" y="79375"/>
          <p14:tracePt t="9053" x="3373438" y="103188"/>
          <p14:tracePt t="9057" x="3365500" y="119063"/>
          <p14:tracePt t="9066" x="3349625" y="142875"/>
          <p14:tracePt t="9073" x="3341688" y="150813"/>
          <p14:tracePt t="9081" x="3333750" y="176213"/>
          <p14:tracePt t="9089" x="3325813" y="192088"/>
          <p14:tracePt t="9097" x="3325813" y="207963"/>
          <p14:tracePt t="9105" x="3325813" y="215900"/>
          <p14:tracePt t="9113" x="3325813" y="231775"/>
          <p14:tracePt t="9121" x="3325813" y="247650"/>
          <p14:tracePt t="9130" x="3325813" y="255588"/>
          <p14:tracePt t="9138" x="3325813" y="263525"/>
          <p14:tracePt t="9145" x="3325813" y="279400"/>
          <p14:tracePt t="9154" x="3325813" y="295275"/>
          <p14:tracePt t="9162" x="3325813" y="311150"/>
          <p14:tracePt t="9169" x="3325813" y="334963"/>
          <p14:tracePt t="9177" x="3325813" y="350838"/>
          <p14:tracePt t="9185" x="3333750" y="374650"/>
          <p14:tracePt t="9193" x="3341688" y="398463"/>
          <p14:tracePt t="9201" x="3341688" y="422275"/>
          <p14:tracePt t="9209" x="3341688" y="438150"/>
          <p14:tracePt t="9217" x="3349625" y="469900"/>
          <p14:tracePt t="9225" x="3365500" y="485775"/>
          <p14:tracePt t="9234" x="3365500" y="501650"/>
          <p14:tracePt t="9241" x="3381375" y="519113"/>
          <p14:tracePt t="9248" x="3381375" y="534988"/>
          <p14:tracePt t="9258" x="3397250" y="550863"/>
          <p14:tracePt t="9265" x="3405188" y="558800"/>
          <p14:tracePt t="9274" x="3421063" y="574675"/>
          <p14:tracePt t="9282" x="3436938" y="598488"/>
          <p14:tracePt t="9290" x="3460750" y="606425"/>
          <p14:tracePt t="9298" x="3484563" y="630238"/>
          <p14:tracePt t="9307" x="3508375" y="638175"/>
          <p14:tracePt t="9314" x="3532188" y="654050"/>
          <p14:tracePt t="9323" x="3571875" y="669925"/>
          <p14:tracePt t="9330" x="3603625" y="685800"/>
          <p14:tracePt t="9338" x="3643313" y="701675"/>
          <p14:tracePt t="9346" x="3692525" y="717550"/>
          <p14:tracePt t="9354" x="3748088" y="757238"/>
          <p14:tracePt t="9362" x="3803650" y="773113"/>
          <p14:tracePt t="9371" x="3859213" y="796925"/>
          <p14:tracePt t="9378" x="3930650" y="820738"/>
          <p14:tracePt t="9388" x="3986213" y="844550"/>
          <p14:tracePt t="9394" x="4035425" y="869950"/>
          <p14:tracePt t="9405" x="4090988" y="893763"/>
          <p14:tracePt t="9410" x="4138613" y="917575"/>
          <p14:tracePt t="9421" x="4202113" y="941388"/>
          <p14:tracePt t="9426" x="4265613" y="957263"/>
          <p14:tracePt t="9434" x="4344988" y="973138"/>
          <p14:tracePt t="9442" x="4410075" y="989013"/>
          <p14:tracePt t="9450" x="4489450" y="1004888"/>
          <p14:tracePt t="9458" x="4576763" y="1012825"/>
          <p14:tracePt t="9466" x="4648200" y="1020763"/>
          <p14:tracePt t="9474" x="4737100" y="1036638"/>
          <p14:tracePt t="9481" x="4808538" y="1044575"/>
          <p14:tracePt t="9490" x="4895850" y="1044575"/>
          <p14:tracePt t="9497" x="4959350" y="1052513"/>
          <p14:tracePt t="9506" x="5030788" y="1052513"/>
          <p14:tracePt t="9513" x="5087938" y="1052513"/>
          <p14:tracePt t="9522" x="5167313" y="1052513"/>
          <p14:tracePt t="9530" x="5230813" y="1044575"/>
          <p14:tracePt t="9539" x="5302250" y="1020763"/>
          <p14:tracePt t="9546" x="5381625" y="1004888"/>
          <p14:tracePt t="9555" x="5454650" y="981075"/>
          <p14:tracePt t="9562" x="5534025" y="965200"/>
          <p14:tracePt t="9572" x="5613400" y="933450"/>
          <p14:tracePt t="9578" x="5692775" y="893763"/>
          <p14:tracePt t="9589" x="5781675" y="852488"/>
          <p14:tracePt t="9593" x="5837238" y="820738"/>
          <p14:tracePt t="9602" x="5892800" y="773113"/>
          <p14:tracePt t="9610" x="5940425" y="733425"/>
          <p14:tracePt t="9617" x="5980113" y="693738"/>
          <p14:tracePt t="9626" x="6011863" y="669925"/>
          <p14:tracePt t="9634" x="6035675" y="630238"/>
          <p14:tracePt t="9642" x="6051550" y="606425"/>
          <p14:tracePt t="9649" x="6067425" y="558800"/>
          <p14:tracePt t="9657" x="6075363" y="534988"/>
          <p14:tracePt t="9665" x="6083300" y="509588"/>
          <p14:tracePt t="9673" x="6091238" y="477838"/>
          <p14:tracePt t="9681" x="6091238" y="446088"/>
          <p14:tracePt t="9689" x="6091238" y="422275"/>
          <p14:tracePt t="9697" x="6091238" y="390525"/>
          <p14:tracePt t="9708" x="6091238" y="374650"/>
          <p14:tracePt t="9714" x="6091238" y="350838"/>
          <p14:tracePt t="9724" x="6091238" y="334963"/>
          <p14:tracePt t="9730" x="6091238" y="319088"/>
          <p14:tracePt t="9741" x="6091238" y="311150"/>
          <p14:tracePt t="9747" x="6091238" y="295275"/>
          <p14:tracePt t="9757" x="6083300" y="287338"/>
          <p14:tracePt t="9762" x="6083300" y="279400"/>
          <p14:tracePt t="10146" x="6075363" y="279400"/>
          <p14:tracePt t="10154" x="6067425" y="279400"/>
          <p14:tracePt t="10171" x="6059488" y="287338"/>
          <p14:tracePt t="10179" x="6059488" y="295275"/>
          <p14:tracePt t="10186" x="6043613" y="311150"/>
          <p14:tracePt t="10195" x="6035675" y="334963"/>
          <p14:tracePt t="10202" x="6019800" y="366713"/>
          <p14:tracePt t="10211" x="5995988" y="390525"/>
          <p14:tracePt t="10218" x="5980113" y="430213"/>
          <p14:tracePt t="10226" x="5956300" y="461963"/>
          <p14:tracePt t="10233" x="5924550" y="493713"/>
          <p14:tracePt t="10242" x="5908675" y="519113"/>
          <p14:tracePt t="10249" x="5876925" y="566738"/>
          <p14:tracePt t="10257" x="5845175" y="598488"/>
          <p14:tracePt t="10265" x="5821363" y="638175"/>
          <p14:tracePt t="10273" x="5813425" y="654050"/>
          <p14:tracePt t="10281" x="5789613" y="669925"/>
          <p14:tracePt t="10289" x="5781675" y="685800"/>
          <p14:tracePt t="10297" x="5765800" y="693738"/>
          <p14:tracePt t="10306" x="5749925" y="701675"/>
          <p14:tracePt t="10313" x="5740400" y="709613"/>
          <p14:tracePt t="10321" x="5724525" y="717550"/>
          <p14:tracePt t="10329" x="5708650" y="725488"/>
          <p14:tracePt t="10337" x="5676900" y="733425"/>
          <p14:tracePt t="10345" x="5653088" y="741363"/>
          <p14:tracePt t="10353" x="5629275" y="749300"/>
          <p14:tracePt t="10361" x="5597525" y="765175"/>
          <p14:tracePt t="10369" x="5573713" y="765175"/>
          <p14:tracePt t="10377" x="5541963" y="781050"/>
          <p14:tracePt t="10385" x="5518150" y="788988"/>
          <p14:tracePt t="10393" x="5470525" y="804863"/>
          <p14:tracePt t="10402" x="5446713" y="812800"/>
          <p14:tracePt t="10409" x="5397500" y="820738"/>
          <p14:tracePt t="10417" x="5373688" y="828675"/>
          <p14:tracePt t="10425" x="5341938" y="836613"/>
          <p14:tracePt t="10433" x="5310188" y="852488"/>
          <p14:tracePt t="10442" x="5294313" y="862013"/>
          <p14:tracePt t="10450" x="5286375" y="862013"/>
          <p14:tracePt t="10459" x="5270500" y="869950"/>
          <p14:tracePt t="10465" x="5254625" y="877888"/>
          <p14:tracePt t="10482" x="5246688" y="885825"/>
          <p14:tracePt t="10497" x="5238750" y="885825"/>
          <p14:tracePt t="10505" x="5230813" y="893763"/>
          <p14:tracePt t="10522" x="5230813" y="901700"/>
          <p14:tracePt t="10530" x="5222875" y="909638"/>
          <p14:tracePt t="10546" x="5214938" y="917575"/>
          <p14:tracePt t="10570" x="5214938" y="925513"/>
          <p14:tracePt t="10578" x="5207000" y="925513"/>
          <p14:tracePt t="10914" x="5199063" y="925513"/>
          <p14:tracePt t="10923" x="5199063" y="933450"/>
          <p14:tracePt t="10932" x="5183188" y="933450"/>
          <p14:tracePt t="10938" x="5159375" y="941388"/>
          <p14:tracePt t="10947" x="5111750" y="949325"/>
          <p14:tracePt t="10954" x="5072063" y="949325"/>
          <p14:tracePt t="10964" x="5022850" y="957263"/>
          <p14:tracePt t="10970" x="4975225" y="965200"/>
          <p14:tracePt t="10981" x="4935538" y="965200"/>
          <p14:tracePt t="10986" x="4879975" y="973138"/>
          <p14:tracePt t="10995" x="4824413" y="973138"/>
          <p14:tracePt t="11001" x="4760913" y="981075"/>
          <p14:tracePt t="11011" x="4713288" y="981075"/>
          <p14:tracePt t="11017" x="4656138" y="989013"/>
          <p14:tracePt t="11027" x="4600575" y="989013"/>
          <p14:tracePt t="11033" x="4568825" y="989013"/>
          <p14:tracePt t="11041" x="4521200" y="989013"/>
          <p14:tracePt t="11049" x="4489450" y="989013"/>
          <p14:tracePt t="11057" x="4457700" y="989013"/>
          <p14:tracePt t="11065" x="4433888" y="996950"/>
          <p14:tracePt t="11073" x="4410075" y="1004888"/>
          <p14:tracePt t="11081" x="4394200" y="1012825"/>
          <p14:tracePt t="11089" x="4370388" y="1020763"/>
          <p14:tracePt t="11097" x="4362450" y="1020763"/>
          <p14:tracePt t="11105" x="4352925" y="1028700"/>
          <p14:tracePt t="11113" x="4337050" y="1036638"/>
          <p14:tracePt t="11129" x="4329113" y="1036638"/>
          <p14:tracePt t="11137" x="4329113" y="1044575"/>
          <p14:tracePt t="11145" x="4321175" y="1044575"/>
          <p14:tracePt t="11161" x="4313238" y="1044575"/>
          <p14:tracePt t="11186" x="4305300" y="1044575"/>
          <p14:tracePt t="11197" x="4305300" y="1052513"/>
          <p14:tracePt t="11214" x="4289425" y="1052513"/>
          <p14:tracePt t="11218" x="4281488" y="1060450"/>
          <p14:tracePt t="11227" x="4273550" y="1060450"/>
          <p14:tracePt t="11235" x="4257675" y="1068388"/>
          <p14:tracePt t="11242" x="4241800" y="1076325"/>
          <p14:tracePt t="11250" x="4225925" y="1076325"/>
          <p14:tracePt t="11258" x="4217988" y="1084263"/>
          <p14:tracePt t="11267" x="4210050" y="1084263"/>
          <p14:tracePt t="11274" x="4210050" y="1092200"/>
          <p14:tracePt t="11345" x="4210050" y="1084263"/>
          <p14:tracePt t="11353" x="4217988" y="1084263"/>
          <p14:tracePt t="11361" x="4241800" y="1076325"/>
          <p14:tracePt t="11369" x="4249738" y="1068388"/>
          <p14:tracePt t="11377" x="4273550" y="1068388"/>
          <p14:tracePt t="11385" x="4297363" y="1060450"/>
          <p14:tracePt t="11393" x="4321175" y="1052513"/>
          <p14:tracePt t="11401" x="4344988" y="1044575"/>
          <p14:tracePt t="11408" x="4370388" y="1044575"/>
          <p14:tracePt t="11418" x="4394200" y="1044575"/>
          <p14:tracePt t="11425" x="4410075" y="1044575"/>
          <p14:tracePt t="11434" x="4425950" y="1044575"/>
          <p14:tracePt t="11441" x="4433888" y="1044575"/>
          <p14:tracePt t="11449" x="4449763" y="1044575"/>
          <p14:tracePt t="11457" x="4457700" y="1044575"/>
          <p14:tracePt t="11473" x="4473575" y="1044575"/>
          <p14:tracePt t="11482" x="4481513" y="1044575"/>
          <p14:tracePt t="11489" x="4489450" y="1044575"/>
          <p14:tracePt t="11497" x="4505325" y="1044575"/>
          <p14:tracePt t="11506" x="4513263" y="1044575"/>
          <p14:tracePt t="11514" x="4529138" y="1044575"/>
          <p14:tracePt t="11521" x="4537075" y="1044575"/>
          <p14:tracePt t="11531" x="4552950" y="1044575"/>
          <p14:tracePt t="11538" x="4576763" y="1044575"/>
          <p14:tracePt t="11547" x="4600575" y="1044575"/>
          <p14:tracePt t="11554" x="4624388" y="1044575"/>
          <p14:tracePt t="11564" x="4648200" y="1044575"/>
          <p14:tracePt t="11569" x="4664075" y="1044575"/>
          <p14:tracePt t="11577" x="4687888" y="1044575"/>
          <p14:tracePt t="11585" x="4713288" y="1044575"/>
          <p14:tracePt t="11593" x="4737100" y="1044575"/>
          <p14:tracePt t="11601" x="4760913" y="1044575"/>
          <p14:tracePt t="11609" x="4784725" y="1044575"/>
          <p14:tracePt t="11617" x="4808538" y="1044575"/>
          <p14:tracePt t="11625" x="4824413" y="1044575"/>
          <p14:tracePt t="11634" x="4848225" y="1044575"/>
          <p14:tracePt t="11641" x="4864100" y="1044575"/>
          <p14:tracePt t="11649" x="4879975" y="1044575"/>
          <p14:tracePt t="11657" x="4895850" y="1044575"/>
          <p14:tracePt t="11665" x="4911725" y="1044575"/>
          <p14:tracePt t="11673" x="4927600" y="1044575"/>
          <p14:tracePt t="11681" x="4935538" y="1044575"/>
          <p14:tracePt t="11689" x="4935538" y="1036638"/>
          <p14:tracePt t="11698" x="4951413" y="1036638"/>
          <p14:tracePt t="12251" x="4959350" y="1036638"/>
          <p14:tracePt t="12268" x="4975225" y="1036638"/>
          <p14:tracePt t="12275" x="5014913" y="1028700"/>
          <p14:tracePt t="12285" x="5064125" y="1028700"/>
          <p14:tracePt t="12292" x="5127625" y="1020763"/>
          <p14:tracePt t="12299" x="5191125" y="1012825"/>
          <p14:tracePt t="12306" x="5254625" y="996950"/>
          <p14:tracePt t="12314" x="5310188" y="981075"/>
          <p14:tracePt t="12322" x="5381625" y="973138"/>
          <p14:tracePt t="12329" x="5454650" y="957263"/>
          <p14:tracePt t="12337" x="5510213" y="949325"/>
          <p14:tracePt t="12345" x="5573713" y="933450"/>
          <p14:tracePt t="12353" x="5621338" y="925513"/>
          <p14:tracePt t="12361" x="5668963" y="917575"/>
          <p14:tracePt t="12369" x="5708650" y="909638"/>
          <p14:tracePt t="12377" x="5732463" y="909638"/>
          <p14:tracePt t="12386" x="5749925" y="909638"/>
          <p14:tracePt t="12394" x="5765800" y="909638"/>
          <p14:tracePt t="12402" x="5773738" y="909638"/>
          <p14:tracePt t="12601" x="5781675" y="909638"/>
          <p14:tracePt t="12609" x="5797550" y="909638"/>
          <p14:tracePt t="12618" x="5829300" y="909638"/>
          <p14:tracePt t="12626" x="5876925" y="909638"/>
          <p14:tracePt t="12638" x="5916613" y="909638"/>
          <p14:tracePt t="12642" x="5980113" y="909638"/>
          <p14:tracePt t="12654" x="6043613" y="909638"/>
          <p14:tracePt t="12658" x="6116638" y="909638"/>
          <p14:tracePt t="12666" x="6196013" y="909638"/>
          <p14:tracePt t="12675" x="6267450" y="917575"/>
          <p14:tracePt t="12682" x="6338888" y="917575"/>
          <p14:tracePt t="12690" x="6418263" y="917575"/>
          <p14:tracePt t="12698" x="6483350" y="917575"/>
          <p14:tracePt t="12707" x="6538913" y="925513"/>
          <p14:tracePt t="12714" x="6586538" y="925513"/>
          <p14:tracePt t="12722" x="6626225" y="933450"/>
          <p14:tracePt t="12730" x="6657975" y="941388"/>
          <p14:tracePt t="12738" x="6673850" y="941388"/>
          <p14:tracePt t="12746" x="6689725" y="941388"/>
          <p14:tracePt t="12755" x="6705600" y="941388"/>
          <p14:tracePt t="12772" x="6713538" y="941388"/>
          <p14:tracePt t="12826" x="6721475" y="941388"/>
          <p14:tracePt t="12843" x="6729413" y="941388"/>
          <p14:tracePt t="12851" x="6737350" y="941388"/>
          <p14:tracePt t="12865" x="6745288" y="941388"/>
          <p14:tracePt t="12873" x="6753225" y="941388"/>
          <p14:tracePt t="12881" x="6761163" y="941388"/>
          <p14:tracePt t="12889" x="6769100" y="941388"/>
          <p14:tracePt t="12897" x="6794500" y="941388"/>
          <p14:tracePt t="12905" x="6818313" y="941388"/>
          <p14:tracePt t="12912" x="6850063" y="941388"/>
          <p14:tracePt t="12921" x="6889750" y="941388"/>
          <p14:tracePt t="12929" x="6921500" y="941388"/>
          <p14:tracePt t="12937" x="6953250" y="941388"/>
          <p14:tracePt t="12945" x="7000875" y="941388"/>
          <p14:tracePt t="12953" x="7024688" y="941388"/>
          <p14:tracePt t="12961" x="7056438" y="941388"/>
          <p14:tracePt t="12969" x="7088188" y="941388"/>
          <p14:tracePt t="12977" x="7112000" y="933450"/>
          <p14:tracePt t="12986" x="7145338" y="933450"/>
          <p14:tracePt t="12993" x="7161213" y="933450"/>
          <p14:tracePt t="13003" x="7177088" y="933450"/>
          <p14:tracePt t="13009" x="7192963" y="933450"/>
          <p14:tracePt t="13017" x="7200900" y="933450"/>
          <p14:tracePt t="13025" x="7208838" y="933450"/>
          <p14:tracePt t="13033" x="7216775" y="933450"/>
          <p14:tracePt t="13041" x="7224713" y="933450"/>
          <p14:tracePt t="13049" x="7232650" y="933450"/>
          <p14:tracePt t="13387" x="7240588" y="933450"/>
          <p14:tracePt t="13395" x="7248525" y="933450"/>
          <p14:tracePt t="13403" x="7272338" y="933450"/>
          <p14:tracePt t="13412" x="7304088" y="933450"/>
          <p14:tracePt t="13418" x="7335838" y="933450"/>
          <p14:tracePt t="13426" x="7367588" y="933450"/>
          <p14:tracePt t="13433" x="7399338" y="933450"/>
          <p14:tracePt t="13442" x="7431088" y="933450"/>
          <p14:tracePt t="13449" x="7478713" y="933450"/>
          <p14:tracePt t="13457" x="7519988" y="933450"/>
          <p14:tracePt t="13465" x="7567613" y="933450"/>
          <p14:tracePt t="13474" x="7631113" y="933450"/>
          <p14:tracePt t="13482" x="7694613" y="941388"/>
          <p14:tracePt t="13489" x="7758113" y="941388"/>
          <p14:tracePt t="13497" x="7813675" y="949325"/>
          <p14:tracePt t="13505" x="7870825" y="949325"/>
          <p14:tracePt t="13513" x="7910513" y="949325"/>
          <p14:tracePt t="13521" x="7942263" y="949325"/>
          <p14:tracePt t="13529" x="7989888" y="949325"/>
          <p14:tracePt t="13538" x="8013700" y="949325"/>
          <p14:tracePt t="13545" x="8021638" y="949325"/>
          <p14:tracePt t="13553" x="8029575" y="949325"/>
          <p14:tracePt t="14114" x="8037513" y="949325"/>
          <p14:tracePt t="14123" x="8045450" y="949325"/>
          <p14:tracePt t="14131" x="8077200" y="949325"/>
          <p14:tracePt t="14138" x="8108950" y="949325"/>
          <p14:tracePt t="14147" x="8140700" y="949325"/>
          <p14:tracePt t="14154" x="8172450" y="949325"/>
          <p14:tracePt t="14162" x="8205788" y="949325"/>
          <p14:tracePt t="14170" x="8245475" y="949325"/>
          <p14:tracePt t="14179" x="8277225" y="949325"/>
          <p14:tracePt t="14186" x="8316913" y="949325"/>
          <p14:tracePt t="14194" x="8348663" y="949325"/>
          <p14:tracePt t="14202" x="8388350" y="957263"/>
          <p14:tracePt t="14212" x="8412163" y="957263"/>
          <p14:tracePt t="14218" x="8428038" y="957263"/>
          <p14:tracePt t="14229" x="8443913" y="957263"/>
          <p14:tracePt t="14234" x="8467725" y="957263"/>
          <p14:tracePt t="14245" x="8475663" y="957263"/>
          <p14:tracePt t="14250" x="8491538" y="957263"/>
          <p14:tracePt t="14262" x="8499475" y="957263"/>
          <p14:tracePt t="14746" x="8507413" y="957263"/>
          <p14:tracePt t="14754" x="8515350" y="957263"/>
          <p14:tracePt t="14763" x="8531225" y="957263"/>
          <p14:tracePt t="14770" x="8564563" y="957263"/>
          <p14:tracePt t="14782" x="8612188" y="957263"/>
          <p14:tracePt t="14786" x="8667750" y="957263"/>
          <p14:tracePt t="14797" x="8731250" y="957263"/>
          <p14:tracePt t="14802" x="8810625" y="949325"/>
          <p14:tracePt t="14814" x="8883650" y="949325"/>
          <p14:tracePt t="14819" x="8970963" y="949325"/>
          <p14:tracePt t="14827" x="9058275" y="949325"/>
          <p14:tracePt t="14835" x="9153525" y="949325"/>
          <p14:tracePt t="14843" x="9242425" y="949325"/>
          <p14:tracePt t="14850" x="9313863" y="949325"/>
          <p14:tracePt t="14858" x="9393238" y="949325"/>
          <p14:tracePt t="14867" x="9464675" y="949325"/>
          <p14:tracePt t="14875" x="9520238" y="949325"/>
          <p14:tracePt t="14883" x="9567863" y="949325"/>
          <p14:tracePt t="14898" x="9640888" y="949325"/>
          <p14:tracePt t="14905" x="9656763" y="949325"/>
          <p14:tracePt t="14913" x="9664700" y="949325"/>
          <p14:tracePt t="14977" x="9664700" y="957263"/>
          <p14:tracePt t="15594" x="9672638" y="957263"/>
          <p14:tracePt t="15601" x="9680575" y="957263"/>
          <p14:tracePt t="15610" x="9688513" y="957263"/>
          <p14:tracePt t="15626" x="9696450" y="957263"/>
          <p14:tracePt t="15802" x="9704388" y="957263"/>
          <p14:tracePt t="15818" x="9720263" y="957263"/>
          <p14:tracePt t="15826" x="9744075" y="949325"/>
          <p14:tracePt t="15834" x="9767888" y="949325"/>
          <p14:tracePt t="15842" x="9791700" y="949325"/>
          <p14:tracePt t="15853" x="9815513" y="941388"/>
          <p14:tracePt t="15858" x="9855200" y="941388"/>
          <p14:tracePt t="15870" x="9879013" y="941388"/>
          <p14:tracePt t="15874" x="9902825" y="933450"/>
          <p14:tracePt t="15886" x="9926638" y="933450"/>
          <p14:tracePt t="15901" x="9991725" y="917575"/>
          <p14:tracePt t="15912" x="10023475" y="917575"/>
          <p14:tracePt t="15914" x="10063163" y="917575"/>
          <p14:tracePt t="15921" x="10086975" y="909638"/>
          <p14:tracePt t="15929" x="10102850" y="909638"/>
          <p14:tracePt t="15937" x="10110788" y="901700"/>
          <p14:tracePt t="15945" x="10118725" y="901700"/>
          <p14:tracePt t="15953" x="10126663" y="901700"/>
          <p14:tracePt t="16090" x="10126663" y="909638"/>
          <p14:tracePt t="16098" x="10126663" y="917575"/>
          <p14:tracePt t="16642" x="10134600" y="917575"/>
          <p14:tracePt t="16659" x="10158413" y="917575"/>
          <p14:tracePt t="16666" x="10190163" y="917575"/>
          <p14:tracePt t="16675" x="10229850" y="917575"/>
          <p14:tracePt t="16683" x="10279063" y="917575"/>
          <p14:tracePt t="16691" x="10326688" y="917575"/>
          <p14:tracePt t="16697" x="10398125" y="925513"/>
          <p14:tracePt t="16706" x="10469563" y="925513"/>
          <p14:tracePt t="16714" x="10533063" y="925513"/>
          <p14:tracePt t="16721" x="10604500" y="925513"/>
          <p14:tracePt t="16729" x="10685463" y="925513"/>
          <p14:tracePt t="16737" x="10764838" y="925513"/>
          <p14:tracePt t="16745" x="10860088" y="925513"/>
          <p14:tracePt t="16753" x="10947400" y="925513"/>
          <p14:tracePt t="16761" x="11012488" y="925513"/>
          <p14:tracePt t="16769" x="11052175" y="917575"/>
          <p14:tracePt t="16777" x="11091863" y="909638"/>
          <p14:tracePt t="16785" x="11115675" y="909638"/>
          <p14:tracePt t="16793" x="11115675" y="901700"/>
          <p14:tracePt t="17066" x="11107738" y="901700"/>
          <p14:tracePt t="17074" x="11075988" y="909638"/>
          <p14:tracePt t="17083" x="11036300" y="933450"/>
          <p14:tracePt t="17092" x="10980738" y="957263"/>
          <p14:tracePt t="17098" x="10915650" y="973138"/>
          <p14:tracePt t="17109" x="10844213" y="996950"/>
          <p14:tracePt t="17114" x="10756900" y="1028700"/>
          <p14:tracePt t="17125" x="10669588" y="1052513"/>
          <p14:tracePt t="17131" x="10588625" y="1076325"/>
          <p14:tracePt t="17143" x="10485438" y="1092200"/>
          <p14:tracePt t="17147" x="10390188" y="1116013"/>
          <p14:tracePt t="17154" x="10287000" y="1131888"/>
          <p14:tracePt t="17163" x="10182225" y="1139825"/>
          <p14:tracePt t="17170" x="10086975" y="1147763"/>
          <p14:tracePt t="17179" x="9999663" y="1155700"/>
          <p14:tracePt t="17185" x="9910763" y="1155700"/>
          <p14:tracePt t="17193" x="9839325" y="1163638"/>
          <p14:tracePt t="17201" x="9775825" y="1163638"/>
          <p14:tracePt t="17210" x="9720263" y="1163638"/>
          <p14:tracePt t="17217" x="9688513" y="1163638"/>
          <p14:tracePt t="17226" x="9664700" y="1163638"/>
          <p14:tracePt t="17233" x="9656763" y="1163638"/>
          <p14:tracePt t="17241" x="9648825" y="1163638"/>
          <p14:tracePt t="17249" x="9640888" y="1163638"/>
          <p14:tracePt t="17754" x="9617075" y="1171575"/>
          <p14:tracePt t="17763" x="9575800" y="1179513"/>
          <p14:tracePt t="17774" x="9512300" y="1179513"/>
          <p14:tracePt t="17778" x="9417050" y="1187450"/>
          <p14:tracePt t="17785" x="9305925" y="1187450"/>
          <p14:tracePt t="17794" x="9177338" y="1195388"/>
          <p14:tracePt t="17801" x="9026525" y="1195388"/>
          <p14:tracePt t="17809" x="8866188" y="1195388"/>
          <p14:tracePt t="17817" x="8723313" y="1171575"/>
          <p14:tracePt t="17825" x="8523288" y="1163638"/>
          <p14:tracePt t="17833" x="8301038" y="1163638"/>
          <p14:tracePt t="17842" x="8101013" y="1139825"/>
          <p14:tracePt t="17849" x="7902575" y="1139825"/>
          <p14:tracePt t="17858" x="7742238" y="1123950"/>
          <p14:tracePt t="17865" x="7615238" y="1123950"/>
          <p14:tracePt t="17873" x="7504113" y="1123950"/>
          <p14:tracePt t="17891" x="7351713" y="1123950"/>
          <p14:tracePt t="17897" x="7296150" y="1123950"/>
          <p14:tracePt t="17905" x="7248525" y="1123950"/>
          <p14:tracePt t="17913" x="7208838" y="1123950"/>
          <p14:tracePt t="17920" x="7177088" y="1123950"/>
          <p14:tracePt t="17929" x="7153275" y="1123950"/>
          <p14:tracePt t="17937" x="7135813" y="1108075"/>
          <p14:tracePt t="17945" x="7119938" y="1100138"/>
          <p14:tracePt t="17953" x="7112000" y="1100138"/>
          <p14:tracePt t="17962" x="7104063" y="1100138"/>
          <p14:tracePt t="17969" x="7080250" y="1092200"/>
          <p14:tracePt t="17978" x="7056438" y="1084263"/>
          <p14:tracePt t="17985" x="7024688" y="1076325"/>
          <p14:tracePt t="17994" x="6992938" y="1076325"/>
          <p14:tracePt t="18002" x="6945313" y="1068388"/>
          <p14:tracePt t="18011" x="6905625" y="1060450"/>
          <p14:tracePt t="18017" x="6850063" y="1060450"/>
          <p14:tracePt t="18027" x="6802438" y="1052513"/>
          <p14:tracePt t="18033" x="6713538" y="1044575"/>
          <p14:tracePt t="18041" x="6642100" y="1044575"/>
          <p14:tracePt t="18049" x="6554788" y="1036638"/>
          <p14:tracePt t="18057" x="6451600" y="1028700"/>
          <p14:tracePt t="18065" x="6354763" y="1028700"/>
          <p14:tracePt t="18073" x="6267450" y="1020763"/>
          <p14:tracePt t="18081" x="6180138" y="1020763"/>
          <p14:tracePt t="18089" x="6100763" y="1020763"/>
          <p14:tracePt t="18097" x="6027738" y="1012825"/>
          <p14:tracePt t="18105" x="5980113" y="1012825"/>
          <p14:tracePt t="18113" x="5940425" y="1012825"/>
          <p14:tracePt t="18121" x="5916613" y="1012825"/>
          <p14:tracePt t="18129" x="5892800" y="1012825"/>
          <p14:tracePt t="18137" x="5884863" y="1012825"/>
          <p14:tracePt t="18146" x="5876925" y="1012825"/>
          <p14:tracePt t="18153" x="5868988" y="1012825"/>
          <p14:tracePt t="18161" x="5861050" y="1012825"/>
          <p14:tracePt t="18178" x="5853113" y="1012825"/>
          <p14:tracePt t="18195" x="5845175" y="1012825"/>
          <p14:tracePt t="18201" x="5837238" y="1012825"/>
          <p14:tracePt t="18218" x="5829300" y="1012825"/>
          <p14:tracePt t="18226" x="5813425" y="1012825"/>
          <p14:tracePt t="18234" x="5797550" y="1012825"/>
          <p14:tracePt t="18243" x="5773738" y="1012825"/>
          <p14:tracePt t="18251" x="5749925" y="1012825"/>
          <p14:tracePt t="18257" x="5724525" y="1012825"/>
          <p14:tracePt t="18265" x="5700713" y="1012825"/>
          <p14:tracePt t="18273" x="5684838" y="1012825"/>
          <p14:tracePt t="18281" x="5661025" y="1012825"/>
          <p14:tracePt t="18289" x="5653088" y="1012825"/>
          <p14:tracePt t="18297" x="5637213" y="1012825"/>
          <p14:tracePt t="18305" x="5629275" y="1012825"/>
          <p14:tracePt t="18313" x="5629275" y="1020763"/>
          <p14:tracePt t="18395" x="5621338" y="1020763"/>
          <p14:tracePt t="18402" x="5613400" y="1020763"/>
          <p14:tracePt t="18418" x="5605463" y="1020763"/>
          <p14:tracePt t="18434" x="5597525" y="1020763"/>
          <p14:tracePt t="19233" x="5589588" y="1020763"/>
          <p14:tracePt t="19241" x="5581650" y="1020763"/>
          <p14:tracePt t="19249" x="5573713" y="1020763"/>
          <p14:tracePt t="19257" x="5565775" y="1020763"/>
          <p14:tracePt t="19266" x="5557838" y="1012825"/>
          <p14:tracePt t="19283" x="5549900" y="1004888"/>
          <p14:tracePt t="19289" x="5549900" y="996950"/>
          <p14:tracePt t="19993" x="5557838" y="996950"/>
          <p14:tracePt t="20017" x="5565775" y="996950"/>
          <p14:tracePt t="20033" x="5573713" y="996950"/>
          <p14:tracePt t="20371" x="5581650" y="996950"/>
          <p14:tracePt t="20386" x="5589588" y="996950"/>
          <p14:tracePt t="20514" x="5597525" y="996950"/>
          <p14:tracePt t="20523" x="5605463" y="996950"/>
          <p14:tracePt t="20530" x="5613400" y="996950"/>
          <p14:tracePt t="20542" x="5621338" y="996950"/>
          <p14:tracePt t="20546" x="5645150" y="996950"/>
          <p14:tracePt t="20559" x="5668963" y="996950"/>
          <p14:tracePt t="20563" x="5700713" y="996950"/>
          <p14:tracePt t="20569" x="5749925" y="996950"/>
          <p14:tracePt t="20577" x="5797550" y="989013"/>
          <p14:tracePt t="20585" x="5853113" y="989013"/>
          <p14:tracePt t="20593" x="5908675" y="989013"/>
          <p14:tracePt t="20601" x="5964238" y="989013"/>
          <p14:tracePt t="20609" x="6027738" y="989013"/>
          <p14:tracePt t="20617" x="6083300" y="981075"/>
          <p14:tracePt t="20625" x="6148388" y="981075"/>
          <p14:tracePt t="20633" x="6196013" y="981075"/>
          <p14:tracePt t="20641" x="6275388" y="981075"/>
          <p14:tracePt t="20649" x="6338888" y="981075"/>
          <p14:tracePt t="20657" x="6410325" y="973138"/>
          <p14:tracePt t="20665" x="6475413" y="973138"/>
          <p14:tracePt t="20673" x="6538913" y="973138"/>
          <p14:tracePt t="20681" x="6594475" y="973138"/>
          <p14:tracePt t="20689" x="6634163" y="973138"/>
          <p14:tracePt t="20697" x="6665913" y="973138"/>
          <p14:tracePt t="20706" x="6705600" y="973138"/>
          <p14:tracePt t="20713" x="6729413" y="973138"/>
          <p14:tracePt t="20723" x="6745288" y="973138"/>
          <p14:tracePt t="20729" x="6761163" y="973138"/>
          <p14:tracePt t="20739" x="6769100" y="973138"/>
          <p14:tracePt t="20745" x="6777038" y="973138"/>
          <p14:tracePt t="20753" x="6784975" y="973138"/>
          <p14:tracePt t="20761" x="6794500" y="973138"/>
          <p14:tracePt t="20818" x="6802438" y="973138"/>
          <p14:tracePt t="20826" x="6818313" y="973138"/>
          <p14:tracePt t="20834" x="6850063" y="973138"/>
          <p14:tracePt t="20844" x="6897688" y="973138"/>
          <p14:tracePt t="20850" x="6937375" y="973138"/>
          <p14:tracePt t="20860" x="6992938" y="973138"/>
          <p14:tracePt t="20866" x="7032625" y="973138"/>
          <p14:tracePt t="20876" x="7096125" y="973138"/>
          <p14:tracePt t="20892" x="7185025" y="973138"/>
          <p14:tracePt t="20899" x="7216775" y="973138"/>
          <p14:tracePt t="20911" x="7240588" y="973138"/>
          <p14:tracePt t="20914" x="7264400" y="973138"/>
          <p14:tracePt t="21754" x="7248525" y="981075"/>
          <p14:tracePt t="21763" x="7232650" y="996950"/>
          <p14:tracePt t="21770" x="7208838" y="1004888"/>
          <p14:tracePt t="21781" x="7169150" y="1020763"/>
          <p14:tracePt t="21786" x="7135813" y="1044575"/>
          <p14:tracePt t="21798" x="7064375" y="1076325"/>
          <p14:tracePt t="21802" x="7000875" y="1100138"/>
          <p14:tracePt t="21813" x="6913563" y="1131888"/>
          <p14:tracePt t="21818" x="6834188" y="1155700"/>
          <p14:tracePt t="21827" x="6745288" y="1179513"/>
          <p14:tracePt t="21835" x="6657975" y="1204913"/>
          <p14:tracePt t="21842" x="6562725" y="1236663"/>
          <p14:tracePt t="21852" x="6459538" y="1260475"/>
          <p14:tracePt t="21858" x="6362700" y="1276350"/>
          <p14:tracePt t="21866" x="6235700" y="1308100"/>
          <p14:tracePt t="21873" x="6116638" y="1323975"/>
          <p14:tracePt t="21895" x="5821363" y="1387475"/>
          <p14:tracePt t="21899" x="5708650" y="1411288"/>
          <p14:tracePt t="21905" x="5573713" y="1443038"/>
          <p14:tracePt t="21914" x="5470525" y="1466850"/>
          <p14:tracePt t="21921" x="5326063" y="1498600"/>
          <p14:tracePt t="21929" x="5183188" y="1530350"/>
          <p14:tracePt t="21937" x="5014913" y="1555750"/>
          <p14:tracePt t="21946" x="4879975" y="1563688"/>
          <p14:tracePt t="21954" x="4695825" y="1587500"/>
          <p14:tracePt t="21964" x="4529138" y="1611313"/>
          <p14:tracePt t="21969" x="4370388" y="1619250"/>
          <p14:tracePt t="21979" x="4233863" y="1627188"/>
          <p14:tracePt t="21985" x="4122738" y="1635125"/>
          <p14:tracePt t="21996" x="4002088" y="1635125"/>
          <p14:tracePt t="22001" x="3914775" y="1651000"/>
          <p14:tracePt t="22009" x="3811588" y="1651000"/>
          <p14:tracePt t="22018" x="3732213" y="1651000"/>
          <p14:tracePt t="22025" x="3651250" y="1651000"/>
          <p14:tracePt t="22034" x="3587750" y="1651000"/>
          <p14:tracePt t="22041" x="3524250" y="1651000"/>
          <p14:tracePt t="22050" x="3484563" y="1651000"/>
          <p14:tracePt t="22057" x="3452813" y="1651000"/>
          <p14:tracePt t="22065" x="3413125" y="1651000"/>
          <p14:tracePt t="22073" x="3397250" y="1651000"/>
          <p14:tracePt t="22081" x="3389313" y="1651000"/>
          <p14:tracePt t="22089" x="3381375" y="1651000"/>
          <p14:tracePt t="23019" x="3381375" y="1643063"/>
          <p14:tracePt t="23043" x="3389313" y="1635125"/>
          <p14:tracePt t="23053" x="3413125" y="1611313"/>
          <p14:tracePt t="23060" x="3436938" y="1595438"/>
          <p14:tracePt t="23070" x="3452813" y="1571625"/>
          <p14:tracePt t="23075" x="3484563" y="1555750"/>
          <p14:tracePt t="23083" x="3516313" y="1514475"/>
          <p14:tracePt t="23089" x="3548063" y="1474788"/>
          <p14:tracePt t="23097" x="3563938" y="1458913"/>
          <p14:tracePt t="23105" x="3579813" y="1435100"/>
          <p14:tracePt t="23113" x="3595688" y="1411288"/>
          <p14:tracePt t="23121" x="3603625" y="1387475"/>
          <p14:tracePt t="23129" x="3611563" y="1371600"/>
          <p14:tracePt t="23137" x="3619500" y="1347788"/>
          <p14:tracePt t="23145" x="3619500" y="1331913"/>
          <p14:tracePt t="23153" x="3619500" y="1316038"/>
          <p14:tracePt t="23161" x="3619500" y="1292225"/>
          <p14:tracePt t="23169" x="3619500" y="1268413"/>
          <p14:tracePt t="23177" x="3611563" y="1252538"/>
          <p14:tracePt t="23186" x="3611563" y="1236663"/>
          <p14:tracePt t="23193" x="3595688" y="1220788"/>
          <p14:tracePt t="23201" x="3587750" y="1187450"/>
          <p14:tracePt t="23209" x="3571875" y="1171575"/>
          <p14:tracePt t="23217" x="3563938" y="1155700"/>
          <p14:tracePt t="23225" x="3540125" y="1131888"/>
          <p14:tracePt t="23234" x="3524250" y="1084263"/>
          <p14:tracePt t="23241" x="3492500" y="1060450"/>
          <p14:tracePt t="23248" x="3452813" y="1036638"/>
          <p14:tracePt t="23256" x="3405188" y="1012825"/>
          <p14:tracePt t="23264" x="3357563" y="973138"/>
          <p14:tracePt t="23272" x="3300413" y="949325"/>
          <p14:tracePt t="23280" x="3244850" y="925513"/>
          <p14:tracePt t="23288" x="3205163" y="901700"/>
          <p14:tracePt t="23297" x="3149600" y="893763"/>
          <p14:tracePt t="23305" x="3094038" y="877888"/>
          <p14:tracePt t="23313" x="3038475" y="877888"/>
          <p14:tracePt t="23322" x="2998788" y="869950"/>
          <p14:tracePt t="23329" x="2949575" y="869950"/>
          <p14:tracePt t="23338" x="2909888" y="869950"/>
          <p14:tracePt t="23345" x="2878138" y="869950"/>
          <p14:tracePt t="23354" x="2846388" y="869950"/>
          <p14:tracePt t="23361" x="2822575" y="869950"/>
          <p14:tracePt t="23370" x="2798763" y="869950"/>
          <p14:tracePt t="23377" x="2782888" y="877888"/>
          <p14:tracePt t="23386" x="2767013" y="885825"/>
          <p14:tracePt t="23393" x="2759075" y="893763"/>
          <p14:tracePt t="23403" x="2743200" y="909638"/>
          <p14:tracePt t="23409" x="2727325" y="917575"/>
          <p14:tracePt t="23419" x="2711450" y="933450"/>
          <p14:tracePt t="23425" x="2695575" y="949325"/>
          <p14:tracePt t="23433" x="2679700" y="965200"/>
          <p14:tracePt t="23441" x="2663825" y="981075"/>
          <p14:tracePt t="23449" x="2640013" y="1012825"/>
          <p14:tracePt t="23457" x="2616200" y="1036638"/>
          <p14:tracePt t="23465" x="2598738" y="1068388"/>
          <p14:tracePt t="23474" x="2566988" y="1092200"/>
          <p14:tracePt t="23481" x="2543175" y="1123950"/>
          <p14:tracePt t="23489" x="2527300" y="1147763"/>
          <p14:tracePt t="23497" x="2511425" y="1179513"/>
          <p14:tracePt t="23505" x="2503488" y="1195388"/>
          <p14:tracePt t="23514" x="2487613" y="1212850"/>
          <p14:tracePt t="23521" x="2487613" y="1220788"/>
          <p14:tracePt t="23529" x="2479675" y="1236663"/>
          <p14:tracePt t="23537" x="2479675" y="1244600"/>
          <p14:tracePt t="23546" x="2479675" y="1252538"/>
          <p14:tracePt t="23554" x="2479675" y="1268413"/>
          <p14:tracePt t="23561" x="2479675" y="1276350"/>
          <p14:tracePt t="23570" x="2479675" y="1292225"/>
          <p14:tracePt t="23577" x="2495550" y="1308100"/>
          <p14:tracePt t="23587" x="2495550" y="1316038"/>
          <p14:tracePt t="23593" x="2511425" y="1323975"/>
          <p14:tracePt t="23604" x="2519363" y="1331913"/>
          <p14:tracePt t="23609" x="2535238" y="1347788"/>
          <p14:tracePt t="23617" x="2551113" y="1347788"/>
          <p14:tracePt t="23625" x="2566988" y="1363663"/>
          <p14:tracePt t="23634" x="2582863" y="1371600"/>
          <p14:tracePt t="23641" x="2606675" y="1379538"/>
          <p14:tracePt t="23649" x="2640013" y="1395413"/>
          <p14:tracePt t="23657" x="2663825" y="1403350"/>
          <p14:tracePt t="23665" x="2687638" y="1419225"/>
          <p14:tracePt t="23674" x="2711450" y="1427163"/>
          <p14:tracePt t="23681" x="2751138" y="1443038"/>
          <p14:tracePt t="23691" x="2774950" y="1450975"/>
          <p14:tracePt t="23697" x="2798763" y="1458913"/>
          <p14:tracePt t="23705" x="2838450" y="1474788"/>
          <p14:tracePt t="23714" x="2870200" y="1490663"/>
          <p14:tracePt t="23722" x="2909888" y="1498600"/>
          <p14:tracePt t="23729" x="2949575" y="1506538"/>
          <p14:tracePt t="23738" x="2998788" y="1514475"/>
          <p14:tracePt t="23745" x="3038475" y="1514475"/>
          <p14:tracePt t="23754" x="3094038" y="1522413"/>
          <p14:tracePt t="23761" x="3141663" y="1522413"/>
          <p14:tracePt t="23771" x="3197225" y="1530350"/>
          <p14:tracePt t="23777" x="3252788" y="1538288"/>
          <p14:tracePt t="23787" x="3292475" y="1547813"/>
          <p14:tracePt t="23794" x="3341688" y="1555750"/>
          <p14:tracePt t="23802" x="3373438" y="1555750"/>
          <p14:tracePt t="23809" x="3405188" y="1563688"/>
          <p14:tracePt t="23816" x="3436938" y="1563688"/>
          <p14:tracePt t="23825" x="3460750" y="1571625"/>
          <p14:tracePt t="23833" x="3484563" y="1571625"/>
          <p14:tracePt t="23841" x="3508375" y="1571625"/>
          <p14:tracePt t="23848" x="3548063" y="1579563"/>
          <p14:tracePt t="23857" x="3571875" y="1579563"/>
          <p14:tracePt t="23865" x="3603625" y="1587500"/>
          <p14:tracePt t="23873" x="3627438" y="1587500"/>
          <p14:tracePt t="23881" x="3651250" y="1587500"/>
          <p14:tracePt t="23889" x="3684588" y="1587500"/>
          <p14:tracePt t="23897" x="3716338" y="1587500"/>
          <p14:tracePt t="23906" x="3748088" y="1587500"/>
          <p14:tracePt t="23913" x="3779838" y="1587500"/>
          <p14:tracePt t="23922" x="3827463" y="1595438"/>
          <p14:tracePt t="23929" x="3867150" y="1595438"/>
          <p14:tracePt t="23940" x="3914775" y="1595438"/>
          <p14:tracePt t="23945" x="3954463" y="1595438"/>
          <p14:tracePt t="23955" x="4002088" y="1603375"/>
          <p14:tracePt t="23961" x="4043363" y="1603375"/>
          <p14:tracePt t="23972" x="4075113" y="1603375"/>
          <p14:tracePt t="23977" x="4122738" y="1603375"/>
          <p14:tracePt t="23985" x="4154488" y="1603375"/>
          <p14:tracePt t="23993" x="4186238" y="1611313"/>
          <p14:tracePt t="24001" x="4217988" y="1611313"/>
          <p14:tracePt t="24009" x="4249738" y="1611313"/>
          <p14:tracePt t="24017" x="4281488" y="1611313"/>
          <p14:tracePt t="24025" x="4321175" y="1619250"/>
          <p14:tracePt t="24033" x="4352925" y="1619250"/>
          <p14:tracePt t="24041" x="4386263" y="1619250"/>
          <p14:tracePt t="24049" x="4418013" y="1627188"/>
          <p14:tracePt t="24058" x="4449763" y="1627188"/>
          <p14:tracePt t="24065" x="4489450" y="1627188"/>
          <p14:tracePt t="24073" x="4529138" y="1635125"/>
          <p14:tracePt t="24081" x="4568825" y="1643063"/>
          <p14:tracePt t="24089" x="4608513" y="1643063"/>
          <p14:tracePt t="24097" x="4648200" y="1643063"/>
          <p14:tracePt t="24106" x="4695825" y="1651000"/>
          <p14:tracePt t="24113" x="4752975" y="1651000"/>
          <p14:tracePt t="24123" x="4792663" y="1651000"/>
          <p14:tracePt t="24129" x="4824413" y="1651000"/>
          <p14:tracePt t="24140" x="4879975" y="1651000"/>
          <p14:tracePt t="24145" x="4903788" y="1651000"/>
          <p14:tracePt t="24153" x="4943475" y="1651000"/>
          <p14:tracePt t="24161" x="4967288" y="1651000"/>
          <p14:tracePt t="24169" x="5006975" y="1651000"/>
          <p14:tracePt t="24177" x="5038725" y="1651000"/>
          <p14:tracePt t="24185" x="5080000" y="1651000"/>
          <p14:tracePt t="24194" x="5111750" y="1651000"/>
          <p14:tracePt t="24201" x="5143500" y="1651000"/>
          <p14:tracePt t="24209" x="5175250" y="1643063"/>
          <p14:tracePt t="24217" x="5207000" y="1643063"/>
          <p14:tracePt t="24225" x="5238750" y="1643063"/>
          <p14:tracePt t="24233" x="5278438" y="1643063"/>
          <p14:tracePt t="24242" x="5302250" y="1643063"/>
          <p14:tracePt t="24250" x="5334000" y="1643063"/>
          <p14:tracePt t="24257" x="5357813" y="1643063"/>
          <p14:tracePt t="24265" x="5381625" y="1643063"/>
          <p14:tracePt t="24273" x="5397500" y="1635125"/>
          <p14:tracePt t="24281" x="5414963" y="1635125"/>
          <p14:tracePt t="24289" x="5430838" y="1635125"/>
          <p14:tracePt t="24297" x="5438775" y="1635125"/>
          <p14:tracePt t="24305" x="5454650" y="1635125"/>
          <p14:tracePt t="24313" x="5470525" y="1635125"/>
          <p14:tracePt t="24322" x="5486400" y="1635125"/>
          <p14:tracePt t="24329" x="5502275" y="1635125"/>
          <p14:tracePt t="24337" x="5518150" y="1635125"/>
          <p14:tracePt t="24345" x="5541963" y="1635125"/>
          <p14:tracePt t="24352" x="5565775" y="1635125"/>
          <p14:tracePt t="24361" x="5581650" y="1635125"/>
          <p14:tracePt t="24369" x="5597525" y="1635125"/>
          <p14:tracePt t="24377" x="5621338" y="1635125"/>
          <p14:tracePt t="24385" x="5629275" y="1635125"/>
          <p14:tracePt t="24393" x="5637213" y="1635125"/>
          <p14:tracePt t="24400" x="5645150" y="1635125"/>
          <p14:tracePt t="24410" x="5661025" y="1635125"/>
          <p14:tracePt t="24417" x="5668963" y="1635125"/>
          <p14:tracePt t="24426" x="5676900" y="1635125"/>
          <p14:tracePt t="24433" x="5692775" y="1635125"/>
          <p14:tracePt t="24442" x="5708650" y="1635125"/>
          <p14:tracePt t="24450" x="5724525" y="1635125"/>
          <p14:tracePt t="24458" x="5740400" y="1635125"/>
          <p14:tracePt t="24466" x="5749925" y="1635125"/>
          <p14:tracePt t="24475" x="5765800" y="1635125"/>
          <p14:tracePt t="24482" x="5789613" y="1635125"/>
          <p14:tracePt t="24493" x="5813425" y="1635125"/>
          <p14:tracePt t="24497" x="5829300" y="1635125"/>
          <p14:tracePt t="24508" x="5853113" y="1635125"/>
          <p14:tracePt t="24514" x="5868988" y="1635125"/>
          <p14:tracePt t="24522" x="5892800" y="1635125"/>
          <p14:tracePt t="24530" x="5916613" y="1635125"/>
          <p14:tracePt t="24538" x="5932488" y="1635125"/>
          <p14:tracePt t="24546" x="5956300" y="1635125"/>
          <p14:tracePt t="24554" x="5972175" y="1635125"/>
          <p14:tracePt t="24562" x="5988050" y="1635125"/>
          <p14:tracePt t="24570" x="6003925" y="1635125"/>
          <p14:tracePt t="24578" x="6011863" y="1635125"/>
          <p14:tracePt t="24585" x="6019800" y="1635125"/>
          <p14:tracePt t="24593" x="6027738" y="1635125"/>
          <p14:tracePt t="25066" x="6035675" y="1635125"/>
          <p14:tracePt t="25074" x="6043613" y="1635125"/>
          <p14:tracePt t="25082" x="6083300" y="1635125"/>
          <p14:tracePt t="25090" x="6132513" y="1635125"/>
          <p14:tracePt t="25097" x="6196013" y="1635125"/>
          <p14:tracePt t="25105" x="6259513" y="1643063"/>
          <p14:tracePt t="25113" x="6323013" y="1643063"/>
          <p14:tracePt t="25121" x="6394450" y="1651000"/>
          <p14:tracePt t="25129" x="6483350" y="1651000"/>
          <p14:tracePt t="25137" x="6554788" y="1651000"/>
          <p14:tracePt t="25145" x="6642100" y="1651000"/>
          <p14:tracePt t="25153" x="6737350" y="1658938"/>
          <p14:tracePt t="25161" x="6826250" y="1658938"/>
          <p14:tracePt t="25169" x="6905625" y="1658938"/>
          <p14:tracePt t="25177" x="6992938" y="1658938"/>
          <p14:tracePt t="25185" x="7072313" y="1658938"/>
          <p14:tracePt t="25194" x="7161213" y="1658938"/>
          <p14:tracePt t="25201" x="7232650" y="1658938"/>
          <p14:tracePt t="25211" x="7312025" y="1658938"/>
          <p14:tracePt t="25217" x="7383463" y="1658938"/>
          <p14:tracePt t="25227" x="7470775" y="1658938"/>
          <p14:tracePt t="25233" x="7527925" y="1651000"/>
          <p14:tracePt t="25241" x="7591425" y="1643063"/>
          <p14:tracePt t="25249" x="7646988" y="1635125"/>
          <p14:tracePt t="25257" x="7678738" y="1627188"/>
          <p14:tracePt t="25265" x="7702550" y="1627188"/>
          <p14:tracePt t="25273" x="7726363" y="1619250"/>
          <p14:tracePt t="25281" x="7742238" y="1611313"/>
          <p14:tracePt t="25289" x="7750175" y="1611313"/>
          <p14:tracePt t="25305" x="7758113" y="1611313"/>
          <p14:tracePt t="25314" x="7766050" y="1611313"/>
          <p14:tracePt t="25345" x="7773988" y="1611313"/>
          <p14:tracePt t="25361" x="7781925" y="1611313"/>
          <p14:tracePt t="25369" x="7789863" y="1611313"/>
          <p14:tracePt t="25377" x="7805738" y="1611313"/>
          <p14:tracePt t="25385" x="7813675" y="1611313"/>
          <p14:tracePt t="25394" x="7839075" y="1611313"/>
          <p14:tracePt t="25401" x="7854950" y="1611313"/>
          <p14:tracePt t="25409" x="7878763" y="1611313"/>
          <p14:tracePt t="25417" x="7886700" y="1611313"/>
          <p14:tracePt t="25425" x="7894638" y="1611313"/>
          <p14:tracePt t="25433" x="7902575" y="1611313"/>
          <p14:tracePt t="25441" x="7910513" y="1611313"/>
          <p14:tracePt t="25593" x="7918450" y="1611313"/>
          <p14:tracePt t="25601" x="7926388" y="1611313"/>
          <p14:tracePt t="25609" x="7934325" y="1611313"/>
          <p14:tracePt t="25617" x="7950200" y="1611313"/>
          <p14:tracePt t="25625" x="7966075" y="1611313"/>
          <p14:tracePt t="25633" x="7981950" y="1611313"/>
          <p14:tracePt t="25640" x="7997825" y="1611313"/>
          <p14:tracePt t="25649" x="8005763" y="1611313"/>
          <p14:tracePt t="25656" x="8013700" y="1611313"/>
          <p14:tracePt t="25665" x="8029575" y="1611313"/>
          <p14:tracePt t="25672" x="8045450" y="1611313"/>
          <p14:tracePt t="25681" x="8053388" y="1611313"/>
          <p14:tracePt t="25688" x="8069263" y="1611313"/>
          <p14:tracePt t="25697" x="8093075" y="1611313"/>
          <p14:tracePt t="25704" x="8124825" y="1611313"/>
          <p14:tracePt t="25713" x="8148638" y="1611313"/>
          <p14:tracePt t="25720" x="8180388" y="1611313"/>
          <p14:tracePt t="25731" x="8221663" y="1611313"/>
          <p14:tracePt t="25737" x="8237538" y="1611313"/>
          <p14:tracePt t="25748" x="8269288" y="1611313"/>
          <p14:tracePt t="25753" x="8293100" y="1611313"/>
          <p14:tracePt t="25764" x="8332788" y="1603375"/>
          <p14:tracePt t="25769" x="8356600" y="1603375"/>
          <p14:tracePt t="25778" x="8388350" y="1603375"/>
          <p14:tracePt t="25785" x="8420100" y="1603375"/>
          <p14:tracePt t="25793" x="8435975" y="1595438"/>
          <p14:tracePt t="25802" x="8467725" y="1595438"/>
          <p14:tracePt t="25809" x="8491538" y="1595438"/>
          <p14:tracePt t="25818" x="8523288" y="1595438"/>
          <p14:tracePt t="25826" x="8548688" y="1595438"/>
          <p14:tracePt t="25834" x="8580438" y="1595438"/>
          <p14:tracePt t="25841" x="8612188" y="1595438"/>
          <p14:tracePt t="25849" x="8636000" y="1595438"/>
          <p14:tracePt t="25857" x="8659813" y="1595438"/>
          <p14:tracePt t="25865" x="8691563" y="1595438"/>
          <p14:tracePt t="25884" x="8755063" y="1595438"/>
          <p14:tracePt t="25889" x="8794750" y="1595438"/>
          <p14:tracePt t="25899" x="8834438" y="1595438"/>
          <p14:tracePt t="25905" x="8866188" y="1595438"/>
          <p14:tracePt t="25915" x="8899525" y="1603375"/>
          <p14:tracePt t="25921" x="8939213" y="1603375"/>
          <p14:tracePt t="25932" x="8978900" y="1603375"/>
          <p14:tracePt t="25937" x="9002713" y="1611313"/>
          <p14:tracePt t="25949" x="9034463" y="1611313"/>
          <p14:tracePt t="25953" x="9058275" y="1619250"/>
          <p14:tracePt t="25962" x="9074150" y="1619250"/>
          <p14:tracePt t="25969" x="9097963" y="1619250"/>
          <p14:tracePt t="25977" x="9105900" y="1619250"/>
          <p14:tracePt t="25994" x="9113838" y="1619250"/>
          <p14:tracePt t="26425" x="9105900" y="1619250"/>
          <p14:tracePt t="26433" x="9097963" y="1627188"/>
          <p14:tracePt t="26441" x="9090025" y="1627188"/>
          <p14:tracePt t="26457" x="9082088" y="1627188"/>
          <p14:tracePt t="26472" x="9074150" y="1627188"/>
          <p14:tracePt t="26481" x="9066213" y="1627188"/>
          <p14:tracePt t="26497" x="9058275" y="1635125"/>
          <p14:tracePt t="26810" x="9050338" y="1635125"/>
          <p14:tracePt t="26826" x="9042400" y="1635125"/>
          <p14:tracePt t="26837" x="9034463" y="1635125"/>
          <p14:tracePt t="26843" x="9018588" y="1635125"/>
          <p14:tracePt t="26854" x="9002713" y="1635125"/>
          <p14:tracePt t="26858" x="8986838" y="1635125"/>
          <p14:tracePt t="26867" x="8970963" y="1635125"/>
          <p14:tracePt t="26875" x="8955088" y="1635125"/>
          <p14:tracePt t="26892" x="8915400" y="1651000"/>
          <p14:tracePt t="26897" x="8891588" y="1651000"/>
          <p14:tracePt t="26905" x="8874125" y="1658938"/>
          <p14:tracePt t="26913" x="8850313" y="1658938"/>
          <p14:tracePt t="26921" x="8834438" y="1666875"/>
          <p14:tracePt t="26929" x="8818563" y="1674813"/>
          <p14:tracePt t="26937" x="8802688" y="1682750"/>
          <p14:tracePt t="26945" x="8778875" y="1690688"/>
          <p14:tracePt t="26954" x="8747125" y="1698625"/>
          <p14:tracePt t="26961" x="8715375" y="1714500"/>
          <p14:tracePt t="26969" x="8659813" y="1730375"/>
          <p14:tracePt t="26977" x="8612188" y="1746250"/>
          <p14:tracePt t="26985" x="8548688" y="1762125"/>
          <p14:tracePt t="26993" x="8467725" y="1778000"/>
          <p14:tracePt t="27002" x="8404225" y="1785938"/>
          <p14:tracePt t="27009" x="8324850" y="1801813"/>
          <p14:tracePt t="27019" x="8253413" y="1817688"/>
          <p14:tracePt t="27025" x="8164513" y="1825625"/>
          <p14:tracePt t="27033" x="8093075" y="1841500"/>
          <p14:tracePt t="27041" x="8013700" y="1849438"/>
          <p14:tracePt t="27049" x="7950200" y="1857375"/>
          <p14:tracePt t="27057" x="7886700" y="1865313"/>
          <p14:tracePt t="27065" x="7829550" y="1873250"/>
          <p14:tracePt t="27073" x="7781925" y="1881188"/>
          <p14:tracePt t="27081" x="7726363" y="1890713"/>
          <p14:tracePt t="27089" x="7694613" y="1890713"/>
          <p14:tracePt t="27097" x="7654925" y="1898650"/>
          <p14:tracePt t="27105" x="7623175" y="1898650"/>
          <p14:tracePt t="27113" x="7575550" y="1906588"/>
          <p14:tracePt t="27121" x="7527925" y="1906588"/>
          <p14:tracePt t="27129" x="7496175" y="1914525"/>
          <p14:tracePt t="27137" x="7454900" y="1914525"/>
          <p14:tracePt t="27145" x="7399338" y="1914525"/>
          <p14:tracePt t="27153" x="7359650" y="1914525"/>
          <p14:tracePt t="27161" x="7304088" y="1922463"/>
          <p14:tracePt t="27169" x="7248525" y="1922463"/>
          <p14:tracePt t="27177" x="7192963" y="1930400"/>
          <p14:tracePt t="27186" x="7135813" y="1930400"/>
          <p14:tracePt t="27193" x="7096125" y="1938338"/>
          <p14:tracePt t="27204" x="7064375" y="1938338"/>
          <p14:tracePt t="27209" x="7024688" y="1938338"/>
          <p14:tracePt t="27217" x="7000875" y="1946275"/>
          <p14:tracePt t="27225" x="6992938" y="1946275"/>
          <p14:tracePt t="27434" x="6985000" y="1946275"/>
          <p14:tracePt t="27443" x="6977063" y="1946275"/>
          <p14:tracePt t="27450" x="6961188" y="1946275"/>
          <p14:tracePt t="27458" x="6937375" y="1946275"/>
          <p14:tracePt t="27465" x="6913563" y="1946275"/>
          <p14:tracePt t="27474" x="6897688" y="1938338"/>
          <p14:tracePt t="27481" x="6889750" y="1938338"/>
          <p14:tracePt t="27490" x="6881813" y="1938338"/>
          <p14:tracePt t="27561" x="6881813" y="1930400"/>
          <p14:tracePt t="27584" x="6889750" y="1914525"/>
          <p14:tracePt t="27593" x="6905625" y="1914525"/>
          <p14:tracePt t="27600" x="6905625" y="1906588"/>
          <p14:tracePt t="27609" x="6913563" y="1906588"/>
          <p14:tracePt t="27625" x="6921500" y="1890713"/>
          <p14:tracePt t="27632" x="6929438" y="1890713"/>
          <p14:tracePt t="27641" x="6937375" y="1890713"/>
          <p14:tracePt t="27649" x="6945313" y="1881188"/>
          <p14:tracePt t="27657" x="6945313" y="1873250"/>
          <p14:tracePt t="27673" x="6953250" y="1873250"/>
          <p14:tracePt t="27681" x="6953250" y="1865313"/>
          <p14:tracePt t="27755" x="6945313" y="1865313"/>
          <p14:tracePt t="27762" x="6937375" y="1865313"/>
          <p14:tracePt t="27770" x="6921500" y="1865313"/>
          <p14:tracePt t="27778" x="6913563" y="1865313"/>
          <p14:tracePt t="27786" x="6897688" y="1865313"/>
          <p14:tracePt t="27795" x="6873875" y="1865313"/>
          <p14:tracePt t="27801" x="6850063" y="1865313"/>
          <p14:tracePt t="27809" x="6826250" y="1865313"/>
          <p14:tracePt t="27817" x="6794500" y="1865313"/>
          <p14:tracePt t="27825" x="6761163" y="1865313"/>
          <p14:tracePt t="27833" x="6721475" y="1865313"/>
          <p14:tracePt t="27841" x="6673850" y="1857375"/>
          <p14:tracePt t="27849" x="6634163" y="1857375"/>
          <p14:tracePt t="27857" x="6578600" y="1857375"/>
          <p14:tracePt t="27865" x="6530975" y="1857375"/>
          <p14:tracePt t="27873" x="6491288" y="1857375"/>
          <p14:tracePt t="27881" x="6434138" y="1857375"/>
          <p14:tracePt t="27890" x="6394450" y="1857375"/>
          <p14:tracePt t="27897" x="6346825" y="1849438"/>
          <p14:tracePt t="27907" x="6315075" y="1849438"/>
          <p14:tracePt t="27913" x="6283325" y="1849438"/>
          <p14:tracePt t="27923" x="6235700" y="1841500"/>
          <p14:tracePt t="27929" x="6203950" y="1841500"/>
          <p14:tracePt t="27937" x="6180138" y="1825625"/>
          <p14:tracePt t="27945" x="6140450" y="1817688"/>
          <p14:tracePt t="27953" x="6100763" y="1809750"/>
          <p14:tracePt t="27973" x="6019800" y="1785938"/>
          <p14:tracePt t="27977" x="5972175" y="1778000"/>
          <p14:tracePt t="27985" x="5916613" y="1762125"/>
          <p14:tracePt t="27993" x="5868988" y="1746250"/>
          <p14:tracePt t="28001" x="5805488" y="1738313"/>
          <p14:tracePt t="28009" x="5757863" y="1722438"/>
          <p14:tracePt t="28017" x="5700713" y="1706563"/>
          <p14:tracePt t="28025" x="5645150" y="1690688"/>
          <p14:tracePt t="28033" x="5589588" y="1674813"/>
          <p14:tracePt t="28041" x="5534025" y="1666875"/>
          <p14:tracePt t="28049" x="5478463" y="1651000"/>
          <p14:tracePt t="28057" x="5430838" y="1635125"/>
          <p14:tracePt t="28065" x="5389563" y="1627188"/>
          <p14:tracePt t="28074" x="5341938" y="1619250"/>
          <p14:tracePt t="28081" x="5310188" y="1611313"/>
          <p14:tracePt t="28091" x="5262563" y="1611313"/>
          <p14:tracePt t="28097" x="5230813" y="1611313"/>
          <p14:tracePt t="28105" x="5191125" y="1611313"/>
          <p14:tracePt t="28113" x="5135563" y="1611313"/>
          <p14:tracePt t="28121" x="5095875" y="1611313"/>
          <p14:tracePt t="28129" x="5046663" y="1611313"/>
          <p14:tracePt t="28137" x="5006975" y="1611313"/>
          <p14:tracePt t="28145" x="4975225" y="1611313"/>
          <p14:tracePt t="28153" x="4927600" y="1611313"/>
          <p14:tracePt t="28161" x="4887913" y="1611313"/>
          <p14:tracePt t="28169" x="4832350" y="1611313"/>
          <p14:tracePt t="28177" x="4792663" y="1611313"/>
          <p14:tracePt t="28185" x="4737100" y="1611313"/>
          <p14:tracePt t="28193" x="4687888" y="1611313"/>
          <p14:tracePt t="28201" x="4648200" y="1619250"/>
          <p14:tracePt t="28209" x="4600575" y="1619250"/>
          <p14:tracePt t="28217" x="4560888" y="1619250"/>
          <p14:tracePt t="28225" x="4513263" y="1619250"/>
          <p14:tracePt t="28233" x="4473575" y="1619250"/>
          <p14:tracePt t="28241" x="4425950" y="1627188"/>
          <p14:tracePt t="28249" x="4394200" y="1627188"/>
          <p14:tracePt t="28258" x="4352925" y="1635125"/>
          <p14:tracePt t="28265" x="4321175" y="1635125"/>
          <p14:tracePt t="28275" x="4297363" y="1635125"/>
          <p14:tracePt t="28281" x="4257675" y="1651000"/>
          <p14:tracePt t="28289" x="4233863" y="1658938"/>
          <p14:tracePt t="28297" x="4217988" y="1666875"/>
          <p14:tracePt t="28305" x="4194175" y="1674813"/>
          <p14:tracePt t="28313" x="4178300" y="1682750"/>
          <p14:tracePt t="28321" x="4162425" y="1690688"/>
          <p14:tracePt t="28329" x="4154488" y="1690688"/>
          <p14:tracePt t="28337" x="4138613" y="1706563"/>
          <p14:tracePt t="28345" x="4130675" y="1714500"/>
          <p14:tracePt t="28353" x="4114800" y="1730375"/>
          <p14:tracePt t="28361" x="4114800" y="1738313"/>
          <p14:tracePt t="28369" x="4098925" y="1746250"/>
          <p14:tracePt t="28378" x="4090988" y="1770063"/>
          <p14:tracePt t="28385" x="4075113" y="1778000"/>
          <p14:tracePt t="28394" x="4059238" y="1793875"/>
          <p14:tracePt t="28401" x="4051300" y="1817688"/>
          <p14:tracePt t="28409" x="4035425" y="1833563"/>
          <p14:tracePt t="28417" x="4027488" y="1841500"/>
          <p14:tracePt t="28426" x="4011613" y="1865313"/>
          <p14:tracePt t="28433" x="4002088" y="1873250"/>
          <p14:tracePt t="28442" x="4002088" y="1890713"/>
          <p14:tracePt t="28449" x="3986213" y="1906588"/>
          <p14:tracePt t="28459" x="3986213" y="1914525"/>
          <p14:tracePt t="28473" x="3986213" y="1930400"/>
          <p14:tracePt t="28481" x="3978275" y="1930400"/>
          <p14:tracePt t="28489" x="3978275" y="1938338"/>
          <p14:tracePt t="28497" x="3978275" y="1954213"/>
          <p14:tracePt t="28505" x="3978275" y="1970088"/>
          <p14:tracePt t="28513" x="3978275" y="1978025"/>
          <p14:tracePt t="28521" x="3978275" y="1993900"/>
          <p14:tracePt t="28529" x="3978275" y="2001838"/>
          <p14:tracePt t="28537" x="3978275" y="2017713"/>
          <p14:tracePt t="28546" x="3978275" y="2025650"/>
          <p14:tracePt t="28553" x="3978275" y="2033588"/>
          <p14:tracePt t="28562" x="3978275" y="2049463"/>
          <p14:tracePt t="28577" x="3978275" y="2065338"/>
          <p14:tracePt t="28585" x="3986213" y="2073275"/>
          <p14:tracePt t="28593" x="3994150" y="2089150"/>
          <p14:tracePt t="28601" x="4011613" y="2097088"/>
          <p14:tracePt t="28608" x="4027488" y="2112963"/>
          <p14:tracePt t="28616" x="4035425" y="2136775"/>
          <p14:tracePt t="28625" x="4059238" y="2144713"/>
          <p14:tracePt t="28632" x="4075113" y="2160588"/>
          <p14:tracePt t="28642" x="4090988" y="2176463"/>
          <p14:tracePt t="28648" x="4114800" y="2192338"/>
          <p14:tracePt t="28656" x="4146550" y="2200275"/>
          <p14:tracePt t="28665" x="4162425" y="2216150"/>
          <p14:tracePt t="28672" x="4194175" y="2224088"/>
          <p14:tracePt t="28681" x="4225925" y="2241550"/>
          <p14:tracePt t="28688" x="4257675" y="2257425"/>
          <p14:tracePt t="28697" x="4305300" y="2273300"/>
          <p14:tracePt t="28704" x="4337050" y="2289175"/>
          <p14:tracePt t="28713" x="4394200" y="2305050"/>
          <p14:tracePt t="28720" x="4449763" y="2320925"/>
          <p14:tracePt t="28730" x="4505325" y="2328863"/>
          <p14:tracePt t="28737" x="4560888" y="2336800"/>
          <p14:tracePt t="28746" x="4616450" y="2336800"/>
          <p14:tracePt t="28753" x="4672013" y="2344738"/>
          <p14:tracePt t="28762" x="4729163" y="2352675"/>
          <p14:tracePt t="28769" x="4768850" y="2352675"/>
          <p14:tracePt t="28779" x="4808538" y="2360613"/>
          <p14:tracePt t="28786" x="4840288" y="2360613"/>
          <p14:tracePt t="28795" x="4872038" y="2360613"/>
          <p14:tracePt t="28801" x="4895850" y="2360613"/>
          <p14:tracePt t="28812" x="4927600" y="2360613"/>
          <p14:tracePt t="28817" x="4951413" y="2360613"/>
          <p14:tracePt t="28826" x="4983163" y="2360613"/>
          <p14:tracePt t="28833" x="5014913" y="2360613"/>
          <p14:tracePt t="28842" x="5056188" y="2360613"/>
          <p14:tracePt t="28849" x="5103813" y="2360613"/>
          <p14:tracePt t="28857" x="5151438" y="2360613"/>
          <p14:tracePt t="28866" x="5214938" y="2360613"/>
          <p14:tracePt t="28873" x="5270500" y="2368550"/>
          <p14:tracePt t="28898" x="5438775" y="2368550"/>
          <p14:tracePt t="28906" x="5486400" y="2368550"/>
          <p14:tracePt t="28913" x="5549900" y="2368550"/>
          <p14:tracePt t="28921" x="5613400" y="2376488"/>
          <p14:tracePt t="28929" x="5676900" y="2376488"/>
          <p14:tracePt t="28937" x="5749925" y="2376488"/>
          <p14:tracePt t="28947" x="5821363" y="2376488"/>
          <p14:tracePt t="28953" x="5884863" y="2376488"/>
          <p14:tracePt t="28963" x="5948363" y="2376488"/>
          <p14:tracePt t="28969" x="6011863" y="2376488"/>
          <p14:tracePt t="28979" x="6067425" y="2376488"/>
          <p14:tracePt t="28986" x="6116638" y="2376488"/>
          <p14:tracePt t="28997" x="6164263" y="2368550"/>
          <p14:tracePt t="29001" x="6219825" y="2368550"/>
          <p14:tracePt t="29010" x="6259513" y="2360613"/>
          <p14:tracePt t="29017" x="6307138" y="2360613"/>
          <p14:tracePt t="29025" x="6354763" y="2352675"/>
          <p14:tracePt t="29033" x="6410325" y="2336800"/>
          <p14:tracePt t="29041" x="6451600" y="2320925"/>
          <p14:tracePt t="29049" x="6523038" y="2305050"/>
          <p14:tracePt t="29057" x="6578600" y="2281238"/>
          <p14:tracePt t="29065" x="6634163" y="2249488"/>
          <p14:tracePt t="29073" x="6681788" y="2224088"/>
          <p14:tracePt t="29081" x="6729413" y="2192338"/>
          <p14:tracePt t="29089" x="6777038" y="2176463"/>
          <p14:tracePt t="29097" x="6818313" y="2136775"/>
          <p14:tracePt t="29105" x="6858000" y="2105025"/>
          <p14:tracePt t="29113" x="6889750" y="2065338"/>
          <p14:tracePt t="29121" x="6905625" y="2041525"/>
          <p14:tracePt t="29129" x="6921500" y="2009775"/>
          <p14:tracePt t="29137" x="6929438" y="1985963"/>
          <p14:tracePt t="29146" x="6929438" y="1962150"/>
          <p14:tracePt t="29153" x="6929438" y="1938338"/>
          <p14:tracePt t="29163" x="6913563" y="1914525"/>
          <p14:tracePt t="29169" x="6897688" y="1890713"/>
          <p14:tracePt t="29180" x="6881813" y="1857375"/>
          <p14:tracePt t="29185" x="6850063" y="1825625"/>
          <p14:tracePt t="29194" x="6826250" y="1809750"/>
          <p14:tracePt t="29201" x="6784975" y="1778000"/>
          <p14:tracePt t="29210" x="6737350" y="1754188"/>
          <p14:tracePt t="29218" x="6697663" y="1730375"/>
          <p14:tracePt t="29225" x="6650038" y="1706563"/>
          <p14:tracePt t="29234" x="6610350" y="1690688"/>
          <p14:tracePt t="29241" x="6562725" y="1666875"/>
          <p14:tracePt t="29249" x="6515100" y="1651000"/>
          <p14:tracePt t="29256" x="6467475" y="1651000"/>
          <p14:tracePt t="29265" x="6410325" y="1635125"/>
          <p14:tracePt t="29272" x="6354763" y="1619250"/>
          <p14:tracePt t="29281" x="6307138" y="1611313"/>
          <p14:tracePt t="29288" x="6251575" y="1595438"/>
          <p14:tracePt t="29298" x="6196013" y="1587500"/>
          <p14:tracePt t="29305" x="6140450" y="1571625"/>
          <p14:tracePt t="29315" x="6091238" y="1563688"/>
          <p14:tracePt t="29321" x="6043613" y="1555750"/>
          <p14:tracePt t="29331" x="6003925" y="1555750"/>
          <p14:tracePt t="29337" x="5972175" y="1555750"/>
          <p14:tracePt t="29348" x="5948363" y="1555750"/>
          <p14:tracePt t="29354" x="5916613" y="1555750"/>
          <p14:tracePt t="29364" x="5884863" y="1555750"/>
          <p14:tracePt t="29370" x="5861050" y="1547813"/>
          <p14:tracePt t="29378" x="5829300" y="1547813"/>
          <p14:tracePt t="29385" x="5781675" y="1547813"/>
          <p14:tracePt t="29393" x="5749925" y="1547813"/>
          <p14:tracePt t="29401" x="5716588" y="1538288"/>
          <p14:tracePt t="29409" x="5668963" y="1538288"/>
          <p14:tracePt t="29418" x="5637213" y="1538288"/>
          <p14:tracePt t="29425" x="5597525" y="1538288"/>
          <p14:tracePt t="29434" x="5549900" y="1538288"/>
          <p14:tracePt t="29442" x="5510213" y="1538288"/>
          <p14:tracePt t="29450" x="5478463" y="1538288"/>
          <p14:tracePt t="29457" x="5430838" y="1538288"/>
          <p14:tracePt t="29466" x="5397500" y="1538288"/>
          <p14:tracePt t="29474" x="5365750" y="1547813"/>
          <p14:tracePt t="29482" x="5341938" y="1555750"/>
          <p14:tracePt t="29489" x="5318125" y="1563688"/>
          <p14:tracePt t="29498" x="5302250" y="1579563"/>
          <p14:tracePt t="29505" x="5278438" y="1587500"/>
          <p14:tracePt t="29516" x="5262563" y="1603375"/>
          <p14:tracePt t="29521" x="5238750" y="1619250"/>
          <p14:tracePt t="29532" x="5222875" y="1643063"/>
          <p14:tracePt t="29537" x="5199063" y="1674813"/>
          <p14:tracePt t="29546" x="5175250" y="1714500"/>
          <p14:tracePt t="29554" x="5151438" y="1746250"/>
          <p14:tracePt t="29562" x="5143500" y="1785938"/>
          <p14:tracePt t="29569" x="5119688" y="1817688"/>
          <p14:tracePt t="29577" x="5095875" y="1857375"/>
          <p14:tracePt t="29585" x="5080000" y="1898650"/>
          <p14:tracePt t="29593" x="5072063" y="1930400"/>
          <p14:tracePt t="29601" x="5072063" y="1954213"/>
          <p14:tracePt t="29609" x="5072063" y="1985963"/>
          <p14:tracePt t="29617" x="5072063" y="2017713"/>
          <p14:tracePt t="29625" x="5072063" y="2041525"/>
          <p14:tracePt t="29633" x="5072063" y="2065338"/>
          <p14:tracePt t="29641" x="5087938" y="2081213"/>
          <p14:tracePt t="29649" x="5095875" y="2097088"/>
          <p14:tracePt t="29657" x="5111750" y="2112963"/>
          <p14:tracePt t="29665" x="5127625" y="2112963"/>
          <p14:tracePt t="29673" x="5135563" y="2128838"/>
          <p14:tracePt t="29680" x="5151438" y="2136775"/>
          <p14:tracePt t="29688" x="5167313" y="2144713"/>
          <p14:tracePt t="29697" x="5183188" y="2152650"/>
          <p14:tracePt t="29704" x="5199063" y="2168525"/>
          <p14:tracePt t="29714" x="5222875" y="2176463"/>
          <p14:tracePt t="29721" x="5246688" y="2192338"/>
          <p14:tracePt t="29728" x="5278438" y="2208213"/>
          <p14:tracePt t="29737" x="5310188" y="2216150"/>
          <p14:tracePt t="29746" x="5365750" y="2233613"/>
          <p14:tracePt t="29755" x="5407025" y="2249488"/>
          <p14:tracePt t="29761" x="5478463" y="2265363"/>
          <p14:tracePt t="29771" x="5534025" y="2273300"/>
          <p14:tracePt t="29777" x="5597525" y="2289175"/>
          <p14:tracePt t="29787" x="5661025" y="2305050"/>
          <p14:tracePt t="29793" x="5724525" y="2312988"/>
          <p14:tracePt t="29802" x="5805488" y="2320925"/>
          <p14:tracePt t="29810" x="5876925" y="2328863"/>
          <p14:tracePt t="29818" x="5948363" y="2336800"/>
          <p14:tracePt t="29825" x="6035675" y="2344738"/>
          <p14:tracePt t="29834" x="6116638" y="2344738"/>
          <p14:tracePt t="29842" x="6188075" y="2344738"/>
          <p14:tracePt t="29851" x="6259513" y="2344738"/>
          <p14:tracePt t="29858" x="6346825" y="2344738"/>
          <p14:tracePt t="29868" x="6410325" y="2344738"/>
          <p14:tracePt t="29873" x="6483350" y="2344738"/>
          <p14:tracePt t="29884" x="6562725" y="2344738"/>
          <p14:tracePt t="29903" x="6697663" y="2320925"/>
          <p14:tracePt t="29906" x="6769100" y="2305050"/>
          <p14:tracePt t="29914" x="6834188" y="2281238"/>
          <p14:tracePt t="29923" x="6897688" y="2265363"/>
          <p14:tracePt t="29929" x="6953250" y="2249488"/>
          <p14:tracePt t="29937" x="7008813" y="2233613"/>
          <p14:tracePt t="29945" x="7064375" y="2216150"/>
          <p14:tracePt t="29953" x="7112000" y="2200275"/>
          <p14:tracePt t="29961" x="7169150" y="2184400"/>
          <p14:tracePt t="29969" x="7232650" y="2176463"/>
          <p14:tracePt t="29977" x="7288213" y="2160588"/>
          <p14:tracePt t="29985" x="7343775" y="2136775"/>
          <p14:tracePt t="29993" x="7415213" y="2112963"/>
          <p14:tracePt t="30001" x="7470775" y="2097088"/>
          <p14:tracePt t="30009" x="7519988" y="2073275"/>
          <p14:tracePt t="30017" x="7567613" y="2041525"/>
          <p14:tracePt t="30025" x="7615238" y="2017713"/>
          <p14:tracePt t="30033" x="7639050" y="2001838"/>
          <p14:tracePt t="30041" x="7670800" y="1978025"/>
          <p14:tracePt t="30049" x="7694613" y="1962150"/>
          <p14:tracePt t="30057" x="7710488" y="1954213"/>
          <p14:tracePt t="30066" x="7726363" y="1938338"/>
          <p14:tracePt t="30073" x="7758113" y="1922463"/>
          <p14:tracePt t="30081" x="7773988" y="1906588"/>
          <p14:tracePt t="30089" x="7797800" y="1898650"/>
          <p14:tracePt t="30097" x="7821613" y="1881188"/>
          <p14:tracePt t="30105" x="7854950" y="1873250"/>
          <p14:tracePt t="30113" x="7878763" y="1857375"/>
          <p14:tracePt t="30121" x="7902575" y="1841500"/>
          <p14:tracePt t="30129" x="7926388" y="1833563"/>
          <p14:tracePt t="30137" x="7950200" y="1825625"/>
          <p14:tracePt t="30145" x="7958138" y="1817688"/>
          <p14:tracePt t="30153" x="7966075" y="1817688"/>
          <p14:tracePt t="30161" x="7981950" y="1809750"/>
          <p14:tracePt t="30177" x="7981950" y="1801813"/>
          <p14:tracePt t="30306" x="7989888" y="1801813"/>
          <p14:tracePt t="30322" x="7989888" y="1793875"/>
          <p14:tracePt t="30338" x="7989888" y="1785938"/>
          <p14:tracePt t="30355" x="7989888" y="1770063"/>
          <p14:tracePt t="30370" x="7989888" y="1762125"/>
          <p14:tracePt t="30378" x="7989888" y="1754188"/>
          <p14:tracePt t="30387" x="7989888" y="1746250"/>
          <p14:tracePt t="30395" x="7981950" y="1730375"/>
          <p14:tracePt t="30404" x="7966075" y="1722438"/>
          <p14:tracePt t="30409" x="7958138" y="1706563"/>
          <p14:tracePt t="30418" x="7942263" y="1706563"/>
          <p14:tracePt t="30425" x="7926388" y="1690688"/>
          <p14:tracePt t="30434" x="7918450" y="1682750"/>
          <p14:tracePt t="30441" x="7910513" y="1682750"/>
          <p14:tracePt t="30449" x="7886700" y="1674813"/>
          <p14:tracePt t="30457" x="7870825" y="1666875"/>
          <p14:tracePt t="30465" x="7854950" y="1666875"/>
          <p14:tracePt t="30473" x="7847013" y="1666875"/>
          <p14:tracePt t="30481" x="7821613" y="1666875"/>
          <p14:tracePt t="30489" x="7813675" y="1658938"/>
          <p14:tracePt t="30497" x="7805738" y="1658938"/>
          <p14:tracePt t="30505" x="7797800" y="1658938"/>
          <p14:tracePt t="30513" x="7789863" y="1658938"/>
          <p14:tracePt t="30521" x="7781925" y="1658938"/>
          <p14:tracePt t="30539" x="7773988" y="1658938"/>
          <p14:tracePt t="30556" x="7766050" y="1658938"/>
          <p14:tracePt t="30573" x="7758113" y="1658938"/>
          <p14:tracePt t="30586" x="7742238" y="1658938"/>
          <p14:tracePt t="30602" x="7734300" y="1658938"/>
          <p14:tracePt t="30609" x="7718425" y="1658938"/>
          <p14:tracePt t="30619" x="7710488" y="1658938"/>
          <p14:tracePt t="30625" x="7702550" y="1658938"/>
          <p14:tracePt t="30649" x="7702550" y="1666875"/>
          <p14:tracePt t="30665" x="7702550" y="1674813"/>
          <p14:tracePt t="30673" x="7702550" y="1682750"/>
          <p14:tracePt t="30681" x="7710488" y="1690688"/>
          <p14:tracePt t="30689" x="7742238" y="1698625"/>
          <p14:tracePt t="30697" x="7758113" y="1706563"/>
          <p14:tracePt t="30705" x="7789863" y="1706563"/>
          <p14:tracePt t="30713" x="7813675" y="1714500"/>
          <p14:tracePt t="30721" x="7847013" y="1714500"/>
          <p14:tracePt t="30729" x="7878763" y="1722438"/>
          <p14:tracePt t="30737" x="7910513" y="1722438"/>
          <p14:tracePt t="30745" x="7958138" y="1730375"/>
          <p14:tracePt t="30752" x="7989888" y="1730375"/>
          <p14:tracePt t="30760" x="8021638" y="1730375"/>
          <p14:tracePt t="30768" x="8045450" y="1730375"/>
          <p14:tracePt t="30777" x="8069263" y="1730375"/>
          <p14:tracePt t="30785" x="8093075" y="1730375"/>
          <p14:tracePt t="30793" x="8116888" y="1738313"/>
          <p14:tracePt t="30802" x="8132763" y="1754188"/>
          <p14:tracePt t="30809" x="8148638" y="1754188"/>
          <p14:tracePt t="30818" x="8156575" y="1762125"/>
          <p14:tracePt t="30825" x="8172450" y="1770063"/>
          <p14:tracePt t="30833" x="8180388" y="1770063"/>
          <p14:tracePt t="30841" x="8197850" y="1785938"/>
          <p14:tracePt t="30849" x="8205788" y="1785938"/>
          <p14:tracePt t="30857" x="8213725" y="1793875"/>
          <p14:tracePt t="30865" x="8221663" y="1801813"/>
          <p14:tracePt t="30887" x="8229600" y="1817688"/>
          <p14:tracePt t="30891" x="8237538" y="1817688"/>
          <p14:tracePt t="30905" x="8237538" y="1825625"/>
          <p14:tracePt t="31026" x="8245475" y="1825625"/>
          <p14:tracePt t="31042" x="8253413" y="1825625"/>
          <p14:tracePt t="31051" x="8277225" y="1825625"/>
          <p14:tracePt t="31060" x="8293100" y="1825625"/>
          <p14:tracePt t="31065" x="8316913" y="1825625"/>
          <p14:tracePt t="31073" x="8348663" y="1833563"/>
          <p14:tracePt t="31081" x="8380413" y="1833563"/>
          <p14:tracePt t="31089" x="8420100" y="1833563"/>
          <p14:tracePt t="31097" x="8467725" y="1833563"/>
          <p14:tracePt t="31105" x="8523288" y="1833563"/>
          <p14:tracePt t="31113" x="8572500" y="1833563"/>
          <p14:tracePt t="31122" x="8636000" y="1833563"/>
          <p14:tracePt t="31129" x="8699500" y="1833563"/>
          <p14:tracePt t="31139" x="8755063" y="1833563"/>
          <p14:tracePt t="31145" x="8818563" y="1825625"/>
          <p14:tracePt t="31155" x="8866188" y="1817688"/>
          <p14:tracePt t="31161" x="8923338" y="1817688"/>
          <p14:tracePt t="31169" x="8955088" y="1817688"/>
          <p14:tracePt t="31177" x="8994775" y="1817688"/>
          <p14:tracePt t="31185" x="9018588" y="1817688"/>
          <p14:tracePt t="31193" x="9050338" y="1817688"/>
          <p14:tracePt t="31201" x="9074150" y="1817688"/>
          <p14:tracePt t="31209" x="9097963" y="1825625"/>
          <p14:tracePt t="31217" x="9121775" y="1825625"/>
          <p14:tracePt t="31225" x="9137650" y="1833563"/>
          <p14:tracePt t="31233" x="9161463" y="1841500"/>
          <p14:tracePt t="31241" x="9169400" y="1849438"/>
          <p14:tracePt t="31249" x="9185275" y="1849438"/>
          <p14:tracePt t="31258" x="9201150" y="1857375"/>
          <p14:tracePt t="31273" x="9209088" y="1865313"/>
          <p14:tracePt t="31313" x="9217025" y="1865313"/>
          <p14:tracePt t="31322" x="9224963" y="1865313"/>
          <p14:tracePt t="31329" x="9224963" y="1873250"/>
          <p14:tracePt t="31338" x="9242425" y="1881188"/>
          <p14:tracePt t="31345" x="9266238" y="1890713"/>
          <p14:tracePt t="31353" x="9282113" y="1898650"/>
          <p14:tracePt t="31361" x="9305925" y="1898650"/>
          <p14:tracePt t="31369" x="9321800" y="1906588"/>
          <p14:tracePt t="31377" x="9345613" y="1914525"/>
          <p14:tracePt t="31385" x="9369425" y="1914525"/>
          <p14:tracePt t="31394" x="9385300" y="1914525"/>
          <p14:tracePt t="31401" x="9409113" y="1922463"/>
          <p14:tracePt t="31409" x="9424988" y="1922463"/>
          <p14:tracePt t="31417" x="9432925" y="1922463"/>
          <p14:tracePt t="31426" x="9440863" y="1922463"/>
          <p14:tracePt t="31433" x="9448800" y="1922463"/>
          <p14:tracePt t="32162" x="9448800" y="1930400"/>
          <p14:tracePt t="32178" x="9448800" y="1938338"/>
          <p14:tracePt t="32186" x="9456738" y="1946275"/>
          <p14:tracePt t="32195" x="9456738" y="1954213"/>
          <p14:tracePt t="32202" x="9464675" y="1954213"/>
          <p14:tracePt t="32210" x="9464675" y="1962150"/>
          <p14:tracePt t="32233" x="9464675" y="1970088"/>
          <p14:tracePt t="32249" x="9472613" y="1970088"/>
          <p14:tracePt t="32666" x="9480550" y="1970088"/>
          <p14:tracePt t="34722" x="9480550" y="1978025"/>
          <p14:tracePt t="34756" x="9480550" y="1985963"/>
          <p14:tracePt t="34762" x="9456738" y="2009775"/>
          <p14:tracePt t="34771" x="9440863" y="2017713"/>
          <p14:tracePt t="34778" x="9417050" y="2033588"/>
          <p14:tracePt t="34787" x="9409113" y="2049463"/>
          <p14:tracePt t="34795" x="9409113" y="2057400"/>
          <p14:tracePt t="34802" x="9409113" y="2065338"/>
          <p14:tracePt t="34914" x="9401175" y="2065338"/>
          <p14:tracePt t="34924" x="9401175" y="2073275"/>
          <p14:tracePt t="34930" x="9369425" y="2112963"/>
          <p14:tracePt t="34939" x="9274175" y="2233613"/>
          <p14:tracePt t="34946" x="9137650" y="2392363"/>
          <p14:tracePt t="34955" x="8955088" y="2584450"/>
          <p14:tracePt t="34962" x="8659813" y="2878138"/>
          <p14:tracePt t="34969" x="8364538" y="3157538"/>
          <p14:tracePt t="34977" x="8156575" y="3349625"/>
          <p14:tracePt t="34985" x="7974013" y="3500438"/>
          <p14:tracePt t="34993" x="7773988" y="3660775"/>
          <p14:tracePt t="35001" x="7583488" y="3795713"/>
          <p14:tracePt t="35009" x="7383463" y="3906838"/>
          <p14:tracePt t="35016" x="7216775" y="4019550"/>
          <p14:tracePt t="35025" x="7088188" y="4090988"/>
          <p14:tracePt t="35033" x="6985000" y="4146550"/>
          <p14:tracePt t="35041" x="6913563" y="4194175"/>
          <p14:tracePt t="35049" x="6858000" y="4225925"/>
          <p14:tracePt t="35056" x="6810375" y="4257675"/>
          <p14:tracePt t="35064" x="6769100" y="4281488"/>
          <p14:tracePt t="35073" x="6753225" y="4298950"/>
          <p14:tracePt t="35080" x="6729413" y="4314825"/>
          <p14:tracePt t="35092" x="6705600" y="4322763"/>
          <p14:tracePt t="35097" x="6681788" y="4330700"/>
          <p14:tracePt t="35108" x="6665913" y="4338638"/>
          <p14:tracePt t="35113" x="6642100" y="4346575"/>
          <p14:tracePt t="35122" x="6626225" y="4346575"/>
          <p14:tracePt t="35130" x="6610350" y="4346575"/>
          <p14:tracePt t="35137" x="6594475" y="4346575"/>
          <p14:tracePt t="35145" x="6578600" y="4346575"/>
          <p14:tracePt t="35153" x="6570663" y="4346575"/>
          <p14:tracePt t="35162" x="6562725" y="4338638"/>
          <p14:tracePt t="35177" x="6554788" y="4338638"/>
          <p14:tracePt t="35185" x="6546850" y="4330700"/>
          <p14:tracePt t="35193" x="6538913" y="4322763"/>
          <p14:tracePt t="35201" x="6515100" y="4306888"/>
          <p14:tracePt t="35210" x="6483350" y="4273550"/>
          <p14:tracePt t="35217" x="6418263" y="4217988"/>
          <p14:tracePt t="35226" x="6330950" y="4138613"/>
          <p14:tracePt t="35233" x="6235700" y="4059238"/>
          <p14:tracePt t="35242" x="6083300" y="3956050"/>
          <p14:tracePt t="35249" x="5956300" y="3890963"/>
          <p14:tracePt t="35259" x="5821363" y="3843338"/>
          <p14:tracePt t="35265" x="5653088" y="3811588"/>
          <p14:tracePt t="35275" x="5502275" y="3763963"/>
          <p14:tracePt t="35281" x="5310188" y="3716338"/>
          <p14:tracePt t="35292" x="5183188" y="3684588"/>
          <p14:tracePt t="35297" x="4999038" y="3676650"/>
          <p14:tracePt t="35306" x="4879975" y="3668713"/>
          <p14:tracePt t="35313" x="4776788" y="3668713"/>
          <p14:tracePt t="35321" x="4679950" y="3668713"/>
          <p14:tracePt t="35329" x="4584700" y="3684588"/>
          <p14:tracePt t="35337" x="4513263" y="3692525"/>
          <p14:tracePt t="35345" x="4449763" y="3692525"/>
          <p14:tracePt t="35353" x="4394200" y="3692525"/>
          <p14:tracePt t="35362" x="4370388" y="3692525"/>
          <p14:tracePt t="35369" x="4352925" y="3692525"/>
          <p14:tracePt t="35378" x="4337050" y="3692525"/>
          <p14:tracePt t="35434" x="4337050" y="3700463"/>
          <p14:tracePt t="35449" x="4337050" y="3708400"/>
          <p14:tracePt t="35459" x="4337050" y="3716338"/>
          <p14:tracePt t="35561" x="4344988" y="3724275"/>
          <p14:tracePt t="35569" x="4362450" y="3724275"/>
          <p14:tracePt t="35577" x="4386263" y="3732213"/>
          <p14:tracePt t="35585" x="4410075" y="3748088"/>
          <p14:tracePt t="35593" x="4433888" y="3748088"/>
          <p14:tracePt t="35601" x="4449763" y="3748088"/>
          <p14:tracePt t="35617" x="4457700" y="3748088"/>
          <p14:tracePt t="35634" x="4481513" y="3756025"/>
          <p14:tracePt t="35646" x="4505325" y="3779838"/>
          <p14:tracePt t="35650" x="4521200" y="3803650"/>
          <p14:tracePt t="35658" x="4529138" y="3851275"/>
          <p14:tracePt t="35666" x="4529138" y="3898900"/>
          <p14:tracePt t="35674" x="4529138" y="3956050"/>
          <p14:tracePt t="35682" x="4489450" y="4003675"/>
          <p14:tracePt t="35690" x="4449763" y="4035425"/>
          <p14:tracePt t="35699" x="4402138" y="4051300"/>
          <p14:tracePt t="35706" x="4378325" y="4067175"/>
          <p14:tracePt t="35714" x="4344988" y="4075113"/>
          <p14:tracePt t="35722" x="4305300" y="4075113"/>
          <p14:tracePt t="35731" x="4265613" y="4083050"/>
          <p14:tracePt t="35738" x="4225925" y="4090988"/>
          <p14:tracePt t="35746" x="4186238" y="4106863"/>
          <p14:tracePt t="35754" x="4146550" y="4122738"/>
          <p14:tracePt t="35764" x="4114800" y="4130675"/>
          <p14:tracePt t="35770" x="4083050" y="4146550"/>
          <p14:tracePt t="35780" x="4059238" y="4146550"/>
          <p14:tracePt t="35786" x="4051300" y="4154488"/>
          <p14:tracePt t="35797" x="4043363" y="4154488"/>
          <p14:tracePt t="35802" x="4043363" y="4162425"/>
          <p14:tracePt t="35814" x="4035425" y="4162425"/>
          <p14:tracePt t="35830" x="4027488" y="4162425"/>
          <p14:tracePt t="35834" x="4002088" y="4162425"/>
          <p14:tracePt t="35842" x="3954463" y="4162425"/>
          <p14:tracePt t="35850" x="3914775" y="4170363"/>
          <p14:tracePt t="35858" x="3867150" y="4170363"/>
          <p14:tracePt t="35867" x="3811588" y="4178300"/>
          <p14:tracePt t="35874" x="3763963" y="4186238"/>
          <p14:tracePt t="35883" x="3724275" y="4186238"/>
          <p14:tracePt t="35890" x="3684588" y="4186238"/>
          <p14:tracePt t="35897" x="3651250" y="4194175"/>
          <p14:tracePt t="35905" x="3635375" y="4194175"/>
          <p14:tracePt t="35913" x="3611563" y="4194175"/>
          <p14:tracePt t="35921" x="3587750" y="4194175"/>
          <p14:tracePt t="35929" x="3579813" y="4194175"/>
          <p14:tracePt t="35945" x="3571875" y="4194175"/>
          <p14:tracePt t="35953" x="3563938" y="4194175"/>
          <p14:tracePt t="35969" x="3548063" y="4194175"/>
          <p14:tracePt t="35980" x="3540125" y="4186238"/>
          <p14:tracePt t="35985" x="3516313" y="4178300"/>
          <p14:tracePt t="35995" x="3500438" y="4162425"/>
          <p14:tracePt t="36001" x="3484563" y="4162425"/>
          <p14:tracePt t="36011" x="3468688" y="4146550"/>
          <p14:tracePt t="36017" x="3436938" y="4130675"/>
          <p14:tracePt t="36025" x="3413125" y="4122738"/>
          <p14:tracePt t="36033" x="3373438" y="4098925"/>
          <p14:tracePt t="36041" x="3341688" y="4083050"/>
          <p14:tracePt t="36049" x="3300413" y="4059238"/>
          <p14:tracePt t="36057" x="3252788" y="4035425"/>
          <p14:tracePt t="36066" x="3213100" y="4027488"/>
          <p14:tracePt t="36073" x="3165475" y="4011613"/>
          <p14:tracePt t="36081" x="3125788" y="3995738"/>
          <p14:tracePt t="36089" x="3078163" y="3971925"/>
          <p14:tracePt t="36097" x="3046413" y="3956050"/>
          <p14:tracePt t="36105" x="3014663" y="3948113"/>
          <p14:tracePt t="36113" x="2967038" y="3922713"/>
          <p14:tracePt t="36120" x="2925763" y="3906838"/>
          <p14:tracePt t="36128" x="2894013" y="3898900"/>
          <p14:tracePt t="36136" x="2854325" y="3883025"/>
          <p14:tracePt t="36144" x="2822575" y="3867150"/>
          <p14:tracePt t="36152" x="2782888" y="3851275"/>
          <p14:tracePt t="36161" x="2751138" y="3843338"/>
          <p14:tracePt t="36168" x="2711450" y="3835400"/>
          <p14:tracePt t="36177" x="2671763" y="3835400"/>
          <p14:tracePt t="36184" x="2616200" y="3835400"/>
          <p14:tracePt t="36192" x="2574925" y="3835400"/>
          <p14:tracePt t="36201" x="2527300" y="3835400"/>
          <p14:tracePt t="36209" x="2495550" y="3835400"/>
          <p14:tracePt t="36218" x="2455863" y="3835400"/>
          <p14:tracePt t="36225" x="2424113" y="3835400"/>
          <p14:tracePt t="36234" x="2376488" y="3835400"/>
          <p14:tracePt t="36241" x="2328863" y="3835400"/>
          <p14:tracePt t="36249" x="2289175" y="3843338"/>
          <p14:tracePt t="36257" x="2232025" y="3851275"/>
          <p14:tracePt t="36265" x="2176463" y="3867150"/>
          <p14:tracePt t="36273" x="2136775" y="3875088"/>
          <p14:tracePt t="36281" x="2097088" y="3890963"/>
          <p14:tracePt t="36289" x="2073275" y="3898900"/>
          <p14:tracePt t="36297" x="2033588" y="3922713"/>
          <p14:tracePt t="36306" x="1993900" y="3930650"/>
          <p14:tracePt t="36314" x="1962150" y="3956050"/>
          <p14:tracePt t="36321" x="1930400" y="3979863"/>
          <p14:tracePt t="36331" x="1905000" y="3995738"/>
          <p14:tracePt t="36337" x="1881188" y="4019550"/>
          <p14:tracePt t="36347" x="1865313" y="4035425"/>
          <p14:tracePt t="36353" x="1849438" y="4059238"/>
          <p14:tracePt t="36364" x="1833563" y="4083050"/>
          <p14:tracePt t="36369" x="1817688" y="4114800"/>
          <p14:tracePt t="36377" x="1809750" y="4138613"/>
          <p14:tracePt t="36385" x="1793875" y="4170363"/>
          <p14:tracePt t="36394" x="1785938" y="4194175"/>
          <p14:tracePt t="36402" x="1770063" y="4233863"/>
          <p14:tracePt t="36409" x="1754188" y="4257675"/>
          <p14:tracePt t="36417" x="1730375" y="4298950"/>
          <p14:tracePt t="36425" x="1706563" y="4330700"/>
          <p14:tracePt t="36433" x="1682750" y="4370388"/>
          <p14:tracePt t="36441" x="1658938" y="4394200"/>
          <p14:tracePt t="36450" x="1635125" y="4433888"/>
          <p14:tracePt t="36457" x="1619250" y="4473575"/>
          <p14:tracePt t="36466" x="1603375" y="4497388"/>
          <p14:tracePt t="36473" x="1587500" y="4537075"/>
          <p14:tracePt t="36481" x="1571625" y="4560888"/>
          <p14:tracePt t="36489" x="1562100" y="4592638"/>
          <p14:tracePt t="36498" x="1562100" y="4616450"/>
          <p14:tracePt t="36506" x="1562100" y="4641850"/>
          <p14:tracePt t="36515" x="1562100" y="4673600"/>
          <p14:tracePt t="36521" x="1562100" y="4697413"/>
          <p14:tracePt t="36531" x="1562100" y="4721225"/>
          <p14:tracePt t="36537" x="1562100" y="4745038"/>
          <p14:tracePt t="36548" x="1554163" y="4776788"/>
          <p14:tracePt t="36553" x="1546225" y="4816475"/>
          <p14:tracePt t="36561" x="1546225" y="4856163"/>
          <p14:tracePt t="36569" x="1546225" y="4887913"/>
          <p14:tracePt t="36577" x="1538288" y="4927600"/>
          <p14:tracePt t="36585" x="1538288" y="4959350"/>
          <p14:tracePt t="36593" x="1538288" y="4984750"/>
          <p14:tracePt t="36601" x="1538288" y="5008563"/>
          <p14:tracePt t="36609" x="1546225" y="5032375"/>
          <p14:tracePt t="36617" x="1554163" y="5048250"/>
          <p14:tracePt t="36625" x="1562100" y="5072063"/>
          <p14:tracePt t="36634" x="1571625" y="5095875"/>
          <p14:tracePt t="36641" x="1579563" y="5119688"/>
          <p14:tracePt t="36649" x="1595438" y="5135563"/>
          <p14:tracePt t="36657" x="1603375" y="5151438"/>
          <p14:tracePt t="36666" x="1619250" y="5167313"/>
          <p14:tracePt t="36673" x="1619250" y="5191125"/>
          <p14:tracePt t="36683" x="1635125" y="5207000"/>
          <p14:tracePt t="36689" x="1643063" y="5214938"/>
          <p14:tracePt t="36699" x="1651000" y="5230813"/>
          <p14:tracePt t="36705" x="1658938" y="5246688"/>
          <p14:tracePt t="36715" x="1666875" y="5254625"/>
          <p14:tracePt t="36721" x="1682750" y="5270500"/>
          <p14:tracePt t="36732" x="1698625" y="5278438"/>
          <p14:tracePt t="36737" x="1714500" y="5294313"/>
          <p14:tracePt t="36745" x="1730375" y="5294313"/>
          <p14:tracePt t="36753" x="1762125" y="5310188"/>
          <p14:tracePt t="36761" x="1778000" y="5319713"/>
          <p14:tracePt t="36769" x="1809750" y="5335588"/>
          <p14:tracePt t="36777" x="1825625" y="5351463"/>
          <p14:tracePt t="36786" x="1849438" y="5351463"/>
          <p14:tracePt t="36793" x="1873250" y="5367338"/>
          <p14:tracePt t="36802" x="1889125" y="5375275"/>
          <p14:tracePt t="36809" x="1905000" y="5383213"/>
          <p14:tracePt t="36818" x="1922463" y="5399088"/>
          <p14:tracePt t="36825" x="1938338" y="5407025"/>
          <p14:tracePt t="36833" x="1962150" y="5414963"/>
          <p14:tracePt t="36841" x="1985963" y="5422900"/>
          <p14:tracePt t="36850" x="2001838" y="5430838"/>
          <p14:tracePt t="36857" x="2033588" y="5446713"/>
          <p14:tracePt t="36866" x="2057400" y="5454650"/>
          <p14:tracePt t="36873" x="2105025" y="5462588"/>
          <p14:tracePt t="36883" x="2152650" y="5478463"/>
          <p14:tracePt t="36902" x="2281238" y="5518150"/>
          <p14:tracePt t="36906" x="2360613" y="5541963"/>
          <p14:tracePt t="36913" x="2432050" y="5565775"/>
          <p14:tracePt t="36921" x="2495550" y="5589588"/>
          <p14:tracePt t="36929" x="2543175" y="5605463"/>
          <p14:tracePt t="36937" x="2574925" y="5613400"/>
          <p14:tracePt t="36945" x="2632075" y="5629275"/>
          <p14:tracePt t="36953" x="2663825" y="5637213"/>
          <p14:tracePt t="36961" x="2711450" y="5645150"/>
          <p14:tracePt t="36969" x="2751138" y="5645150"/>
          <p14:tracePt t="36977" x="2798763" y="5653088"/>
          <p14:tracePt t="36985" x="2838450" y="5653088"/>
          <p14:tracePt t="36993" x="2886075" y="5653088"/>
          <p14:tracePt t="37001" x="2941638" y="5653088"/>
          <p14:tracePt t="37009" x="3014663" y="5653088"/>
          <p14:tracePt t="37017" x="3086100" y="5645150"/>
          <p14:tracePt t="37025" x="3165475" y="5621338"/>
          <p14:tracePt t="37034" x="3244850" y="5613400"/>
          <p14:tracePt t="37041" x="3325813" y="5589588"/>
          <p14:tracePt t="37051" x="3405188" y="5565775"/>
          <p14:tracePt t="37057" x="3476625" y="5541963"/>
          <p14:tracePt t="37068" x="3540125" y="5502275"/>
          <p14:tracePt t="37073" x="3603625" y="5478463"/>
          <p14:tracePt t="37084" x="3676650" y="5446713"/>
          <p14:tracePt t="37089" x="3732213" y="5407025"/>
          <p14:tracePt t="37097" x="3779838" y="5375275"/>
          <p14:tracePt t="37105" x="3827463" y="5335588"/>
          <p14:tracePt t="37113" x="3883025" y="5278438"/>
          <p14:tracePt t="37122" x="3906838" y="5246688"/>
          <p14:tracePt t="37130" x="3938588" y="5199063"/>
          <p14:tracePt t="37138" x="3954463" y="5151438"/>
          <p14:tracePt t="37146" x="3978275" y="5111750"/>
          <p14:tracePt t="37154" x="3986213" y="5072063"/>
          <p14:tracePt t="37161" x="3994150" y="5024438"/>
          <p14:tracePt t="37169" x="3994150" y="4984750"/>
          <p14:tracePt t="37176" x="3994150" y="4943475"/>
          <p14:tracePt t="37185" x="3994150" y="4911725"/>
          <p14:tracePt t="37193" x="3986213" y="4879975"/>
          <p14:tracePt t="37200" x="3962400" y="4840288"/>
          <p14:tracePt t="37208" x="3954463" y="4808538"/>
          <p14:tracePt t="37216" x="3938588" y="4768850"/>
          <p14:tracePt t="37224" x="3922713" y="4737100"/>
          <p14:tracePt t="37232" x="3898900" y="4705350"/>
          <p14:tracePt t="37240" x="3890963" y="4673600"/>
          <p14:tracePt t="37249" x="3875088" y="4641850"/>
          <p14:tracePt t="37256" x="3851275" y="4616450"/>
          <p14:tracePt t="37266" x="3835400" y="4576763"/>
          <p14:tracePt t="37273" x="3811588" y="4537075"/>
          <p14:tracePt t="37280" x="3787775" y="4505325"/>
          <p14:tracePt t="37289" x="3763963" y="4465638"/>
          <p14:tracePt t="37296" x="3740150" y="4418013"/>
          <p14:tracePt t="37305" x="3732213" y="4394200"/>
          <p14:tracePt t="37313" x="3708400" y="4354513"/>
          <p14:tracePt t="37321" x="3684588" y="4322763"/>
          <p14:tracePt t="37329" x="3660775" y="4281488"/>
          <p14:tracePt t="37337" x="3635375" y="4241800"/>
          <p14:tracePt t="37345" x="3603625" y="4202113"/>
          <p14:tracePt t="37354" x="3579813" y="4170363"/>
          <p14:tracePt t="37361" x="3548063" y="4130675"/>
          <p14:tracePt t="37369" x="3508375" y="4090988"/>
          <p14:tracePt t="37377" x="3468688" y="4059238"/>
          <p14:tracePt t="37385" x="3421063" y="4027488"/>
          <p14:tracePt t="37393" x="3381375" y="4003675"/>
          <p14:tracePt t="37402" x="3349625" y="3979863"/>
          <p14:tracePt t="37409" x="3308350" y="3963988"/>
          <p14:tracePt t="37418" x="3268663" y="3938588"/>
          <p14:tracePt t="37425" x="3236913" y="3922713"/>
          <p14:tracePt t="37436" x="3213100" y="3906838"/>
          <p14:tracePt t="37441" x="3173413" y="3898900"/>
          <p14:tracePt t="37452" x="3157538" y="3898900"/>
          <p14:tracePt t="37456" x="3133725" y="3890963"/>
          <p14:tracePt t="37464" x="3109913" y="3883025"/>
          <p14:tracePt t="37473" x="3094038" y="3883025"/>
          <p14:tracePt t="37481" x="3078163" y="3875088"/>
          <p14:tracePt t="37488" x="3054350" y="3875088"/>
          <p14:tracePt t="37496" x="3030538" y="3875088"/>
          <p14:tracePt t="37504" x="3006725" y="3875088"/>
          <p14:tracePt t="37512" x="2974975" y="3875088"/>
          <p14:tracePt t="37521" x="2941638" y="3867150"/>
          <p14:tracePt t="37529" x="2894013" y="3867150"/>
          <p14:tracePt t="37537" x="2854325" y="3859213"/>
          <p14:tracePt t="37545" x="2798763" y="3859213"/>
          <p14:tracePt t="37554" x="2759075" y="3859213"/>
          <p14:tracePt t="37562" x="2703513" y="3859213"/>
          <p14:tracePt t="37569" x="2671763" y="3859213"/>
          <p14:tracePt t="37576" x="2624138" y="3859213"/>
          <p14:tracePt t="37585" x="2590800" y="3859213"/>
          <p14:tracePt t="37592" x="2559050" y="3859213"/>
          <p14:tracePt t="37601" x="2519363" y="3859213"/>
          <p14:tracePt t="37609" x="2487613" y="3859213"/>
          <p14:tracePt t="37619" x="2447925" y="3859213"/>
          <p14:tracePt t="37625" x="2424113" y="3859213"/>
          <p14:tracePt t="37633" x="2400300" y="3859213"/>
          <p14:tracePt t="37642" x="2384425" y="3859213"/>
          <p14:tracePt t="37650" x="2368550" y="3867150"/>
          <p14:tracePt t="37657" x="2352675" y="3875088"/>
          <p14:tracePt t="37666" x="2336800" y="3883025"/>
          <p14:tracePt t="37674" x="2312988" y="3890963"/>
          <p14:tracePt t="37682" x="2289175" y="3906838"/>
          <p14:tracePt t="37691" x="2273300" y="3914775"/>
          <p14:tracePt t="37697" x="2255838" y="3922713"/>
          <p14:tracePt t="37706" x="2239963" y="3930650"/>
          <p14:tracePt t="37714" x="2216150" y="3930650"/>
          <p14:tracePt t="37722" x="2200275" y="3938588"/>
          <p14:tracePt t="37729" x="2184400" y="3948113"/>
          <p14:tracePt t="37738" x="2168525" y="3948113"/>
          <p14:tracePt t="37745" x="2152650" y="3956050"/>
          <p14:tracePt t="37754" x="2136775" y="3956050"/>
          <p14:tracePt t="37762" x="2120900" y="3956050"/>
          <p14:tracePt t="37772" x="2105025" y="3956050"/>
          <p14:tracePt t="37777" x="2097088" y="3963988"/>
          <p14:tracePt t="37788" x="2081213" y="3963988"/>
          <p14:tracePt t="37793" x="2073275" y="3971925"/>
          <p14:tracePt t="37804" x="2065338" y="3971925"/>
          <p14:tracePt t="37809" x="2049463" y="3971925"/>
          <p14:tracePt t="37825" x="2041525" y="3971925"/>
          <p14:tracePt t="37834" x="2033588" y="3979863"/>
          <p14:tracePt t="37842" x="2025650" y="3979863"/>
          <p14:tracePt t="37849" x="2017713" y="3979863"/>
          <p14:tracePt t="37865" x="2001838" y="3979863"/>
          <p14:tracePt t="37874" x="1993900" y="3979863"/>
          <p14:tracePt t="37882" x="1985963" y="3979863"/>
          <p14:tracePt t="37892" x="1978025" y="3979863"/>
          <p14:tracePt t="37898" x="1970088" y="3979863"/>
          <p14:tracePt t="37906" x="1962150" y="3979863"/>
          <p14:tracePt t="37913" x="1954213" y="3979863"/>
          <p14:tracePt t="37922" x="1946275" y="3979863"/>
          <p14:tracePt t="37929" x="1938338" y="3979863"/>
          <p14:tracePt t="37939" x="1922463" y="3979863"/>
          <p14:tracePt t="37945" x="1905000" y="3979863"/>
          <p14:tracePt t="37962" x="1889125" y="3979863"/>
          <p14:tracePt t="37973" x="1881188" y="3979863"/>
          <p14:tracePt t="37988" x="1865313" y="3979863"/>
          <p14:tracePt t="37994" x="1857375" y="3979863"/>
          <p14:tracePt t="38002" x="1849438" y="3987800"/>
          <p14:tracePt t="38009" x="1833563" y="3987800"/>
          <p14:tracePt t="38018" x="1825625" y="3987800"/>
          <p14:tracePt t="38033" x="1817688" y="3987800"/>
          <p14:tracePt t="38042" x="1809750" y="3995738"/>
          <p14:tracePt t="38066" x="1801813" y="3995738"/>
          <p14:tracePt t="38074" x="1793875" y="4003675"/>
          <p14:tracePt t="38082" x="1785938" y="4011613"/>
          <p14:tracePt t="38090" x="1778000" y="4019550"/>
          <p14:tracePt t="38107" x="1770063" y="4027488"/>
          <p14:tracePt t="38113" x="1770063" y="4035425"/>
          <p14:tracePt t="38138" x="1762125" y="4043363"/>
          <p14:tracePt t="38145" x="1754188" y="4043363"/>
          <p14:tracePt t="38157" x="1754188" y="4059238"/>
          <p14:tracePt t="38161" x="1738313" y="4075113"/>
          <p14:tracePt t="38173" x="1738313" y="4083050"/>
          <p14:tracePt t="38177" x="1722438" y="4098925"/>
          <p14:tracePt t="38186" x="1714500" y="4114800"/>
          <p14:tracePt t="38194" x="1698625" y="4130675"/>
          <p14:tracePt t="38202" x="1682750" y="4146550"/>
          <p14:tracePt t="38210" x="1666875" y="4170363"/>
          <p14:tracePt t="38218" x="1651000" y="4186238"/>
          <p14:tracePt t="38226" x="1635125" y="4194175"/>
          <p14:tracePt t="38234" x="1619250" y="4217988"/>
          <p14:tracePt t="38241" x="1603375" y="4225925"/>
          <p14:tracePt t="38248" x="1587500" y="4241800"/>
          <p14:tracePt t="38257" x="1571625" y="4249738"/>
          <p14:tracePt t="38265" x="1554163" y="4265613"/>
          <p14:tracePt t="38273" x="1546225" y="4281488"/>
          <p14:tracePt t="38280" x="1530350" y="4298950"/>
          <p14:tracePt t="38289" x="1522413" y="4314825"/>
          <p14:tracePt t="38296" x="1506538" y="4330700"/>
          <p14:tracePt t="38305" x="1498600" y="4346575"/>
          <p14:tracePt t="38312" x="1482725" y="4362450"/>
          <p14:tracePt t="38321" x="1474788" y="4378325"/>
          <p14:tracePt t="38328" x="1458913" y="4394200"/>
          <p14:tracePt t="38337" x="1458913" y="4410075"/>
          <p14:tracePt t="38344" x="1443038" y="4418013"/>
          <p14:tracePt t="38352" x="1435100" y="4441825"/>
          <p14:tracePt t="38361" x="1435100" y="4449763"/>
          <p14:tracePt t="38370" x="1419225" y="4457700"/>
          <p14:tracePt t="38377" x="1419225" y="4473575"/>
          <p14:tracePt t="38386" x="1411288" y="4481513"/>
          <p14:tracePt t="38394" x="1403350" y="4497388"/>
          <p14:tracePt t="38401" x="1403350" y="4513263"/>
          <p14:tracePt t="38410" x="1403350" y="4529138"/>
          <p14:tracePt t="38417" x="1395413" y="4537075"/>
          <p14:tracePt t="38426" x="1395413" y="4552950"/>
          <p14:tracePt t="38433" x="1395413" y="4576763"/>
          <p14:tracePt t="38442" x="1395413" y="4584700"/>
          <p14:tracePt t="38449" x="1395413" y="4600575"/>
          <p14:tracePt t="38458" x="1395413" y="4608513"/>
          <p14:tracePt t="38465" x="1395413" y="4624388"/>
          <p14:tracePt t="38474" x="1395413" y="4641850"/>
          <p14:tracePt t="38481" x="1395413" y="4657725"/>
          <p14:tracePt t="38491" x="1395413" y="4665663"/>
          <p14:tracePt t="38497" x="1395413" y="4681538"/>
          <p14:tracePt t="38507" x="1395413" y="4705350"/>
          <p14:tracePt t="38513" x="1395413" y="4729163"/>
          <p14:tracePt t="38524" x="1411288" y="4752975"/>
          <p14:tracePt t="38530" x="1419225" y="4776788"/>
          <p14:tracePt t="38537" x="1435100" y="4808538"/>
          <p14:tracePt t="38545" x="1443038" y="4840288"/>
          <p14:tracePt t="38554" x="1458913" y="4872038"/>
          <p14:tracePt t="38562" x="1474788" y="4895850"/>
          <p14:tracePt t="38569" x="1490663" y="4927600"/>
          <p14:tracePt t="38577" x="1506538" y="4951413"/>
          <p14:tracePt t="38585" x="1530350" y="4992688"/>
          <p14:tracePt t="38593" x="1546225" y="5016500"/>
          <p14:tracePt t="38601" x="1571625" y="5048250"/>
          <p14:tracePt t="38609" x="1595438" y="5072063"/>
          <p14:tracePt t="38616" x="1611313" y="5111750"/>
          <p14:tracePt t="38625" x="1635125" y="5135563"/>
          <p14:tracePt t="38633" x="1666875" y="5167313"/>
          <p14:tracePt t="38641" x="1682750" y="5183188"/>
          <p14:tracePt t="38649" x="1698625" y="5207000"/>
          <p14:tracePt t="38659" x="1722438" y="5230813"/>
          <p14:tracePt t="38665" x="1738313" y="5246688"/>
          <p14:tracePt t="38675" x="1754188" y="5270500"/>
          <p14:tracePt t="38681" x="1770063" y="5294313"/>
          <p14:tracePt t="38692" x="1785938" y="5310188"/>
          <p14:tracePt t="38697" x="1801813" y="5343525"/>
          <p14:tracePt t="38709" x="1817688" y="5359400"/>
          <p14:tracePt t="38713" x="1841500" y="5375275"/>
          <p14:tracePt t="38722" x="1857375" y="5383213"/>
          <p14:tracePt t="38730" x="1881188" y="5399088"/>
          <p14:tracePt t="38737" x="1897063" y="5407025"/>
          <p14:tracePt t="38746" x="1930400" y="5422900"/>
          <p14:tracePt t="38753" x="1954213" y="5422900"/>
          <p14:tracePt t="38761" x="1978025" y="5438775"/>
          <p14:tracePt t="38769" x="2001838" y="5446713"/>
          <p14:tracePt t="38778" x="2025650" y="5454650"/>
          <p14:tracePt t="38785" x="2049463" y="5454650"/>
          <p14:tracePt t="38794" x="2065338" y="5470525"/>
          <p14:tracePt t="38801" x="2089150" y="5470525"/>
          <p14:tracePt t="38809" x="2112963" y="5478463"/>
          <p14:tracePt t="38817" x="2144713" y="5478463"/>
          <p14:tracePt t="38826" x="2168525" y="5478463"/>
          <p14:tracePt t="38833" x="2192338" y="5486400"/>
          <p14:tracePt t="38842" x="2224088" y="5486400"/>
          <p14:tracePt t="38849" x="2255838" y="5486400"/>
          <p14:tracePt t="38859" x="2297113" y="5486400"/>
          <p14:tracePt t="38865" x="2344738" y="5494338"/>
          <p14:tracePt t="38875" x="2384425" y="5494338"/>
          <p14:tracePt t="38881" x="2439988" y="5502275"/>
          <p14:tracePt t="38892" x="2487613" y="5502275"/>
          <p14:tracePt t="38897" x="2535238" y="5502275"/>
          <p14:tracePt t="38905" x="2598738" y="5502275"/>
          <p14:tracePt t="38913" x="2655888" y="5502275"/>
          <p14:tracePt t="38921" x="2719388" y="5502275"/>
          <p14:tracePt t="38929" x="2774950" y="5502275"/>
          <p14:tracePt t="38937" x="2814638" y="5502275"/>
          <p14:tracePt t="38945" x="2862263" y="5494338"/>
          <p14:tracePt t="38953" x="2894013" y="5486400"/>
          <p14:tracePt t="38961" x="2925763" y="5486400"/>
          <p14:tracePt t="38969" x="2949575" y="5470525"/>
          <p14:tracePt t="38977" x="2967038" y="5462588"/>
          <p14:tracePt t="38985" x="2990850" y="5454650"/>
          <p14:tracePt t="38993" x="3022600" y="5438775"/>
          <p14:tracePt t="39001" x="3038475" y="5430838"/>
          <p14:tracePt t="39010" x="3070225" y="5414963"/>
          <p14:tracePt t="39028" x="3125788" y="5383213"/>
          <p14:tracePt t="39033" x="3157538" y="5359400"/>
          <p14:tracePt t="39043" x="3197225" y="5335588"/>
          <p14:tracePt t="39050" x="3244850" y="5302250"/>
          <p14:tracePt t="39061" x="3284538" y="5278438"/>
          <p14:tracePt t="39066" x="3325813" y="5246688"/>
          <p14:tracePt t="39074" x="3373438" y="5214938"/>
          <p14:tracePt t="39081" x="3405188" y="5183188"/>
          <p14:tracePt t="39089" x="3444875" y="5159375"/>
          <p14:tracePt t="39098" x="3476625" y="5127625"/>
          <p14:tracePt t="39106" x="3516313" y="5095875"/>
          <p14:tracePt t="39114" x="3556000" y="5056188"/>
          <p14:tracePt t="39121" x="3579813" y="5016500"/>
          <p14:tracePt t="39130" x="3619500" y="4984750"/>
          <p14:tracePt t="39137" x="3660775" y="4943475"/>
          <p14:tracePt t="39145" x="3692525" y="4879975"/>
          <p14:tracePt t="39153" x="3724275" y="4856163"/>
          <p14:tracePt t="39161" x="3748088" y="4816475"/>
          <p14:tracePt t="39169" x="3756025" y="4800600"/>
          <p14:tracePt t="39177" x="3763963" y="4784725"/>
          <p14:tracePt t="39185" x="3763963" y="4760913"/>
          <p14:tracePt t="39194" x="3763963" y="4745038"/>
          <p14:tracePt t="39202" x="3763963" y="4729163"/>
          <p14:tracePt t="39211" x="3763963" y="4721225"/>
          <p14:tracePt t="39217" x="3756025" y="4705350"/>
          <p14:tracePt t="39228" x="3740150" y="4681538"/>
          <p14:tracePt t="39233" x="3732213" y="4665663"/>
          <p14:tracePt t="39244" x="3724275" y="4649788"/>
          <p14:tracePt t="39249" x="3716338" y="4633913"/>
          <p14:tracePt t="39258" x="3700463" y="4616450"/>
          <p14:tracePt t="39265" x="3684588" y="4608513"/>
          <p14:tracePt t="39273" x="3676650" y="4592638"/>
          <p14:tracePt t="39282" x="3660775" y="4576763"/>
          <p14:tracePt t="39290" x="3651250" y="4560888"/>
          <p14:tracePt t="39298" x="3643313" y="4545013"/>
          <p14:tracePt t="39306" x="3627438" y="4529138"/>
          <p14:tracePt t="39314" x="3619500" y="4521200"/>
          <p14:tracePt t="39321" x="3603625" y="4505325"/>
          <p14:tracePt t="39329" x="3595688" y="4489450"/>
          <p14:tracePt t="39337" x="3587750" y="4481513"/>
          <p14:tracePt t="39345" x="3563938" y="4465638"/>
          <p14:tracePt t="39353" x="3548063" y="4449763"/>
          <p14:tracePt t="39360" x="3532188" y="4433888"/>
          <p14:tracePt t="39368" x="3508375" y="4410075"/>
          <p14:tracePt t="39377" x="3484563" y="4394200"/>
          <p14:tracePt t="39384" x="3468688" y="4370388"/>
          <p14:tracePt t="39393" x="3444875" y="4362450"/>
          <p14:tracePt t="39400" x="3421063" y="4346575"/>
          <p14:tracePt t="39411" x="3405188" y="4338638"/>
          <p14:tracePt t="39417" x="3389313" y="4322763"/>
          <p14:tracePt t="39425" x="3365500" y="4314825"/>
          <p14:tracePt t="39433" x="3349625" y="4298950"/>
          <p14:tracePt t="39441" x="3333750" y="4298950"/>
          <p14:tracePt t="39449" x="3317875" y="4291013"/>
          <p14:tracePt t="39457" x="3292475" y="4273550"/>
          <p14:tracePt t="39465" x="3268663" y="4265613"/>
          <p14:tracePt t="39473" x="3228975" y="4265613"/>
          <p14:tracePt t="39482" x="3197225" y="4257675"/>
          <p14:tracePt t="39489" x="3165475" y="4249738"/>
          <p14:tracePt t="39496" x="3125788" y="4249738"/>
          <p14:tracePt t="39505" x="3094038" y="4241800"/>
          <p14:tracePt t="39513" x="3062288" y="4233863"/>
          <p14:tracePt t="39521" x="3014663" y="4225925"/>
          <p14:tracePt t="39528" x="2982913" y="4217988"/>
          <p14:tracePt t="39536" x="2933700" y="4202113"/>
          <p14:tracePt t="39545" x="2886075" y="4194175"/>
          <p14:tracePt t="39552" x="2854325" y="4194175"/>
          <p14:tracePt t="39561" x="2806700" y="4186238"/>
          <p14:tracePt t="39568" x="2774950" y="4178300"/>
          <p14:tracePt t="39577" x="2743200" y="4170363"/>
          <p14:tracePt t="39585" x="2703513" y="4162425"/>
          <p14:tracePt t="39597" x="2671763" y="4162425"/>
          <p14:tracePt t="39601" x="2640013" y="4154488"/>
          <p14:tracePt t="39610" x="2616200" y="4154488"/>
          <p14:tracePt t="39616" x="2582863" y="4146550"/>
          <p14:tracePt t="39624" x="2559050" y="4146550"/>
          <p14:tracePt t="39633" x="2527300" y="4146550"/>
          <p14:tracePt t="39640" x="2495550" y="4146550"/>
          <p14:tracePt t="39649" x="2455863" y="4138613"/>
          <p14:tracePt t="39657" x="2424113" y="4138613"/>
          <p14:tracePt t="39665" x="2392363" y="4130675"/>
          <p14:tracePt t="39673" x="2360613" y="4130675"/>
          <p14:tracePt t="39681" x="2320925" y="4122738"/>
          <p14:tracePt t="39689" x="2297113" y="4122738"/>
          <p14:tracePt t="39697" x="2265363" y="4122738"/>
          <p14:tracePt t="39705" x="2232025" y="4122738"/>
          <p14:tracePt t="39713" x="2200275" y="4122738"/>
          <p14:tracePt t="39721" x="2160588" y="4122738"/>
          <p14:tracePt t="39730" x="2128838" y="4122738"/>
          <p14:tracePt t="39737" x="2089150" y="4122738"/>
          <p14:tracePt t="39746" x="2057400" y="4122738"/>
          <p14:tracePt t="39753" x="2025650" y="4122738"/>
          <p14:tracePt t="39763" x="2001838" y="4130675"/>
          <p14:tracePt t="39769" x="1970088" y="4130675"/>
          <p14:tracePt t="39780" x="1946275" y="4130675"/>
          <p14:tracePt t="39785" x="1922463" y="4130675"/>
          <p14:tracePt t="39793" x="1897063" y="4138613"/>
          <p14:tracePt t="39801" x="1873250" y="4146550"/>
          <p14:tracePt t="39809" x="1841500" y="4154488"/>
          <p14:tracePt t="39817" x="1825625" y="4154488"/>
          <p14:tracePt t="39825" x="1801813" y="4162425"/>
          <p14:tracePt t="39833" x="1785938" y="4170363"/>
          <p14:tracePt t="39841" x="1770063" y="4178300"/>
          <p14:tracePt t="39849" x="1754188" y="4186238"/>
          <p14:tracePt t="39857" x="1730375" y="4194175"/>
          <p14:tracePt t="39866" x="1722438" y="4202113"/>
          <p14:tracePt t="39873" x="1714500" y="4210050"/>
          <p14:tracePt t="39882" x="1698625" y="4217988"/>
          <p14:tracePt t="39889" x="1690688" y="4217988"/>
          <p14:tracePt t="39897" x="1682750" y="4225925"/>
          <p14:tracePt t="39913" x="1682750" y="4233863"/>
          <p14:tracePt t="39921" x="1674813" y="4241800"/>
          <p14:tracePt t="39937" x="1674813" y="4249738"/>
          <p14:tracePt t="39947" x="1666875" y="4265613"/>
          <p14:tracePt t="39953" x="1658938" y="4281488"/>
          <p14:tracePt t="39963" x="1658938" y="4291013"/>
          <p14:tracePt t="39969" x="1651000" y="4314825"/>
          <p14:tracePt t="39977" x="1651000" y="4338638"/>
          <p14:tracePt t="39985" x="1643063" y="4362450"/>
          <p14:tracePt t="39994" x="1635125" y="4394200"/>
          <p14:tracePt t="40001" x="1627188" y="4418013"/>
          <p14:tracePt t="40009" x="1619250" y="4441825"/>
          <p14:tracePt t="40017" x="1619250" y="4473575"/>
          <p14:tracePt t="40025" x="1611313" y="4505325"/>
          <p14:tracePt t="40033" x="1611313" y="4521200"/>
          <p14:tracePt t="40041" x="1611313" y="4545013"/>
          <p14:tracePt t="40050" x="1611313" y="4568825"/>
          <p14:tracePt t="40057" x="1611313" y="4592638"/>
          <p14:tracePt t="40065" x="1611313" y="4616450"/>
          <p14:tracePt t="40073" x="1611313" y="4633913"/>
          <p14:tracePt t="40081" x="1611313" y="4657725"/>
          <p14:tracePt t="40089" x="1611313" y="4673600"/>
          <p14:tracePt t="40098" x="1611313" y="4689475"/>
          <p14:tracePt t="40105" x="1611313" y="4705350"/>
          <p14:tracePt t="40115" x="1619250" y="4721225"/>
          <p14:tracePt t="40121" x="1627188" y="4737100"/>
          <p14:tracePt t="40131" x="1627188" y="4752975"/>
          <p14:tracePt t="40137" x="1627188" y="4768850"/>
          <p14:tracePt t="40148" x="1627188" y="4776788"/>
          <p14:tracePt t="40153" x="1627188" y="4800600"/>
          <p14:tracePt t="40161" x="1627188" y="4816475"/>
          <p14:tracePt t="40169" x="1635125" y="4832350"/>
          <p14:tracePt t="40177" x="1635125" y="4840288"/>
          <p14:tracePt t="40185" x="1643063" y="4856163"/>
          <p14:tracePt t="40193" x="1651000" y="4879975"/>
          <p14:tracePt t="40201" x="1658938" y="4887913"/>
          <p14:tracePt t="40209" x="1666875" y="4903788"/>
          <p14:tracePt t="40217" x="1674813" y="4927600"/>
          <p14:tracePt t="40225" x="1682750" y="4935538"/>
          <p14:tracePt t="40233" x="1690688" y="4943475"/>
          <p14:tracePt t="40241" x="1706563" y="4967288"/>
          <p14:tracePt t="40249" x="1714500" y="4984750"/>
          <p14:tracePt t="40257" x="1738313" y="5000625"/>
          <p14:tracePt t="40265" x="1746250" y="5016500"/>
          <p14:tracePt t="40273" x="1762125" y="5040313"/>
          <p14:tracePt t="40282" x="1778000" y="5056188"/>
          <p14:tracePt t="40289" x="1793875" y="5072063"/>
          <p14:tracePt t="40299" x="1809750" y="5087938"/>
          <p14:tracePt t="40305" x="1841500" y="5119688"/>
          <p14:tracePt t="40316" x="1873250" y="5143500"/>
          <p14:tracePt t="40321" x="1897063" y="5159375"/>
          <p14:tracePt t="40329" x="1938338" y="5183188"/>
          <p14:tracePt t="40337" x="1985963" y="5207000"/>
          <p14:tracePt t="40345" x="2017713" y="5222875"/>
          <p14:tracePt t="40353" x="2065338" y="5246688"/>
          <p14:tracePt t="40361" x="2097088" y="5254625"/>
          <p14:tracePt t="40370" x="2136775" y="5262563"/>
          <p14:tracePt t="40377" x="2184400" y="5270500"/>
          <p14:tracePt t="40386" x="2224088" y="5278438"/>
          <p14:tracePt t="40393" x="2281238" y="5286375"/>
          <p14:tracePt t="40401" x="2328863" y="5294313"/>
          <p14:tracePt t="40408" x="2384425" y="5302250"/>
          <p14:tracePt t="40417" x="2424113" y="5310188"/>
          <p14:tracePt t="40424" x="2471738" y="5310188"/>
          <p14:tracePt t="40433" x="2519363" y="5310188"/>
          <p14:tracePt t="40440" x="2574925" y="5310188"/>
          <p14:tracePt t="40448" x="2632075" y="5310188"/>
          <p14:tracePt t="40456" x="2671763" y="5310188"/>
          <p14:tracePt t="40464" x="2727325" y="5310188"/>
          <p14:tracePt t="40472" x="2782888" y="5310188"/>
          <p14:tracePt t="40481" x="2822575" y="5310188"/>
          <p14:tracePt t="40489" x="2870200" y="5310188"/>
          <p14:tracePt t="40500" x="2925763" y="5302250"/>
          <p14:tracePt t="40505" x="2967038" y="5294313"/>
          <p14:tracePt t="40514" x="3022600" y="5286375"/>
          <p14:tracePt t="40521" x="3078163" y="5278438"/>
          <p14:tracePt t="40529" x="3117850" y="5270500"/>
          <p14:tracePt t="40537" x="3181350" y="5246688"/>
          <p14:tracePt t="40546" x="3236913" y="5222875"/>
          <p14:tracePt t="40555" x="3284538" y="5191125"/>
          <p14:tracePt t="40561" x="3341688" y="5151438"/>
          <p14:tracePt t="40570" x="3397250" y="5111750"/>
          <p14:tracePt t="40577" x="3460750" y="5080000"/>
          <p14:tracePt t="40585" x="3508375" y="5040313"/>
          <p14:tracePt t="40592" x="3548063" y="5008563"/>
          <p14:tracePt t="40601" x="3563938" y="4967288"/>
          <p14:tracePt t="40609" x="3587750" y="4943475"/>
          <p14:tracePt t="40617" x="3595688" y="4911725"/>
          <p14:tracePt t="40625" x="3603625" y="4887913"/>
          <p14:tracePt t="40634" x="3603625" y="4864100"/>
          <p14:tracePt t="40641" x="3603625" y="4848225"/>
          <p14:tracePt t="40650" x="3603625" y="4824413"/>
          <p14:tracePt t="40657" x="3603625" y="4800600"/>
          <p14:tracePt t="40668" x="3595688" y="4776788"/>
          <p14:tracePt t="40673" x="3571875" y="4752975"/>
          <p14:tracePt t="40684" x="3563938" y="4721225"/>
          <p14:tracePt t="40689" x="3540125" y="4689475"/>
          <p14:tracePt t="40697" x="3516313" y="4649788"/>
          <p14:tracePt t="40705" x="3492500" y="4608513"/>
          <p14:tracePt t="40713" x="3476625" y="4576763"/>
          <p14:tracePt t="40723" x="3444875" y="4545013"/>
          <p14:tracePt t="40729" x="3413125" y="4513263"/>
          <p14:tracePt t="40737" x="3381375" y="4489450"/>
          <p14:tracePt t="40745" x="3341688" y="4465638"/>
          <p14:tracePt t="40753" x="3292475" y="4433888"/>
          <p14:tracePt t="40761" x="3244850" y="4410075"/>
          <p14:tracePt t="40769" x="3197225" y="4386263"/>
          <p14:tracePt t="40777" x="3149600" y="4362450"/>
          <p14:tracePt t="40785" x="3117850" y="4346575"/>
          <p14:tracePt t="40793" x="3086100" y="4330700"/>
          <p14:tracePt t="40801" x="3062288" y="4330700"/>
          <p14:tracePt t="40809" x="3046413" y="4322763"/>
          <p14:tracePt t="40818" x="3038475" y="4322763"/>
          <p14:tracePt t="40825" x="3030538" y="4322763"/>
          <p14:tracePt t="41098" x="3022600" y="4322763"/>
          <p14:tracePt t="41106" x="3006725" y="4322763"/>
          <p14:tracePt t="41114" x="2982913" y="4322763"/>
          <p14:tracePt t="41123" x="2941638" y="4314825"/>
          <p14:tracePt t="41130" x="2901950" y="4314825"/>
          <p14:tracePt t="41138" x="2862263" y="4298950"/>
          <p14:tracePt t="41146" x="2846388" y="4291013"/>
          <p14:tracePt t="41155" x="2822575" y="4273550"/>
          <p14:tracePt t="41162" x="2798763" y="4249738"/>
          <p14:tracePt t="41171" x="2774950" y="4217988"/>
          <p14:tracePt t="41178" x="2751138" y="4170363"/>
          <p14:tracePt t="41188" x="2711450" y="4122738"/>
          <p14:tracePt t="41194" x="2671763" y="4067175"/>
          <p14:tracePt t="41205" x="2624138" y="4003675"/>
          <p14:tracePt t="41211" x="2566988" y="3948113"/>
          <p14:tracePt t="41222" x="2527300" y="3898900"/>
          <p14:tracePt t="41226" x="2495550" y="3859213"/>
          <p14:tracePt t="41234" x="2471738" y="3819525"/>
          <p14:tracePt t="41243" x="2447925" y="3803650"/>
          <p14:tracePt t="41250" x="2432050" y="3771900"/>
          <p14:tracePt t="41258" x="2416175" y="3756025"/>
          <p14:tracePt t="41265" x="2408238" y="3740150"/>
          <p14:tracePt t="41273" x="2392363" y="3732213"/>
          <p14:tracePt t="41281" x="2392363" y="3716338"/>
          <p14:tracePt t="41289" x="2384425" y="3716338"/>
          <p14:tracePt t="41297" x="2376488" y="3700463"/>
          <p14:tracePt t="41403" x="2368550" y="3700463"/>
          <p14:tracePt t="41411" x="2368550" y="3692525"/>
          <p14:tracePt t="41426" x="2352675" y="3692525"/>
          <p14:tracePt t="41435" x="2344738" y="3684588"/>
          <p14:tracePt t="41442" x="2336800" y="3676650"/>
          <p14:tracePt t="41450" x="2320925" y="3676650"/>
          <p14:tracePt t="41458" x="2305050" y="3668713"/>
          <p14:tracePt t="41465" x="2289175" y="3652838"/>
          <p14:tracePt t="41474" x="2265363" y="3644900"/>
          <p14:tracePt t="41481" x="2224088" y="3629025"/>
          <p14:tracePt t="41489" x="2192338" y="3605213"/>
          <p14:tracePt t="41497" x="2152650" y="3579813"/>
          <p14:tracePt t="41505" x="2112963" y="3563938"/>
          <p14:tracePt t="41512" x="2081213" y="3540125"/>
          <p14:tracePt t="41521" x="2041525" y="3524250"/>
          <p14:tracePt t="41528" x="2025650" y="3508375"/>
          <p14:tracePt t="41536" x="2009775" y="3500438"/>
          <p14:tracePt t="41544" x="1993900" y="3492500"/>
          <p14:tracePt t="41553" x="1985963" y="3476625"/>
          <p14:tracePt t="41560" x="1985963" y="3468688"/>
          <p14:tracePt t="41569" x="1978025" y="3452813"/>
          <p14:tracePt t="41576" x="1970088" y="3436938"/>
          <p14:tracePt t="41584" x="1970088" y="3421063"/>
          <p14:tracePt t="41592" x="1970088" y="3405188"/>
          <p14:tracePt t="41600" x="1962150" y="3381375"/>
          <p14:tracePt t="41608" x="1962150" y="3357563"/>
          <p14:tracePt t="41616" x="1962150" y="3333750"/>
          <p14:tracePt t="41624" x="1962150" y="3309938"/>
          <p14:tracePt t="41633" x="1985963" y="3278188"/>
          <p14:tracePt t="41642" x="2017713" y="3252788"/>
          <p14:tracePt t="41649" x="2041525" y="3228975"/>
          <p14:tracePt t="41658" x="2081213" y="3205163"/>
          <p14:tracePt t="41665" x="2128838" y="3181350"/>
          <p14:tracePt t="41673" x="2192338" y="3165475"/>
          <p14:tracePt t="41681" x="2255838" y="3141663"/>
          <p14:tracePt t="41689" x="2344738" y="3125788"/>
          <p14:tracePt t="41697" x="2432050" y="3117850"/>
          <p14:tracePt t="41706" x="2519363" y="3109913"/>
          <p14:tracePt t="41713" x="2598738" y="3101975"/>
          <p14:tracePt t="41722" x="2679700" y="3101975"/>
          <p14:tracePt t="41729" x="2751138" y="3101975"/>
          <p14:tracePt t="41739" x="2822575" y="3101975"/>
          <p14:tracePt t="41745" x="2901950" y="3101975"/>
          <p14:tracePt t="41756" x="2974975" y="3094038"/>
          <p14:tracePt t="41761" x="3046413" y="3094038"/>
          <p14:tracePt t="41769" x="3125788" y="3086100"/>
          <p14:tracePt t="41777" x="3197225" y="3062288"/>
          <p14:tracePt t="41785" x="3268663" y="3054350"/>
          <p14:tracePt t="41793" x="3333750" y="3038475"/>
          <p14:tracePt t="41801" x="3389313" y="3022600"/>
          <p14:tracePt t="41809" x="3436938" y="3006725"/>
          <p14:tracePt t="41817" x="3484563" y="2982913"/>
          <p14:tracePt t="41826" x="3508375" y="2982913"/>
          <p14:tracePt t="41833" x="3532188" y="2967038"/>
          <p14:tracePt t="41842" x="3548063" y="2959100"/>
          <p14:tracePt t="41849" x="3556000" y="2951163"/>
          <p14:tracePt t="41857" x="3563938" y="2943225"/>
          <p14:tracePt t="42107" x="3563938" y="2935288"/>
          <p14:tracePt t="42114" x="3556000" y="2935288"/>
          <p14:tracePt t="42124" x="3532188" y="2919413"/>
          <p14:tracePt t="42130" x="3524250" y="2909888"/>
          <p14:tracePt t="42138" x="3516313" y="2909888"/>
          <p14:tracePt t="42147" x="3492500" y="2894013"/>
          <p14:tracePt t="42154" x="3476625" y="2894013"/>
          <p14:tracePt t="42163" x="3468688" y="2878138"/>
          <p14:tracePt t="42169" x="3452813" y="2870200"/>
          <p14:tracePt t="42177" x="3429000" y="2862263"/>
          <p14:tracePt t="42185" x="3413125" y="2846388"/>
          <p14:tracePt t="42194" x="3397250" y="2846388"/>
          <p14:tracePt t="42201" x="3389313" y="2838450"/>
          <p14:tracePt t="42298" x="3397250" y="2838450"/>
          <p14:tracePt t="42307" x="3405188" y="2838450"/>
          <p14:tracePt t="42321" x="3413125" y="2838450"/>
          <p14:tracePt t="42329" x="3436938" y="2838450"/>
          <p14:tracePt t="42337" x="3460750" y="2838450"/>
          <p14:tracePt t="42345" x="3492500" y="2838450"/>
          <p14:tracePt t="42353" x="3508375" y="2838450"/>
          <p14:tracePt t="42361" x="3540125" y="2838450"/>
          <p14:tracePt t="42369" x="3587750" y="2838450"/>
          <p14:tracePt t="42377" x="3611563" y="2838450"/>
          <p14:tracePt t="42385" x="3643313" y="2838450"/>
          <p14:tracePt t="42393" x="3676650" y="2838450"/>
          <p14:tracePt t="42401" x="3708400" y="2838450"/>
          <p14:tracePt t="42409" x="3740150" y="2830513"/>
          <p14:tracePt t="42417" x="3763963" y="2830513"/>
          <p14:tracePt t="42425" x="3795713" y="2822575"/>
          <p14:tracePt t="42433" x="3811588" y="2822575"/>
          <p14:tracePt t="42442" x="3819525" y="2822575"/>
          <p14:tracePt t="42449" x="3827463" y="2814638"/>
          <p14:tracePt t="42458" x="3835400" y="2814638"/>
          <p14:tracePt t="42465" x="3843338" y="2806700"/>
          <p14:tracePt t="42475" x="3851275" y="2806700"/>
          <p14:tracePt t="42505" x="3859213" y="2806700"/>
          <p14:tracePt t="42529" x="3867150" y="2806700"/>
          <p14:tracePt t="42537" x="3875088" y="2806700"/>
          <p14:tracePt t="42553" x="3883025" y="2806700"/>
          <p14:tracePt t="42561" x="3890963" y="2806700"/>
          <p14:tracePt t="42569" x="3898900" y="2806700"/>
          <p14:tracePt t="42577" x="3914775" y="2806700"/>
          <p14:tracePt t="42584" x="3930650" y="2806700"/>
          <p14:tracePt t="42592" x="3938588" y="2806700"/>
          <p14:tracePt t="42600" x="3954463" y="2806700"/>
          <p14:tracePt t="42608" x="3962400" y="2806700"/>
          <p14:tracePt t="42616" x="3978275" y="2806700"/>
          <p14:tracePt t="42624" x="3986213" y="2806700"/>
          <p14:tracePt t="42632" x="3994150" y="2806700"/>
          <p14:tracePt t="42641" x="4002088" y="2814638"/>
          <p14:tracePt t="42649" x="4011613" y="2814638"/>
          <p14:tracePt t="42657" x="4019550" y="2814638"/>
          <p14:tracePt t="42665" x="4027488" y="2814638"/>
          <p14:tracePt t="42673" x="4035425" y="2814638"/>
          <p14:tracePt t="42689" x="4043363" y="2814638"/>
          <p14:tracePt t="42778" x="4027488" y="2814638"/>
          <p14:tracePt t="42786" x="3994150" y="2814638"/>
          <p14:tracePt t="42795" x="3946525" y="2814638"/>
          <p14:tracePt t="42802" x="3883025" y="2814638"/>
          <p14:tracePt t="42813" x="3811588" y="2814638"/>
          <p14:tracePt t="42818" x="3716338" y="2814638"/>
          <p14:tracePt t="42829" x="3619500" y="2814638"/>
          <p14:tracePt t="42834" x="3516313" y="2814638"/>
          <p14:tracePt t="42846" x="3397250" y="2814638"/>
          <p14:tracePt t="42850" x="3284538" y="2814638"/>
          <p14:tracePt t="42858" x="3173413" y="2814638"/>
          <p14:tracePt t="42866" x="3070225" y="2806700"/>
          <p14:tracePt t="42874" x="2974975" y="2790825"/>
          <p14:tracePt t="42900" x="2751138" y="2767013"/>
          <p14:tracePt t="42906" x="2695575" y="2759075"/>
          <p14:tracePt t="42914" x="2640013" y="2751138"/>
          <p14:tracePt t="42921" x="2590800" y="2735263"/>
          <p14:tracePt t="42929" x="2551113" y="2727325"/>
          <p14:tracePt t="42937" x="2503488" y="2727325"/>
          <p14:tracePt t="42945" x="2447925" y="2711450"/>
          <p14:tracePt t="42953" x="2400300" y="2703513"/>
          <p14:tracePt t="42962" x="2344738" y="2695575"/>
          <p14:tracePt t="42969" x="2297113" y="2687638"/>
          <p14:tracePt t="42978" x="2239963" y="2679700"/>
          <p14:tracePt t="42985" x="2192338" y="2671763"/>
          <p14:tracePt t="42995" x="2136775" y="2671763"/>
          <p14:tracePt t="43001" x="2089150" y="2671763"/>
          <p14:tracePt t="43012" x="2033588" y="2663825"/>
          <p14:tracePt t="43017" x="1970088" y="2663825"/>
          <p14:tracePt t="43025" x="1922463" y="2663825"/>
          <p14:tracePt t="43033" x="1881188" y="2663825"/>
          <p14:tracePt t="43042" x="1825625" y="2663825"/>
          <p14:tracePt t="43050" x="1770063" y="2663825"/>
          <p14:tracePt t="43057" x="1730375" y="2663825"/>
          <p14:tracePt t="43065" x="1674813" y="2671763"/>
          <p14:tracePt t="43072" x="1611313" y="2679700"/>
          <p14:tracePt t="43080" x="1530350" y="2687638"/>
          <p14:tracePt t="43088" x="1458913" y="2703513"/>
          <p14:tracePt t="43097" x="1379538" y="2711450"/>
          <p14:tracePt t="43104" x="1308100" y="2719388"/>
          <p14:tracePt t="43112" x="1228725" y="2727325"/>
          <p14:tracePt t="43120" x="1155700" y="2735263"/>
          <p14:tracePt t="43129" x="1084263" y="2735263"/>
          <p14:tracePt t="43137" x="1004888" y="2743200"/>
          <p14:tracePt t="43147" x="933450" y="2751138"/>
          <p14:tracePt t="43153" x="868363" y="2751138"/>
          <p14:tracePt t="43163" x="812800" y="2759075"/>
          <p14:tracePt t="43169" x="749300" y="2759075"/>
          <p14:tracePt t="43180" x="693738" y="2774950"/>
          <p14:tracePt t="43185" x="646113" y="2782888"/>
          <p14:tracePt t="43196" x="606425" y="2790825"/>
          <p14:tracePt t="43202" x="566738" y="2806700"/>
          <p14:tracePt t="43210" x="542925" y="2814638"/>
          <p14:tracePt t="43218" x="527050" y="2814638"/>
          <p14:tracePt t="43226" x="509588" y="2830513"/>
          <p14:tracePt t="43233" x="501650" y="2830513"/>
          <p14:tracePt t="43241" x="493713" y="2838450"/>
          <p14:tracePt t="43249" x="485775" y="2846388"/>
          <p14:tracePt t="43266" x="477838" y="2846388"/>
          <p14:tracePt t="43273" x="477838" y="2854325"/>
          <p14:tracePt t="43394" x="485775" y="2854325"/>
          <p14:tracePt t="43402" x="509588" y="2854325"/>
          <p14:tracePt t="43410" x="550863" y="2854325"/>
          <p14:tracePt t="43418" x="606425" y="2854325"/>
          <p14:tracePt t="43426" x="669925" y="2854325"/>
          <p14:tracePt t="43434" x="757238" y="2854325"/>
          <p14:tracePt t="43442" x="852488" y="2854325"/>
          <p14:tracePt t="43450" x="965200" y="2854325"/>
          <p14:tracePt t="43458" x="1084263" y="2846388"/>
          <p14:tracePt t="43466" x="1211263" y="2846388"/>
          <p14:tracePt t="43474" x="1363663" y="2846388"/>
          <p14:tracePt t="43483" x="1522413" y="2846388"/>
          <p14:tracePt t="43490" x="1651000" y="2846388"/>
          <p14:tracePt t="43500" x="1785938" y="2846388"/>
          <p14:tracePt t="43506" x="1922463" y="2846388"/>
          <p14:tracePt t="43515" x="2081213" y="2854325"/>
          <p14:tracePt t="43521" x="2192338" y="2854325"/>
          <p14:tracePt t="43530" x="2297113" y="2854325"/>
          <p14:tracePt t="43537" x="2384425" y="2854325"/>
          <p14:tracePt t="43547" x="2487613" y="2862263"/>
          <p14:tracePt t="43553" x="2559050" y="2870200"/>
          <p14:tracePt t="43561" x="2640013" y="2878138"/>
          <p14:tracePt t="43569" x="2695575" y="2878138"/>
          <p14:tracePt t="43576" x="2751138" y="2886075"/>
          <p14:tracePt t="43584" x="2798763" y="2901950"/>
          <p14:tracePt t="43593" x="2838450" y="2909888"/>
          <p14:tracePt t="43601" x="2878138" y="2919413"/>
          <p14:tracePt t="43608" x="2901950" y="2927350"/>
          <p14:tracePt t="43616" x="2925763" y="2935288"/>
          <p14:tracePt t="43625" x="2941638" y="2935288"/>
          <p14:tracePt t="43633" x="2957513" y="2943225"/>
          <p14:tracePt t="43641" x="2967038" y="2943225"/>
          <p14:tracePt t="43648" x="2974975" y="2943225"/>
          <p14:tracePt t="43656" x="2982913" y="2943225"/>
          <p14:tracePt t="43714" x="2990850" y="2943225"/>
          <p14:tracePt t="43732" x="2998788" y="2943225"/>
          <p14:tracePt t="43746" x="3014663" y="2951163"/>
          <p14:tracePt t="43762" x="3022600" y="2951163"/>
          <p14:tracePt t="43778" x="3030538" y="2951163"/>
          <p14:tracePt t="43826" x="3030538" y="2959100"/>
          <p14:tracePt t="44058" x="3038475" y="2959100"/>
          <p14:tracePt t="44067" x="3046413" y="2959100"/>
          <p14:tracePt t="44084" x="3062288" y="2959100"/>
          <p14:tracePt t="44090" x="3070225" y="2959100"/>
          <p14:tracePt t="44102" x="3086100" y="2967038"/>
          <p14:tracePt t="44106" x="3094038" y="2974975"/>
          <p14:tracePt t="44114" x="3101975" y="2974975"/>
          <p14:tracePt t="44123" x="3117850" y="2974975"/>
          <p14:tracePt t="44130" x="3125788" y="2974975"/>
          <p14:tracePt t="44139" x="3141663" y="2974975"/>
          <p14:tracePt t="44146" x="3157538" y="2974975"/>
          <p14:tracePt t="44154" x="3173413" y="2974975"/>
          <p14:tracePt t="44162" x="3189288" y="2974975"/>
          <p14:tracePt t="44170" x="3205163" y="2974975"/>
          <p14:tracePt t="44178" x="3213100" y="2974975"/>
          <p14:tracePt t="44186" x="3228975" y="2974975"/>
          <p14:tracePt t="44194" x="3236913" y="2974975"/>
          <p14:tracePt t="44203" x="3244850" y="2974975"/>
          <p14:tracePt t="44386" x="3244850" y="2982913"/>
          <p14:tracePt t="44403" x="3244850" y="2990850"/>
          <p14:tracePt t="44435" x="3236913" y="2998788"/>
          <p14:tracePt t="44442" x="3228975" y="2998788"/>
          <p14:tracePt t="44474" x="3228975" y="3006725"/>
          <p14:tracePt t="44482" x="3221038" y="3006725"/>
          <p14:tracePt t="44514" x="3213100" y="3006725"/>
          <p14:tracePt t="44530" x="3205163" y="3014663"/>
          <p14:tracePt t="44539" x="3197225" y="3014663"/>
          <p14:tracePt t="44554" x="3189288" y="3014663"/>
          <p14:tracePt t="44562" x="3173413" y="3022600"/>
          <p14:tracePt t="44569" x="3165475" y="3030538"/>
          <p14:tracePt t="44577" x="3157538" y="3030538"/>
          <p14:tracePt t="44585" x="3141663" y="3030538"/>
          <p14:tracePt t="44593" x="3133725" y="3038475"/>
          <p14:tracePt t="44601" x="3125788" y="3038475"/>
          <p14:tracePt t="44609" x="3101975" y="3038475"/>
          <p14:tracePt t="44618" x="3094038" y="3046413"/>
          <p14:tracePt t="44625" x="3070225" y="3062288"/>
          <p14:tracePt t="44635" x="3054350" y="3062288"/>
          <p14:tracePt t="44641" x="3022600" y="3078163"/>
          <p14:tracePt t="44649" x="2990850" y="3086100"/>
          <p14:tracePt t="44657" x="2957513" y="3109913"/>
          <p14:tracePt t="44665" x="2925763" y="3117850"/>
          <p14:tracePt t="44673" x="2894013" y="3133725"/>
          <p14:tracePt t="44681" x="2870200" y="3149600"/>
          <p14:tracePt t="44689" x="2830513" y="3157538"/>
          <p14:tracePt t="44697" x="2814638" y="3165475"/>
          <p14:tracePt t="44705" x="2790825" y="3181350"/>
          <p14:tracePt t="44712" x="2774950" y="3181350"/>
          <p14:tracePt t="44720" x="2751138" y="3197225"/>
          <p14:tracePt t="44728" x="2743200" y="3205163"/>
          <p14:tracePt t="44736" x="2735263" y="3213100"/>
          <p14:tracePt t="44752" x="2727325" y="3221038"/>
          <p14:tracePt t="44786" x="2719388" y="3221038"/>
          <p14:tracePt t="44794" x="2719388" y="3228975"/>
          <p14:tracePt t="44804" x="2711450" y="3228975"/>
          <p14:tracePt t="44816" x="2711450" y="3236913"/>
          <p14:tracePt t="44842" x="2711450" y="3244850"/>
          <p14:tracePt t="44849" x="2711450" y="3252788"/>
          <p14:tracePt t="44874" x="2711450" y="3262313"/>
          <p14:tracePt t="44890" x="2719388" y="3262313"/>
          <p14:tracePt t="44897" x="2727325" y="3262313"/>
          <p14:tracePt t="44905" x="2751138" y="3270250"/>
          <p14:tracePt t="44913" x="2782888" y="3278188"/>
          <p14:tracePt t="44922" x="2814638" y="3286125"/>
          <p14:tracePt t="44929" x="2862263" y="3286125"/>
          <p14:tracePt t="44939" x="2901950" y="3286125"/>
          <p14:tracePt t="44945" x="2941638" y="3286125"/>
          <p14:tracePt t="44955" x="2982913" y="3286125"/>
          <p14:tracePt t="44961" x="3014663" y="3286125"/>
          <p14:tracePt t="44972" x="3038475" y="3294063"/>
          <p14:tracePt t="44977" x="3046413" y="3294063"/>
          <p14:tracePt t="44989" x="3054350" y="3294063"/>
          <p14:tracePt t="44993" x="3062288" y="3294063"/>
          <p14:tracePt t="45346" x="3070225" y="3294063"/>
          <p14:tracePt t="45357" x="3078163" y="3294063"/>
          <p14:tracePt t="45370" x="3094038" y="3302000"/>
          <p14:tracePt t="45379" x="3109913" y="3302000"/>
          <p14:tracePt t="45386" x="3133725" y="3302000"/>
          <p14:tracePt t="45394" x="3165475" y="3309938"/>
          <p14:tracePt t="45402" x="3189288" y="3309938"/>
          <p14:tracePt t="45409" x="3228975" y="3309938"/>
          <p14:tracePt t="45417" x="3260725" y="3317875"/>
          <p14:tracePt t="45425" x="3284538" y="3325813"/>
          <p14:tracePt t="45433" x="3317875" y="3333750"/>
          <p14:tracePt t="45441" x="3341688" y="3341688"/>
          <p14:tracePt t="45449" x="3357563" y="3341688"/>
          <p14:tracePt t="45458" x="3365500" y="3341688"/>
          <p14:tracePt t="45465" x="3373438" y="3349625"/>
          <p14:tracePt t="45768" x="3381375" y="3349625"/>
          <p14:tracePt t="45784" x="3389313" y="3349625"/>
          <p14:tracePt t="45792" x="3389313" y="3357563"/>
          <p14:tracePt t="45800" x="3397250" y="3365500"/>
          <p14:tracePt t="45808" x="3405188" y="3365500"/>
          <p14:tracePt t="45816" x="3413125" y="3365500"/>
          <p14:tracePt t="45825" x="3421063" y="3365500"/>
          <p14:tracePt t="45833" x="3429000" y="3365500"/>
          <p14:tracePt t="45842" x="3429000" y="3373438"/>
          <p14:tracePt t="45849" x="3436938" y="3373438"/>
          <p14:tracePt t="45859" x="3444875" y="3373438"/>
          <p14:tracePt t="46081" x="3452813" y="3373438"/>
          <p14:tracePt t="46089" x="3460750" y="3381375"/>
          <p14:tracePt t="46105" x="3468688" y="3381375"/>
          <p14:tracePt t="46121" x="3476625" y="3381375"/>
          <p14:tracePt t="46137" x="3484563" y="3381375"/>
          <p14:tracePt t="46145" x="3492500" y="3381375"/>
          <p14:tracePt t="46153" x="3508375" y="3389313"/>
          <p14:tracePt t="46161" x="3532188" y="3389313"/>
          <p14:tracePt t="46169" x="3548063" y="3389313"/>
          <p14:tracePt t="46177" x="3556000" y="3389313"/>
          <p14:tracePt t="46185" x="3579813" y="3397250"/>
          <p14:tracePt t="46193" x="3595688" y="3397250"/>
          <p14:tracePt t="46201" x="3603625" y="3397250"/>
          <p14:tracePt t="46209" x="3627438" y="3397250"/>
          <p14:tracePt t="46217" x="3635375" y="3397250"/>
          <p14:tracePt t="46226" x="3643313" y="3397250"/>
          <p14:tracePt t="46233" x="3651250" y="3397250"/>
          <p14:tracePt t="46243" x="3660775" y="3397250"/>
          <p14:tracePt t="46257" x="3668713" y="3397250"/>
          <p14:tracePt t="46264" x="3676650" y="3405188"/>
          <p14:tracePt t="46281" x="3684588" y="3405188"/>
          <p14:tracePt t="46289" x="3700463" y="3405188"/>
          <p14:tracePt t="46297" x="3700463" y="3413125"/>
          <p14:tracePt t="46305" x="3716338" y="3413125"/>
          <p14:tracePt t="46321" x="3724275" y="3421063"/>
          <p14:tracePt t="46330" x="3732213" y="3421063"/>
          <p14:tracePt t="46337" x="3740150" y="3421063"/>
          <p14:tracePt t="46353" x="3748088" y="3421063"/>
          <p14:tracePt t="46361" x="3756025" y="3429000"/>
          <p14:tracePt t="46377" x="3771900" y="3429000"/>
          <p14:tracePt t="46394" x="3779838" y="3429000"/>
          <p14:tracePt t="46401" x="3787775" y="3429000"/>
          <p14:tracePt t="46411" x="3795713" y="3429000"/>
          <p14:tracePt t="46417" x="3811588" y="3429000"/>
          <p14:tracePt t="46428" x="3819525" y="3429000"/>
          <p14:tracePt t="46433" x="3827463" y="3429000"/>
          <p14:tracePt t="46442" x="3835400" y="3429000"/>
          <p14:tracePt t="46449" x="3851275" y="3429000"/>
          <p14:tracePt t="46457" x="3859213" y="3429000"/>
          <p14:tracePt t="46465" x="3867150" y="3429000"/>
          <p14:tracePt t="46473" x="3883025" y="3429000"/>
          <p14:tracePt t="46481" x="3890963" y="3429000"/>
          <p14:tracePt t="46497" x="3898900" y="3429000"/>
          <p14:tracePt t="46513" x="3906838" y="3429000"/>
          <p14:tracePt t="46521" x="3914775" y="3429000"/>
          <p14:tracePt t="46746" x="3906838" y="3429000"/>
          <p14:tracePt t="46754" x="3890963" y="3436938"/>
          <p14:tracePt t="46763" x="3883025" y="3436938"/>
          <p14:tracePt t="46770" x="3875088" y="3436938"/>
          <p14:tracePt t="46782" x="3867150" y="3436938"/>
          <p14:tracePt t="46786" x="3859213" y="3436938"/>
          <p14:tracePt t="46799" x="3859213" y="3444875"/>
          <p14:tracePt t="46802" x="3843338" y="3444875"/>
          <p14:tracePt t="46825" x="3835400" y="3444875"/>
          <p14:tracePt t="46833" x="3835400" y="3452813"/>
          <p14:tracePt t="46849" x="3827463" y="3452813"/>
          <p14:tracePt t="47275" x="3827463" y="3460750"/>
          <p14:tracePt t="47290" x="3811588" y="3460750"/>
          <p14:tracePt t="47299" x="3803650" y="3468688"/>
          <p14:tracePt t="47306" x="3795713" y="3468688"/>
          <p14:tracePt t="47318" x="3795713" y="3476625"/>
          <p14:tracePt t="47322" x="3787775" y="3476625"/>
          <p14:tracePt t="47338" x="3779838" y="3476625"/>
          <p14:tracePt t="47346" x="3771900" y="3484563"/>
          <p14:tracePt t="47562" x="3763963" y="3484563"/>
          <p14:tracePt t="47570" x="3763963" y="3492500"/>
          <p14:tracePt t="47578" x="3756025" y="3492500"/>
          <p14:tracePt t="47586" x="3756025" y="3500438"/>
          <p14:tracePt t="47594" x="3748088" y="3500438"/>
          <p14:tracePt t="47601" x="3748088" y="3508375"/>
          <p14:tracePt t="47609" x="3740150" y="3508375"/>
          <p14:tracePt t="47617" x="3732213" y="3516313"/>
          <p14:tracePt t="47633" x="3724275" y="3524250"/>
          <p14:tracePt t="47641" x="3716338" y="3524250"/>
          <p14:tracePt t="47649" x="3708400" y="3532188"/>
          <p14:tracePt t="47656" x="3700463" y="3540125"/>
          <p14:tracePt t="47665" x="3700463" y="3548063"/>
          <p14:tracePt t="47672" x="3684588" y="3548063"/>
          <p14:tracePt t="47682" x="3676650" y="3563938"/>
          <p14:tracePt t="47688" x="3668713" y="3563938"/>
          <p14:tracePt t="47696" x="3660775" y="3579813"/>
          <p14:tracePt t="47704" x="3651250" y="3587750"/>
          <p14:tracePt t="47712" x="3627438" y="3605213"/>
          <p14:tracePt t="47721" x="3611563" y="3621088"/>
          <p14:tracePt t="47729" x="3603625" y="3629025"/>
          <p14:tracePt t="47737" x="3579813" y="3644900"/>
          <p14:tracePt t="47745" x="3563938" y="3660775"/>
          <p14:tracePt t="47754" x="3540125" y="3676650"/>
          <p14:tracePt t="47761" x="3516313" y="3692525"/>
          <p14:tracePt t="47770" x="3492500" y="3716338"/>
          <p14:tracePt t="47777" x="3484563" y="3724275"/>
          <p14:tracePt t="47785" x="3460750" y="3740150"/>
          <p14:tracePt t="47793" x="3460750" y="3748088"/>
          <p14:tracePt t="47801" x="3452813" y="3756025"/>
          <p14:tracePt t="47825" x="3452813" y="3763963"/>
          <p14:tracePt t="47897" x="3452813" y="3756025"/>
          <p14:tracePt t="47906" x="3452813" y="3748088"/>
          <p14:tracePt t="47928" x="3444875" y="3740150"/>
          <p14:tracePt t="47936" x="3444875" y="3724275"/>
          <p14:tracePt t="47945" x="3429000" y="3724275"/>
          <p14:tracePt t="47953" x="3421063" y="3708400"/>
          <p14:tracePt t="47960" x="3413125" y="3700463"/>
          <p14:tracePt t="47968" x="3389313" y="3692525"/>
          <p14:tracePt t="47976" x="3373438" y="3684588"/>
          <p14:tracePt t="47984" x="3349625" y="3676650"/>
          <p14:tracePt t="47992" x="3317875" y="3668713"/>
          <p14:tracePt t="48000" x="3284538" y="3652838"/>
          <p14:tracePt t="48008" x="3244850" y="3644900"/>
          <p14:tracePt t="48019" x="3197225" y="3636963"/>
          <p14:tracePt t="48025" x="3157538" y="3629025"/>
          <p14:tracePt t="48036" x="3101975" y="3621088"/>
          <p14:tracePt t="48041" x="3030538" y="3613150"/>
          <p14:tracePt t="48053" x="2982913" y="3605213"/>
          <p14:tracePt t="48057" x="2909888" y="3595688"/>
          <p14:tracePt t="48065" x="2838450" y="3587750"/>
          <p14:tracePt t="48073" x="2767013" y="3579813"/>
          <p14:tracePt t="48081" x="2703513" y="3579813"/>
          <p14:tracePt t="48089" x="2632075" y="3571875"/>
          <p14:tracePt t="48096" x="2566988" y="3571875"/>
          <p14:tracePt t="48105" x="2503488" y="3571875"/>
          <p14:tracePt t="48112" x="2432050" y="3571875"/>
          <p14:tracePt t="48121" x="2368550" y="3571875"/>
          <p14:tracePt t="48128" x="2305050" y="3571875"/>
          <p14:tracePt t="48137" x="2247900" y="3571875"/>
          <p14:tracePt t="48144" x="2192338" y="3571875"/>
          <p14:tracePt t="48153" x="2144713" y="3571875"/>
          <p14:tracePt t="48161" x="2097088" y="3571875"/>
          <p14:tracePt t="48169" x="2049463" y="3571875"/>
          <p14:tracePt t="48176" x="1993900" y="3571875"/>
          <p14:tracePt t="48184" x="1938338" y="3571875"/>
          <p14:tracePt t="48192" x="1873250" y="3571875"/>
          <p14:tracePt t="48206" x="1809750" y="3571875"/>
          <p14:tracePt t="48210" x="1738313" y="3571875"/>
          <p14:tracePt t="48221" x="1666875" y="3579813"/>
          <p14:tracePt t="48226" x="1595438" y="3579813"/>
          <p14:tracePt t="48234" x="1530350" y="3587750"/>
          <p14:tracePt t="48242" x="1466850" y="3587750"/>
          <p14:tracePt t="48250" x="1411288" y="3595688"/>
          <p14:tracePt t="48259" x="1355725" y="3605213"/>
          <p14:tracePt t="48266" x="1300163" y="3621088"/>
          <p14:tracePt t="48275" x="1252538" y="3636963"/>
          <p14:tracePt t="48282" x="1195388" y="3652838"/>
          <p14:tracePt t="48291" x="1139825" y="3668713"/>
          <p14:tracePt t="48298" x="1084263" y="3692525"/>
          <p14:tracePt t="48307" x="1028700" y="3708400"/>
          <p14:tracePt t="48314" x="965200" y="3740150"/>
          <p14:tracePt t="48323" x="893763" y="3771900"/>
          <p14:tracePt t="48330" x="828675" y="3803650"/>
          <p14:tracePt t="48339" x="773113" y="3835400"/>
          <p14:tracePt t="48345" x="709613" y="3867150"/>
          <p14:tracePt t="48353" x="661988" y="3906838"/>
          <p14:tracePt t="48361" x="614363" y="3938588"/>
          <p14:tracePt t="48370" x="574675" y="3971925"/>
          <p14:tracePt t="48377" x="534988" y="4011613"/>
          <p14:tracePt t="48387" x="509588" y="4043363"/>
          <p14:tracePt t="48393" x="477838" y="4075113"/>
          <p14:tracePt t="48404" x="446088" y="4122738"/>
          <p14:tracePt t="48409" x="414338" y="4162425"/>
          <p14:tracePt t="48417" x="390525" y="4202113"/>
          <p14:tracePt t="48425" x="374650" y="4241800"/>
          <p14:tracePt t="48433" x="350838" y="4265613"/>
          <p14:tracePt t="48441" x="327025" y="4298950"/>
          <p14:tracePt t="48449" x="303213" y="4330700"/>
          <p14:tracePt t="48457" x="287338" y="4370388"/>
          <p14:tracePt t="48465" x="271463" y="4402138"/>
          <p14:tracePt t="48473" x="255588" y="4449763"/>
          <p14:tracePt t="48481" x="247650" y="4497388"/>
          <p14:tracePt t="48490" x="239713" y="4537075"/>
          <p14:tracePt t="48497" x="239713" y="4568825"/>
          <p14:tracePt t="48506" x="239713" y="4608513"/>
          <p14:tracePt t="48513" x="239713" y="4641850"/>
          <p14:tracePt t="48521" x="239713" y="4665663"/>
          <p14:tracePt t="48529" x="239713" y="4689475"/>
          <p14:tracePt t="48538" x="239713" y="4705350"/>
          <p14:tracePt t="48545" x="255588" y="4729163"/>
          <p14:tracePt t="48554" x="271463" y="4745038"/>
          <p14:tracePt t="48561" x="287338" y="4776788"/>
          <p14:tracePt t="48571" x="311150" y="4800600"/>
          <p14:tracePt t="48577" x="334963" y="4824413"/>
          <p14:tracePt t="48587" x="366713" y="4840288"/>
          <p14:tracePt t="48593" x="414338" y="4864100"/>
          <p14:tracePt t="48601" x="446088" y="4887913"/>
          <p14:tracePt t="48609" x="493713" y="4911725"/>
          <p14:tracePt t="48617" x="542925" y="4935538"/>
          <p14:tracePt t="48625" x="614363" y="4959350"/>
          <p14:tracePt t="48633" x="677863" y="4992688"/>
          <p14:tracePt t="48641" x="757238" y="5024438"/>
          <p14:tracePt t="48649" x="828675" y="5048250"/>
          <p14:tracePt t="48657" x="917575" y="5072063"/>
          <p14:tracePt t="48665" x="996950" y="5087938"/>
          <p14:tracePt t="48674" x="1084263" y="5119688"/>
          <p14:tracePt t="48681" x="1155700" y="5143500"/>
          <p14:tracePt t="48689" x="1244600" y="5167313"/>
          <p14:tracePt t="48697" x="1331913" y="5183188"/>
          <p14:tracePt t="48705" x="1427163" y="5214938"/>
          <p14:tracePt t="48713" x="1514475" y="5230813"/>
          <p14:tracePt t="48722" x="1595438" y="5254625"/>
          <p14:tracePt t="48729" x="1651000" y="5270500"/>
          <p14:tracePt t="48738" x="1682750" y="5278438"/>
          <p14:tracePt t="48745" x="1706563" y="5286375"/>
          <p14:tracePt t="48755" x="1738313" y="5286375"/>
          <p14:tracePt t="48761" x="1754188" y="5286375"/>
          <p14:tracePt t="48769" x="1770063" y="5286375"/>
          <p14:tracePt t="48777" x="1778000" y="5294313"/>
          <p14:tracePt t="48785" x="1793875" y="5294313"/>
          <p14:tracePt t="48793" x="1809750" y="5294313"/>
          <p14:tracePt t="48801" x="1833563" y="5294313"/>
          <p14:tracePt t="48809" x="1873250" y="5286375"/>
          <p14:tracePt t="48817" x="1905000" y="5286375"/>
          <p14:tracePt t="48825" x="1962150" y="5270500"/>
          <p14:tracePt t="48833" x="2017713" y="5254625"/>
          <p14:tracePt t="48841" x="2097088" y="5230813"/>
          <p14:tracePt t="48849" x="2168525" y="5207000"/>
          <p14:tracePt t="48857" x="2247900" y="5183188"/>
          <p14:tracePt t="48865" x="2320925" y="5151438"/>
          <p14:tracePt t="48873" x="2376488" y="5127625"/>
          <p14:tracePt t="48881" x="2439988" y="5103813"/>
          <p14:tracePt t="48891" x="2487613" y="5072063"/>
          <p14:tracePt t="48897" x="2543175" y="5040313"/>
          <p14:tracePt t="48906" x="2590800" y="5008563"/>
          <p14:tracePt t="48913" x="2640013" y="4992688"/>
          <p14:tracePt t="48922" x="2687638" y="4959350"/>
          <p14:tracePt t="48929" x="2727325" y="4935538"/>
          <p14:tracePt t="48939" x="2767013" y="4903788"/>
          <p14:tracePt t="48945" x="2806700" y="4872038"/>
          <p14:tracePt t="48953" x="2830513" y="4840288"/>
          <p14:tracePt t="48962" x="2854325" y="4832350"/>
          <p14:tracePt t="48970" x="2878138" y="4800600"/>
          <p14:tracePt t="48977" x="2894013" y="4784725"/>
          <p14:tracePt t="48985" x="2901950" y="4776788"/>
          <p14:tracePt t="48992" x="2909888" y="4760913"/>
          <p14:tracePt t="49338" x="2909888" y="4752975"/>
          <p14:tracePt t="49347" x="2917825" y="4752975"/>
          <p14:tracePt t="49362" x="2933700" y="4745038"/>
          <p14:tracePt t="49378" x="2949575" y="4737100"/>
          <p14:tracePt t="49386" x="2957513" y="4737100"/>
          <p14:tracePt t="49395" x="2974975" y="4721225"/>
          <p14:tracePt t="49402" x="2982913" y="4713288"/>
          <p14:tracePt t="49411" x="3006725" y="4705350"/>
          <p14:tracePt t="49418" x="3030538" y="4681538"/>
          <p14:tracePt t="49429" x="3046413" y="4673600"/>
          <p14:tracePt t="49434" x="3078163" y="4649788"/>
          <p14:tracePt t="49443" x="3101975" y="4633913"/>
          <p14:tracePt t="49450" x="3133725" y="4608513"/>
          <p14:tracePt t="49461" x="3157538" y="4592638"/>
          <p14:tracePt t="49468" x="3189288" y="4560888"/>
          <p14:tracePt t="49478" x="3205163" y="4545013"/>
          <p14:tracePt t="49483" x="3213100" y="4521200"/>
          <p14:tracePt t="49491" x="3236913" y="4505325"/>
          <p14:tracePt t="49497" x="3252788" y="4489450"/>
          <p14:tracePt t="49505" x="3268663" y="4473575"/>
          <p14:tracePt t="49513" x="3276600" y="4449763"/>
          <p14:tracePt t="49521" x="3284538" y="4441825"/>
          <p14:tracePt t="49601" x="3292475" y="4441825"/>
          <p14:tracePt t="49609" x="3300413" y="4441825"/>
          <p14:tracePt t="49617" x="3325813" y="4441825"/>
          <p14:tracePt t="49625" x="3292475" y="4394200"/>
          <p14:tracePt t="49633" x="3205163" y="4338638"/>
          <p14:tracePt t="49642" x="3149600" y="4330700"/>
          <p14:tracePt t="49649" x="3125788" y="4330700"/>
          <p14:tracePt t="49659" x="3117850" y="4330700"/>
          <p14:tracePt t="53002" x="3109913" y="4330700"/>
          <p14:tracePt t="53018" x="3109913" y="4346575"/>
          <p14:tracePt t="53026" x="3125788" y="4362450"/>
          <p14:tracePt t="53034" x="3133725" y="4378325"/>
          <p14:tracePt t="53045" x="3149600" y="4394200"/>
          <p14:tracePt t="53059" x="3157538" y="4410075"/>
          <p14:tracePt t="53065" x="3157538" y="4425950"/>
          <p14:tracePt t="53075" x="3157538" y="4449763"/>
          <p14:tracePt t="53081" x="3157538" y="4473575"/>
          <p14:tracePt t="53089" x="3157538" y="4497388"/>
          <p14:tracePt t="53097" x="3157538" y="4521200"/>
          <p14:tracePt t="53105" x="3157538" y="4545013"/>
          <p14:tracePt t="53113" x="3149600" y="4560888"/>
          <p14:tracePt t="53129" x="3141663" y="4560888"/>
          <p14:tracePt t="53305" x="3141663" y="4568825"/>
          <p14:tracePt t="53313" x="3141663" y="4576763"/>
          <p14:tracePt t="53321" x="3149600" y="4584700"/>
          <p14:tracePt t="53329" x="3173413" y="4624388"/>
          <p14:tracePt t="53336" x="3197225" y="4673600"/>
          <p14:tracePt t="53345" x="3221038" y="4729163"/>
          <p14:tracePt t="53353" x="3252788" y="4792663"/>
          <p14:tracePt t="53360" x="3284538" y="4864100"/>
          <p14:tracePt t="53368" x="3325813" y="4935538"/>
          <p14:tracePt t="53377" x="3357563" y="5000625"/>
          <p14:tracePt t="53384" x="3381375" y="5072063"/>
          <p14:tracePt t="53393" x="3405188" y="5127625"/>
          <p14:tracePt t="53400" x="3429000" y="5183188"/>
          <p14:tracePt t="53408" x="3452813" y="5238750"/>
          <p14:tracePt t="53416" x="3468688" y="5286375"/>
          <p14:tracePt t="53425" x="3484563" y="5335588"/>
          <p14:tracePt t="53432" x="3500438" y="5375275"/>
          <p14:tracePt t="53441" x="3508375" y="5407025"/>
          <p14:tracePt t="53448" x="3508375" y="5430838"/>
          <p14:tracePt t="53456" x="3508375" y="5446713"/>
          <p14:tracePt t="53464" x="3508375" y="5454650"/>
          <p14:tracePt t="53472" x="3508375" y="5462588"/>
          <p14:tracePt t="53480" x="3516313" y="5478463"/>
          <p14:tracePt t="53488" x="3516313" y="5486400"/>
          <p14:tracePt t="53496" x="3516313" y="5494338"/>
          <p14:tracePt t="53504" x="3516313" y="5502275"/>
          <p14:tracePt t="53520" x="3516313" y="5510213"/>
          <p14:tracePt t="53546" x="3516313" y="5518150"/>
          <p14:tracePt t="53554" x="3524250" y="5518150"/>
          <p14:tracePt t="53564" x="3524250" y="5526088"/>
          <p14:tracePt t="53578" x="3532188" y="5526088"/>
          <p14:tracePt t="53585" x="3532188" y="5534025"/>
          <p14:tracePt t="53601" x="3540125" y="5534025"/>
          <p14:tracePt t="53617" x="3556000" y="5534025"/>
          <p14:tracePt t="53625" x="3556000" y="5541963"/>
          <p14:tracePt t="53633" x="3571875" y="5541963"/>
          <p14:tracePt t="53641" x="3587750" y="5549900"/>
          <p14:tracePt t="53649" x="3611563" y="5549900"/>
          <p14:tracePt t="53657" x="3635375" y="5549900"/>
          <p14:tracePt t="53665" x="3660775" y="5557838"/>
          <p14:tracePt t="53673" x="3676650" y="5557838"/>
          <p14:tracePt t="53681" x="3684588" y="5565775"/>
          <p14:tracePt t="53689" x="3692525" y="5565775"/>
          <p14:tracePt t="53697" x="3700463" y="5565775"/>
          <p14:tracePt t="53705" x="3708400" y="5565775"/>
          <p14:tracePt t="53713" x="3708400" y="5573713"/>
          <p14:tracePt t="53721" x="3708400" y="5581650"/>
          <p14:tracePt t="53729" x="3716338" y="5581650"/>
          <p14:tracePt t="53737" x="3716338" y="5589588"/>
          <p14:tracePt t="53761" x="3716338" y="5597525"/>
          <p14:tracePt t="53778" x="3716338" y="5605463"/>
          <p14:tracePt t="53785" x="3716338" y="5613400"/>
          <p14:tracePt t="53801" x="3708400" y="5621338"/>
          <p14:tracePt t="53809" x="3700463" y="5621338"/>
          <p14:tracePt t="53817" x="3692525" y="5629275"/>
          <p14:tracePt t="53825" x="3684588" y="5629275"/>
          <p14:tracePt t="53833" x="3668713" y="5637213"/>
          <p14:tracePt t="53841" x="3635375" y="5645150"/>
          <p14:tracePt t="53849" x="3611563" y="5653088"/>
          <p14:tracePt t="53857" x="3579813" y="5670550"/>
          <p14:tracePt t="53865" x="3540125" y="5686425"/>
          <p14:tracePt t="53873" x="3508375" y="5686425"/>
          <p14:tracePt t="53882" x="3468688" y="5702300"/>
          <p14:tracePt t="53889" x="3436938" y="5718175"/>
          <p14:tracePt t="53897" x="3397250" y="5734050"/>
          <p14:tracePt t="53905" x="3357563" y="5749925"/>
          <p14:tracePt t="53913" x="3308350" y="5765800"/>
          <p14:tracePt t="53921" x="3252788" y="5773738"/>
          <p14:tracePt t="53929" x="3205163" y="5789613"/>
          <p14:tracePt t="53937" x="3141663" y="5797550"/>
          <p14:tracePt t="53946" x="3086100" y="5813425"/>
          <p14:tracePt t="53953" x="3030538" y="5821363"/>
          <p14:tracePt t="53963" x="2967038" y="5837238"/>
          <p14:tracePt t="53969" x="2909888" y="5845175"/>
          <p14:tracePt t="53979" x="2846388" y="5861050"/>
          <p14:tracePt t="53985" x="2798763" y="5868988"/>
          <p14:tracePt t="53993" x="2759075" y="5876925"/>
          <p14:tracePt t="54001" x="2711450" y="5884863"/>
          <p14:tracePt t="54009" x="2687638" y="5884863"/>
          <p14:tracePt t="54017" x="2655888" y="5884863"/>
          <p14:tracePt t="54025" x="2632075" y="5884863"/>
          <p14:tracePt t="54033" x="2606675" y="5892800"/>
          <p14:tracePt t="54041" x="2574925" y="5892800"/>
          <p14:tracePt t="54050" x="2551113" y="5900738"/>
          <p14:tracePt t="54057" x="2519363" y="5908675"/>
          <p14:tracePt t="54065" x="2495550" y="5908675"/>
          <p14:tracePt t="54073" x="2479675" y="5908675"/>
          <p14:tracePt t="54081" x="2463800" y="5916613"/>
          <p14:tracePt t="54089" x="2447925" y="5924550"/>
          <p14:tracePt t="54097" x="2432050" y="5932488"/>
          <p14:tracePt t="54105" x="2408238" y="5932488"/>
          <p14:tracePt t="54114" x="2392363" y="5940425"/>
          <p14:tracePt t="54121" x="2384425" y="5940425"/>
          <p14:tracePt t="54130" x="2360613" y="5956300"/>
          <p14:tracePt t="54137" x="2336800" y="5956300"/>
          <p14:tracePt t="54147" x="2289175" y="5956300"/>
          <p14:tracePt t="54153" x="2255838" y="5964238"/>
          <p14:tracePt t="54164" x="2200275" y="5972175"/>
          <p14:tracePt t="54169" x="2152650" y="5980113"/>
          <p14:tracePt t="54177" x="2105025" y="5980113"/>
          <p14:tracePt t="54185" x="2057400" y="5988050"/>
          <p14:tracePt t="54193" x="2025650" y="5988050"/>
          <p14:tracePt t="54201" x="1978025" y="5995988"/>
          <p14:tracePt t="54209" x="1946275" y="5995988"/>
          <p14:tracePt t="54217" x="1912938" y="5995988"/>
          <p14:tracePt t="54225" x="1881188" y="6005513"/>
          <p14:tracePt t="54233" x="1849438" y="6005513"/>
          <p14:tracePt t="54241" x="1809750" y="6013450"/>
          <p14:tracePt t="54250" x="1785938" y="6013450"/>
          <p14:tracePt t="54257" x="1762125" y="6013450"/>
          <p14:tracePt t="54265" x="1738313" y="6021388"/>
          <p14:tracePt t="54273" x="1722438" y="6021388"/>
          <p14:tracePt t="54281" x="1714500" y="6021388"/>
          <p14:tracePt t="54289" x="1698625" y="6021388"/>
          <p14:tracePt t="54298" x="1682750" y="6021388"/>
          <p14:tracePt t="54305" x="1666875" y="6021388"/>
          <p14:tracePt t="54315" x="1658938" y="6021388"/>
          <p14:tracePt t="54321" x="1651000" y="6021388"/>
          <p14:tracePt t="54331" x="1643063" y="6021388"/>
          <p14:tracePt t="54337" x="1635125" y="6013450"/>
          <p14:tracePt t="54345" x="1611313" y="6013450"/>
          <p14:tracePt t="54353" x="1587500" y="6013450"/>
          <p14:tracePt t="54361" x="1554163" y="6013450"/>
          <p14:tracePt t="54369" x="1522413" y="6013450"/>
          <p14:tracePt t="54376" x="1474788" y="6005513"/>
          <p14:tracePt t="54384" x="1435100" y="6005513"/>
          <p14:tracePt t="54393" x="1379538" y="5995988"/>
          <p14:tracePt t="54400" x="1331913" y="5995988"/>
          <p14:tracePt t="54408" x="1292225" y="5988050"/>
          <p14:tracePt t="54417" x="1228725" y="5988050"/>
          <p14:tracePt t="54424" x="1171575" y="5980113"/>
          <p14:tracePt t="54432" x="1123950" y="5980113"/>
          <p14:tracePt t="54440" x="1084263" y="5972175"/>
          <p14:tracePt t="54448" x="1036638" y="5972175"/>
          <p14:tracePt t="54456" x="1004888" y="5972175"/>
          <p14:tracePt t="54464" x="973138" y="5964238"/>
          <p14:tracePt t="54472" x="941388" y="5964238"/>
          <p14:tracePt t="54480" x="909638" y="5964238"/>
          <p14:tracePt t="54488" x="885825" y="5964238"/>
          <p14:tracePt t="54501" x="860425" y="5964238"/>
          <p14:tracePt t="54506" x="836613" y="5964238"/>
          <p14:tracePt t="54518" x="804863" y="5964238"/>
          <p14:tracePt t="54522" x="788988" y="5964238"/>
          <p14:tracePt t="54530" x="765175" y="5964238"/>
          <p14:tracePt t="54538" x="749300" y="5964238"/>
          <p14:tracePt t="54546" x="725488" y="5972175"/>
          <p14:tracePt t="54555" x="709613" y="5980113"/>
          <p14:tracePt t="54561" x="693738" y="5980113"/>
          <p14:tracePt t="54569" x="677863" y="5988050"/>
          <p14:tracePt t="54577" x="661988" y="5988050"/>
          <p14:tracePt t="54585" x="654050" y="5995988"/>
          <p14:tracePt t="54593" x="638175" y="6005513"/>
          <p14:tracePt t="54601" x="622300" y="6005513"/>
          <p14:tracePt t="54608" x="606425" y="6013450"/>
          <p14:tracePt t="54617" x="598488" y="6021388"/>
          <p14:tracePt t="54625" x="582613" y="6021388"/>
          <p14:tracePt t="54641" x="574675" y="6021388"/>
          <p14:tracePt t="54730" x="574675" y="6029325"/>
          <p14:tracePt t="54762" x="582613" y="6045200"/>
          <p14:tracePt t="54770" x="598488" y="6045200"/>
          <p14:tracePt t="54778" x="622300" y="6053138"/>
          <p14:tracePt t="54786" x="654050" y="6061075"/>
          <p14:tracePt t="54794" x="677863" y="6069013"/>
          <p14:tracePt t="54802" x="717550" y="6076950"/>
          <p14:tracePt t="54810" x="765175" y="6084888"/>
          <p14:tracePt t="54820" x="804863" y="6084888"/>
          <p14:tracePt t="54826" x="860425" y="6084888"/>
          <p14:tracePt t="54836" x="909638" y="6084888"/>
          <p14:tracePt t="54842" x="949325" y="6084888"/>
          <p14:tracePt t="54853" x="989013" y="6084888"/>
          <p14:tracePt t="54858" x="1020763" y="6084888"/>
          <p14:tracePt t="54869" x="1060450" y="6084888"/>
          <p14:tracePt t="54874" x="1076325" y="6084888"/>
          <p14:tracePt t="54890" x="1116013" y="6084888"/>
          <p14:tracePt t="54898" x="1131888" y="6076950"/>
          <p14:tracePt t="54906" x="1155700" y="6069013"/>
          <p14:tracePt t="54913" x="1179513" y="6069013"/>
          <p14:tracePt t="54923" x="1203325" y="6069013"/>
          <p14:tracePt t="54930" x="1228725" y="6061075"/>
          <p14:tracePt t="54939" x="1252538" y="6053138"/>
          <p14:tracePt t="54945" x="1292225" y="6045200"/>
          <p14:tracePt t="54954" x="1316038" y="6045200"/>
          <p14:tracePt t="54962" x="1331913" y="6045200"/>
          <p14:tracePt t="54970" x="1347788" y="6045200"/>
          <p14:tracePt t="54977" x="1363663" y="6045200"/>
          <p14:tracePt t="54986" x="1379538" y="6045200"/>
          <p14:tracePt t="54993" x="1395413" y="6045200"/>
          <p14:tracePt t="55004" x="1411288" y="6045200"/>
          <p14:tracePt t="55010" x="1427163" y="6045200"/>
          <p14:tracePt t="55020" x="1435100" y="6045200"/>
          <p14:tracePt t="55025" x="1450975" y="6045200"/>
          <p14:tracePt t="55037" x="1466850" y="6045200"/>
          <p14:tracePt t="55042" x="1490663" y="6045200"/>
          <p14:tracePt t="55055" x="1514475" y="6045200"/>
          <p14:tracePt t="55058" x="1546225" y="6045200"/>
          <p14:tracePt t="55065" x="1579563" y="6045200"/>
          <p14:tracePt t="55073" x="1603375" y="6045200"/>
          <p14:tracePt t="55081" x="1635125" y="6045200"/>
          <p14:tracePt t="55089" x="1666875" y="6045200"/>
          <p14:tracePt t="55097" x="1690688" y="6037263"/>
          <p14:tracePt t="55105" x="1722438" y="6037263"/>
          <p14:tracePt t="55112" x="1754188" y="6037263"/>
          <p14:tracePt t="55121" x="1785938" y="6037263"/>
          <p14:tracePt t="55128" x="1833563" y="6029325"/>
          <p14:tracePt t="55137" x="1857375" y="6029325"/>
          <p14:tracePt t="55144" x="1889125" y="6029325"/>
          <p14:tracePt t="55153" x="1922463" y="6029325"/>
          <p14:tracePt t="55161" x="1954213" y="6021388"/>
          <p14:tracePt t="55169" x="1993900" y="6021388"/>
          <p14:tracePt t="55177" x="2017713" y="6013450"/>
          <p14:tracePt t="55185" x="2057400" y="6013450"/>
          <p14:tracePt t="55193" x="2089150" y="6005513"/>
          <p14:tracePt t="55201" x="2136775" y="6005513"/>
          <p14:tracePt t="55209" x="2176463" y="6005513"/>
          <p14:tracePt t="55218" x="2224088" y="6005513"/>
          <p14:tracePt t="55225" x="2247900" y="6005513"/>
          <p14:tracePt t="55234" x="2281238" y="6005513"/>
          <p14:tracePt t="55241" x="2305050" y="6005513"/>
          <p14:tracePt t="55249" x="2328863" y="6005513"/>
          <p14:tracePt t="55257" x="2344738" y="6005513"/>
          <p14:tracePt t="55264" x="2360613" y="6005513"/>
          <p14:tracePt t="55273" x="2376488" y="6005513"/>
          <p14:tracePt t="55281" x="2392363" y="6005513"/>
          <p14:tracePt t="55289" x="2408238" y="6005513"/>
          <p14:tracePt t="55296" x="2424113" y="6005513"/>
          <p14:tracePt t="55305" x="2432050" y="6005513"/>
          <p14:tracePt t="55312" x="2439988" y="6005513"/>
          <p14:tracePt t="55321" x="2447925" y="6005513"/>
          <p14:tracePt t="55328" x="2471738" y="6005513"/>
          <p14:tracePt t="55337" x="2487613" y="6005513"/>
          <p14:tracePt t="55344" x="2503488" y="6005513"/>
          <p14:tracePt t="55352" x="2511425" y="6005513"/>
          <p14:tracePt t="55361" x="2519363" y="6005513"/>
          <p14:tracePt t="55369" x="2543175" y="6005513"/>
          <p14:tracePt t="55377" x="2559050" y="6005513"/>
          <p14:tracePt t="55386" x="2566988" y="6005513"/>
          <p14:tracePt t="55393" x="2582863" y="6005513"/>
          <p14:tracePt t="55402" x="2590800" y="6005513"/>
          <p14:tracePt t="55409" x="2606675" y="6005513"/>
          <p14:tracePt t="55425" x="2616200" y="6005513"/>
          <p14:tracePt t="55441" x="2624138" y="6005513"/>
          <p14:tracePt t="55457" x="2632075" y="6005513"/>
          <p14:tracePt t="55481" x="2640013" y="6005513"/>
          <p14:tracePt t="55504" x="2647950" y="6005513"/>
          <p14:tracePt t="55520" x="2655888" y="6005513"/>
          <p14:tracePt t="55528" x="2663825" y="6005513"/>
          <p14:tracePt t="55536" x="2671763" y="6005513"/>
          <p14:tracePt t="55544" x="2679700" y="6005513"/>
          <p14:tracePt t="55553" x="2687638" y="6005513"/>
          <p14:tracePt t="55560" x="2703513" y="6005513"/>
          <p14:tracePt t="55576" x="2711450" y="6013450"/>
          <p14:tracePt t="55592" x="2719388" y="6013450"/>
          <p14:tracePt t="55609" x="2727325" y="6013450"/>
          <p14:tracePt t="55617" x="2735263" y="6013450"/>
          <p14:tracePt t="55633" x="2743200" y="6013450"/>
          <p14:tracePt t="55649" x="2751138" y="6013450"/>
          <p14:tracePt t="55665" x="2759075" y="6013450"/>
          <p14:tracePt t="55681" x="2767013" y="6013450"/>
          <p14:tracePt t="55697" x="2774950" y="6013450"/>
          <p14:tracePt t="55722" x="2782888" y="6013450"/>
          <p14:tracePt t="55745" x="2790825" y="6013450"/>
          <p14:tracePt t="55754" x="2798763" y="6013450"/>
          <p14:tracePt t="55771" x="2806700" y="6013450"/>
          <p14:tracePt t="55786" x="2814638" y="6013450"/>
          <p14:tracePt t="55841" x="2822575" y="6013450"/>
          <p14:tracePt t="55882" x="2830513" y="6013450"/>
          <p14:tracePt t="55938" x="2838450" y="6013450"/>
          <p14:tracePt t="55956" x="2846388" y="6013450"/>
          <p14:tracePt t="55971" x="2854325" y="6013450"/>
          <p14:tracePt t="55977" x="2862263" y="6013450"/>
          <p14:tracePt t="55994" x="2870200" y="6013450"/>
          <p14:tracePt t="56011" x="2878138" y="6013450"/>
          <p14:tracePt t="56027" x="2886075" y="6013450"/>
          <p14:tracePt t="56034" x="2894013" y="6013450"/>
          <p14:tracePt t="56043" x="2894013" y="6021388"/>
          <p14:tracePt t="56139" x="2901950" y="6021388"/>
          <p14:tracePt t="56154" x="2909888" y="6021388"/>
          <p14:tracePt t="56162" x="2925763" y="6021388"/>
          <p14:tracePt t="56170" x="2933700" y="6021388"/>
          <p14:tracePt t="56178" x="2949575" y="6021388"/>
          <p14:tracePt t="56186" x="2967038" y="6021388"/>
          <p14:tracePt t="56194" x="2974975" y="6021388"/>
          <p14:tracePt t="56202" x="2982913" y="6021388"/>
          <p14:tracePt t="56210" x="2990850" y="6029325"/>
          <p14:tracePt t="56218" x="3006725" y="6029325"/>
          <p14:tracePt t="56234" x="3014663" y="6029325"/>
          <p14:tracePt t="56682" x="3022600" y="6029325"/>
          <p14:tracePt t="56698" x="3030538" y="6029325"/>
          <p14:tracePt t="56706" x="3038475" y="6037263"/>
          <p14:tracePt t="56722" x="3054350" y="6045200"/>
          <p14:tracePt t="56731" x="3062288" y="6045200"/>
          <p14:tracePt t="56738" x="3078163" y="6045200"/>
          <p14:tracePt t="56747" x="3086100" y="6045200"/>
          <p14:tracePt t="56753" x="3094038" y="6045200"/>
          <p14:tracePt t="56763" x="3101975" y="6045200"/>
          <p14:tracePt t="56770" x="3109913" y="6045200"/>
          <p14:tracePt t="56779" x="3117850" y="6045200"/>
          <p14:tracePt t="56795" x="3125788" y="6045200"/>
          <p14:tracePt t="56801" x="3133725" y="6045200"/>
          <p14:tracePt t="56818" x="3141663" y="6045200"/>
          <p14:tracePt t="56834" x="3149600" y="6045200"/>
          <p14:tracePt t="56845" x="3157538" y="6045200"/>
          <p14:tracePt t="56850" x="3165475" y="6045200"/>
          <p14:tracePt t="56862" x="3173413" y="6045200"/>
          <p14:tracePt t="56874" x="3189288" y="6045200"/>
          <p14:tracePt t="56900" x="3221038" y="6045200"/>
          <p14:tracePt t="56906" x="3236913" y="6045200"/>
          <p14:tracePt t="56914" x="3244850" y="6045200"/>
          <p14:tracePt t="56921" x="3260725" y="6045200"/>
          <p14:tracePt t="56930" x="3276600" y="6045200"/>
          <p14:tracePt t="56938" x="3292475" y="6045200"/>
          <p14:tracePt t="56947" x="3317875" y="6045200"/>
          <p14:tracePt t="56954" x="3333750" y="6045200"/>
          <p14:tracePt t="56964" x="3357563" y="6045200"/>
          <p14:tracePt t="56970" x="3381375" y="6045200"/>
          <p14:tracePt t="56981" x="3405188" y="6045200"/>
          <p14:tracePt t="56985" x="3429000" y="6037263"/>
          <p14:tracePt t="56993" x="3460750" y="6037263"/>
          <p14:tracePt t="57000" x="3492500" y="6037263"/>
          <p14:tracePt t="57010" x="3524250" y="6037263"/>
          <p14:tracePt t="57016" x="3556000" y="6037263"/>
          <p14:tracePt t="57026" x="3603625" y="6037263"/>
          <p14:tracePt t="57033" x="3660775" y="6037263"/>
          <p14:tracePt t="57041" x="3708400" y="6037263"/>
          <p14:tracePt t="57049" x="3763963" y="6037263"/>
          <p14:tracePt t="57057" x="3819525" y="6037263"/>
          <p14:tracePt t="57065" x="3883025" y="6037263"/>
          <p14:tracePt t="57072" x="3922713" y="6037263"/>
          <p14:tracePt t="57080" x="3978275" y="6037263"/>
          <p14:tracePt t="57089" x="4019550" y="6037263"/>
          <p14:tracePt t="57097" x="4059238" y="6037263"/>
          <p14:tracePt t="57105" x="4090988" y="6037263"/>
          <p14:tracePt t="57113" x="4122738" y="6037263"/>
          <p14:tracePt t="57120" x="4138613" y="6037263"/>
          <p14:tracePt t="57129" x="4154488" y="6037263"/>
          <p14:tracePt t="57136" x="4162425" y="6037263"/>
          <p14:tracePt t="57145" x="4178300" y="6037263"/>
          <p14:tracePt t="57162" x="4186238" y="6037263"/>
          <p14:tracePt t="57274" x="4186238" y="6029325"/>
          <p14:tracePt t="57290" x="4186238" y="6021388"/>
          <p14:tracePt t="57298" x="4186238" y="6013450"/>
          <p14:tracePt t="57306" x="4186238" y="6005513"/>
          <p14:tracePt t="57321" x="4186238" y="5995988"/>
          <p14:tracePt t="57337" x="4186238" y="5988050"/>
          <p14:tracePt t="57547" x="4194175" y="5988050"/>
          <p14:tracePt t="57565" x="4202113" y="5988050"/>
          <p14:tracePt t="57571" x="4210050" y="5988050"/>
          <p14:tracePt t="57850" x="4202113" y="5988050"/>
          <p14:tracePt t="57865" x="4194175" y="5988050"/>
          <p14:tracePt t="57883" x="4186238" y="5988050"/>
          <p14:tracePt t="57892" x="4170363" y="5988050"/>
          <p14:tracePt t="57900" x="4162425" y="5988050"/>
          <p14:tracePt t="57907" x="4154488" y="5995988"/>
          <p14:tracePt t="57916" x="4146550" y="5995988"/>
          <p14:tracePt t="57921" x="4138613" y="6005513"/>
          <p14:tracePt t="57937" x="4130675" y="6005513"/>
          <p14:tracePt t="57944" x="4114800" y="6013450"/>
          <p14:tracePt t="57953" x="4106863" y="6021388"/>
          <p14:tracePt t="57961" x="4098925" y="6021388"/>
          <p14:tracePt t="57969" x="4083050" y="6029325"/>
          <p14:tracePt t="57976" x="4067175" y="6029325"/>
          <p14:tracePt t="57984" x="4035425" y="6037263"/>
          <p14:tracePt t="57992" x="4011613" y="6037263"/>
          <p14:tracePt t="58001" x="3970338" y="6045200"/>
          <p14:tracePt t="58008" x="3938588" y="6045200"/>
          <p14:tracePt t="58017" x="3890963" y="6045200"/>
          <p14:tracePt t="58024" x="3851275" y="6045200"/>
          <p14:tracePt t="58033" x="3819525" y="6045200"/>
          <p14:tracePt t="58041" x="3771900" y="6053138"/>
          <p14:tracePt t="58049" x="3732213" y="6053138"/>
          <p14:tracePt t="58057" x="3684588" y="6053138"/>
          <p14:tracePt t="58065" x="3651250" y="6053138"/>
          <p14:tracePt t="58073" x="3627438" y="6053138"/>
          <p14:tracePt t="58082" x="3603625" y="6053138"/>
          <p14:tracePt t="58089" x="3595688" y="6053138"/>
          <p14:tracePt t="58099" x="3579813" y="6053138"/>
          <p14:tracePt t="58299" x="3579813" y="6061075"/>
          <p14:tracePt t="58306" x="3571875" y="6069013"/>
          <p14:tracePt t="58314" x="3563938" y="6069013"/>
          <p14:tracePt t="58322" x="3556000" y="6069013"/>
          <p14:tracePt t="58337" x="3548063" y="6076950"/>
          <p14:tracePt t="58473" x="3540125" y="6076950"/>
          <p14:tracePt t="58488" x="3532188" y="6076950"/>
          <p14:tracePt t="58520" x="3524250" y="6076950"/>
          <p14:tracePt t="59546" x="3516313" y="6076950"/>
          <p14:tracePt t="59558" x="3508375" y="6084888"/>
          <p14:tracePt t="59564" x="3500438" y="6092825"/>
          <p14:tracePt t="59571" x="3484563" y="6100763"/>
          <p14:tracePt t="59580" x="3468688" y="6108700"/>
          <p14:tracePt t="59594" x="3460750" y="6108700"/>
          <p14:tracePt t="59601" x="3452813" y="6108700"/>
          <p14:tracePt t="59609" x="3452813" y="6116638"/>
          <p14:tracePt t="59625" x="3444875" y="6124575"/>
          <p14:tracePt t="59665" x="3444875" y="6132513"/>
          <p14:tracePt t="59674" x="3436938" y="6132513"/>
          <p14:tracePt t="59866" x="3436938" y="6140450"/>
          <p14:tracePt t="59874" x="3429000" y="6148388"/>
          <p14:tracePt t="59883" x="3421063" y="6156325"/>
          <p14:tracePt t="59894" x="3413125" y="6156325"/>
          <p14:tracePt t="59906" x="3397250" y="6156325"/>
          <p14:tracePt t="59929" x="3397250" y="6148388"/>
          <p14:tracePt t="59937" x="3397250" y="6140450"/>
          <p14:tracePt t="59945" x="3397250" y="6132513"/>
          <p14:tracePt t="60090" x="3405188" y="6132513"/>
          <p14:tracePt t="60097" x="3421063" y="6132513"/>
          <p14:tracePt t="60107" x="3429000" y="6132513"/>
          <p14:tracePt t="60114" x="3436938" y="6124575"/>
          <p14:tracePt t="60122" x="3444875" y="6124575"/>
          <p14:tracePt t="60131" x="3452813" y="6124575"/>
          <p14:tracePt t="60162" x="3452813" y="6132513"/>
          <p14:tracePt t="60170" x="3452813" y="6140450"/>
          <p14:tracePt t="60178" x="3452813" y="6148388"/>
          <p14:tracePt t="60185" x="3452813" y="6156325"/>
          <p14:tracePt t="60195" x="3444875" y="6164263"/>
          <p14:tracePt t="60202" x="3436938" y="6172200"/>
          <p14:tracePt t="60212" x="3429000" y="6172200"/>
          <p14:tracePt t="60218" x="3429000" y="6180138"/>
          <p14:tracePt t="60228" x="3413125" y="6188075"/>
          <p14:tracePt t="60234" x="3405188" y="6196013"/>
          <p14:tracePt t="60245" x="3389313" y="6196013"/>
          <p14:tracePt t="60250" x="3373438" y="6211888"/>
          <p14:tracePt t="60262" x="3333750" y="6227763"/>
          <p14:tracePt t="60266" x="3308350" y="6235700"/>
          <p14:tracePt t="60278" x="3260725" y="6251575"/>
          <p14:tracePt t="60282" x="3228975" y="6259513"/>
          <p14:tracePt t="60290" x="3197225" y="6267450"/>
          <p14:tracePt t="60298" x="3173413" y="6267450"/>
          <p14:tracePt t="60306" x="3133725" y="6275388"/>
          <p14:tracePt t="60315" x="3109913" y="6275388"/>
          <p14:tracePt t="60321" x="3078163" y="6275388"/>
          <p14:tracePt t="60329" x="3054350" y="6275388"/>
          <p14:tracePt t="60337" x="3038475" y="6275388"/>
          <p14:tracePt t="60344" x="3014663" y="6275388"/>
          <p14:tracePt t="60352" x="2998788" y="6275388"/>
          <p14:tracePt t="60368" x="2982913" y="6275388"/>
          <p14:tracePt t="60384" x="2974975" y="6275388"/>
          <p14:tracePt t="60400" x="2967038" y="6275388"/>
          <p14:tracePt t="60416" x="2957513" y="6275388"/>
          <p14:tracePt t="60425" x="2949575" y="6275388"/>
          <p14:tracePt t="60432" x="2949575" y="6283325"/>
          <p14:tracePt t="60441" x="2941638" y="6283325"/>
          <p14:tracePt t="60456" x="2933700" y="6291263"/>
          <p14:tracePt t="60472" x="2917825" y="6299200"/>
          <p14:tracePt t="60481" x="2909888" y="6307138"/>
          <p14:tracePt t="60488" x="2894013" y="6315075"/>
          <p14:tracePt t="60496" x="2886075" y="6323013"/>
          <p14:tracePt t="60504" x="2870200" y="6338888"/>
          <p14:tracePt t="60512" x="2854325" y="6338888"/>
          <p14:tracePt t="60520" x="2830513" y="6348413"/>
          <p14:tracePt t="60528" x="2814638" y="6364288"/>
          <p14:tracePt t="60536" x="2806700" y="6364288"/>
          <p14:tracePt t="60544" x="2790825" y="6372225"/>
          <p14:tracePt t="60552" x="2774950" y="6380163"/>
          <p14:tracePt t="60560" x="2767013" y="6380163"/>
          <p14:tracePt t="60568" x="2751138" y="6380163"/>
          <p14:tracePt t="60577" x="2743200" y="6380163"/>
          <p14:tracePt t="60584" x="2719388" y="6380163"/>
          <p14:tracePt t="60592" x="2703513" y="6380163"/>
          <p14:tracePt t="60600" x="2679700" y="6380163"/>
          <p14:tracePt t="60609" x="2663825" y="6380163"/>
          <p14:tracePt t="60616" x="2640013" y="6380163"/>
          <p14:tracePt t="60626" x="2624138" y="6380163"/>
          <p14:tracePt t="60632" x="2606675" y="6372225"/>
          <p14:tracePt t="60641" x="2590800" y="6372225"/>
          <p14:tracePt t="60648" x="2566988" y="6372225"/>
          <p14:tracePt t="60656" x="2543175" y="6364288"/>
          <p14:tracePt t="60664" x="2527300" y="6364288"/>
          <p14:tracePt t="60672" x="2519363" y="6364288"/>
          <p14:tracePt t="60680" x="2511425" y="6364288"/>
          <p14:tracePt t="60881" x="2503488" y="6364288"/>
          <p14:tracePt t="60896" x="2495550" y="6364288"/>
          <p14:tracePt t="60912" x="2487613" y="6364288"/>
          <p14:tracePt t="60921" x="2479675" y="6364288"/>
          <p14:tracePt t="60937" x="2471738" y="6364288"/>
          <p14:tracePt t="60945" x="2463800" y="6372225"/>
          <p14:tracePt t="60953" x="2455863" y="6372225"/>
          <p14:tracePt t="60963" x="2447925" y="6372225"/>
          <p14:tracePt t="60969" x="2447925" y="6380163"/>
          <p14:tracePt t="60979" x="2432050" y="6380163"/>
          <p14:tracePt t="60985" x="2424113" y="6380163"/>
          <p14:tracePt t="61001" x="2408238" y="6380163"/>
          <p14:tracePt t="61009" x="2408238" y="6388100"/>
          <p14:tracePt t="61017" x="2400300" y="6388100"/>
          <p14:tracePt t="61025" x="2392363" y="6388100"/>
          <p14:tracePt t="61033" x="2384425" y="6396038"/>
          <p14:tracePt t="61041" x="2368550" y="6396038"/>
          <p14:tracePt t="61057" x="2360613" y="6403975"/>
          <p14:tracePt t="61065" x="2352675" y="6403975"/>
          <p14:tracePt t="61072" x="2344738" y="6403975"/>
          <p14:tracePt t="61088" x="2336800" y="6403975"/>
          <p14:tracePt t="61097" x="2336800" y="6411913"/>
          <p14:tracePt t="61105" x="2328863" y="6411913"/>
          <p14:tracePt t="61113" x="2328863" y="6419850"/>
          <p14:tracePt t="62098" x="2344738" y="6419850"/>
          <p14:tracePt t="62106" x="2360613" y="6419850"/>
          <p14:tracePt t="62114" x="2384425" y="6411913"/>
          <p14:tracePt t="62122" x="2424113" y="6396038"/>
          <p14:tracePt t="62130" x="2455863" y="6396038"/>
          <p14:tracePt t="62138" x="2503488" y="6380163"/>
          <p14:tracePt t="62146" x="2551113" y="6364288"/>
          <p14:tracePt t="62155" x="2582863" y="6348413"/>
          <p14:tracePt t="62162" x="2624138" y="6330950"/>
          <p14:tracePt t="62171" x="2640013" y="6323013"/>
          <p14:tracePt t="62177" x="2663825" y="6299200"/>
          <p14:tracePt t="62185" x="2687638" y="6283325"/>
          <p14:tracePt t="62193" x="2695575" y="6267450"/>
          <p14:tracePt t="62202" x="2711450" y="6251575"/>
          <p14:tracePt t="62209" x="2711450" y="6243638"/>
          <p14:tracePt t="62218" x="2711450" y="6227763"/>
          <p14:tracePt t="62225" x="2711450" y="6211888"/>
          <p14:tracePt t="62234" x="2711450" y="6203950"/>
          <p14:tracePt t="62241" x="2711450" y="6196013"/>
          <p14:tracePt t="62249" x="2695575" y="6172200"/>
          <p14:tracePt t="62257" x="2687638" y="6172200"/>
          <p14:tracePt t="62265" x="2671763" y="6156325"/>
          <p14:tracePt t="62273" x="2655888" y="6148388"/>
          <p14:tracePt t="62281" x="2632075" y="6148388"/>
          <p14:tracePt t="62289" x="2598738" y="6140450"/>
          <p14:tracePt t="62296" x="2566988" y="6132513"/>
          <p14:tracePt t="62305" x="2527300" y="6132513"/>
          <p14:tracePt t="62313" x="2495550" y="6132513"/>
          <p14:tracePt t="62321" x="2439988" y="6132513"/>
          <p14:tracePt t="62329" x="2384425" y="6132513"/>
          <p14:tracePt t="62337" x="2328863" y="6132513"/>
          <p14:tracePt t="62344" x="2281238" y="6132513"/>
          <p14:tracePt t="62353" x="2216150" y="6132513"/>
          <p14:tracePt t="62361" x="2160588" y="6132513"/>
          <p14:tracePt t="62369" x="2105025" y="6132513"/>
          <p14:tracePt t="62377" x="2065338" y="6132513"/>
          <p14:tracePt t="62385" x="2017713" y="6132513"/>
          <p14:tracePt t="62393" x="1962150" y="6132513"/>
          <p14:tracePt t="62402" x="1912938" y="6140450"/>
          <p14:tracePt t="62409" x="1865313" y="6140450"/>
          <p14:tracePt t="62419" x="1825625" y="6148388"/>
          <p14:tracePt t="62425" x="1785938" y="6156325"/>
          <p14:tracePt t="62433" x="1746250" y="6156325"/>
          <p14:tracePt t="62441" x="1722438" y="6164263"/>
          <p14:tracePt t="62449" x="1682750" y="6164263"/>
          <p14:tracePt t="62457" x="1666875" y="6172200"/>
          <p14:tracePt t="62465" x="1643063" y="6180138"/>
          <p14:tracePt t="62473" x="1627188" y="6188075"/>
          <p14:tracePt t="62481" x="1611313" y="6196013"/>
          <p14:tracePt t="62489" x="1603375" y="6203950"/>
          <p14:tracePt t="62497" x="1595438" y="6203950"/>
          <p14:tracePt t="62505" x="1587500" y="6211888"/>
          <p14:tracePt t="62513" x="1587500" y="6219825"/>
          <p14:tracePt t="62521" x="1579563" y="6219825"/>
          <p14:tracePt t="62529" x="1571625" y="6227763"/>
          <p14:tracePt t="62537" x="1571625" y="6235700"/>
          <p14:tracePt t="62545" x="1562100" y="6243638"/>
          <p14:tracePt t="62553" x="1562100" y="6251575"/>
          <p14:tracePt t="62561" x="1554163" y="6267450"/>
          <p14:tracePt t="62570" x="1554163" y="6275388"/>
          <p14:tracePt t="62577" x="1554163" y="6291263"/>
          <p14:tracePt t="62586" x="1554163" y="6307138"/>
          <p14:tracePt t="62593" x="1554163" y="6323013"/>
          <p14:tracePt t="62603" x="1554163" y="6338888"/>
          <p14:tracePt t="62609" x="1554163" y="6348413"/>
          <p14:tracePt t="62617" x="1554163" y="6356350"/>
          <p14:tracePt t="62625" x="1562100" y="6380163"/>
          <p14:tracePt t="62633" x="1579563" y="6388100"/>
          <p14:tracePt t="62641" x="1587500" y="6396038"/>
          <p14:tracePt t="62649" x="1595438" y="6403975"/>
          <p14:tracePt t="62657" x="1619250" y="6411913"/>
          <p14:tracePt t="62665" x="1635125" y="6419850"/>
          <p14:tracePt t="62673" x="1651000" y="6419850"/>
          <p14:tracePt t="62681" x="1674813" y="6427788"/>
          <p14:tracePt t="62690" x="1698625" y="6443663"/>
          <p14:tracePt t="62698" x="1722438" y="6451600"/>
          <p14:tracePt t="62707" x="1762125" y="6459538"/>
          <p14:tracePt t="62714" x="1793875" y="6459538"/>
          <p14:tracePt t="62721" x="1817688" y="6459538"/>
          <p14:tracePt t="62729" x="1849438" y="6467475"/>
          <p14:tracePt t="62738" x="1881188" y="6467475"/>
          <p14:tracePt t="62745" x="1922463" y="6475413"/>
          <p14:tracePt t="62754" x="1954213" y="6475413"/>
          <p14:tracePt t="62761" x="1993900" y="6475413"/>
          <p14:tracePt t="62771" x="2041525" y="6475413"/>
          <p14:tracePt t="62777" x="2073275" y="6475413"/>
          <p14:tracePt t="62785" x="2112963" y="6475413"/>
          <p14:tracePt t="62793" x="2160588" y="6475413"/>
          <p14:tracePt t="62801" x="2200275" y="6475413"/>
          <p14:tracePt t="62809" x="2232025" y="6475413"/>
          <p14:tracePt t="62817" x="2265363" y="6475413"/>
          <p14:tracePt t="62825" x="2312988" y="6475413"/>
          <p14:tracePt t="62833" x="2344738" y="6475413"/>
          <p14:tracePt t="62841" x="2368550" y="6475413"/>
          <p14:tracePt t="62848" x="2392363" y="6467475"/>
          <p14:tracePt t="62857" x="2424113" y="6467475"/>
          <p14:tracePt t="62865" x="2447925" y="6467475"/>
          <p14:tracePt t="62873" x="2487613" y="6459538"/>
          <p14:tracePt t="62881" x="2519363" y="6459538"/>
          <p14:tracePt t="62889" x="2559050" y="6451600"/>
          <p14:tracePt t="62897" x="2598738" y="6443663"/>
          <p14:tracePt t="62905" x="2647950" y="6443663"/>
          <p14:tracePt t="62913" x="2695575" y="6435725"/>
          <p14:tracePt t="62922" x="2751138" y="6435725"/>
          <p14:tracePt t="62929" x="2790825" y="6427788"/>
          <p14:tracePt t="62939" x="2854325" y="6427788"/>
          <p14:tracePt t="62945" x="2925763" y="6419850"/>
          <p14:tracePt t="62955" x="2974975" y="6419850"/>
          <p14:tracePt t="62960" x="3054350" y="6419850"/>
          <p14:tracePt t="62969" x="3101975" y="6419850"/>
          <p14:tracePt t="62976" x="3165475" y="6419850"/>
          <p14:tracePt t="62984" x="3221038" y="6411913"/>
          <p14:tracePt t="63003" x="3308350" y="6403975"/>
          <p14:tracePt t="63008" x="3365500" y="6403975"/>
          <p14:tracePt t="63016" x="3413125" y="6396038"/>
          <p14:tracePt t="63024" x="3452813" y="6388100"/>
          <p14:tracePt t="63032" x="3500438" y="6372225"/>
          <p14:tracePt t="63040" x="3524250" y="6372225"/>
          <p14:tracePt t="63048" x="3540125" y="6348413"/>
          <p14:tracePt t="63056" x="3563938" y="6348413"/>
          <p14:tracePt t="63064" x="3579813" y="6330950"/>
          <p14:tracePt t="63072" x="3595688" y="6323013"/>
          <p14:tracePt t="63080" x="3611563" y="6323013"/>
          <p14:tracePt t="63088" x="3619500" y="6323013"/>
          <p14:tracePt t="63096" x="3627438" y="6323013"/>
          <p14:tracePt t="63105" x="3635375" y="6323013"/>
          <p14:tracePt t="63122" x="3643313" y="6323013"/>
          <p14:tracePt t="63129" x="3651250" y="6323013"/>
          <p14:tracePt t="63139" x="3660775" y="6323013"/>
          <p14:tracePt t="63153" x="3668713" y="6323013"/>
          <p14:tracePt t="63169" x="3676650" y="6323013"/>
          <p14:tracePt t="63193" x="3684588" y="6323013"/>
          <p14:tracePt t="63201" x="3692525" y="6323013"/>
          <p14:tracePt t="63209" x="3692525" y="6315075"/>
          <p14:tracePt t="63217" x="3700463" y="6315075"/>
          <p14:tracePt t="63241" x="3700463" y="6307138"/>
          <p14:tracePt t="63474" x="3708400" y="6307138"/>
          <p14:tracePt t="63491" x="3716338" y="6307138"/>
          <p14:tracePt t="63498" x="3724275" y="6299200"/>
          <p14:tracePt t="63508" x="3740150" y="6299200"/>
          <p14:tracePt t="63515" x="3748088" y="6299200"/>
          <p14:tracePt t="63522" x="3756025" y="6299200"/>
          <p14:tracePt t="63530" x="3763963" y="6299200"/>
          <p14:tracePt t="63537" x="3771900" y="6291263"/>
          <p14:tracePt t="63547" x="3779838" y="6291263"/>
          <p14:tracePt t="63554" x="3795713" y="6291263"/>
          <p14:tracePt t="63569" x="3803650" y="6291263"/>
          <p14:tracePt t="63577" x="3811588" y="6291263"/>
          <p14:tracePt t="63585" x="3819525" y="6291263"/>
          <p14:tracePt t="63954" x="3819525" y="6283325"/>
          <p14:tracePt t="63962" x="3827463" y="6283325"/>
          <p14:tracePt t="63970" x="3835400" y="6275388"/>
          <p14:tracePt t="63980" x="3843338" y="6267450"/>
          <p14:tracePt t="63996" x="3851275" y="6267450"/>
          <p14:tracePt t="64002" x="3851275" y="6259513"/>
          <p14:tracePt t="64013" x="3867150" y="6259513"/>
          <p14:tracePt t="64018" x="3867150" y="6251575"/>
          <p14:tracePt t="64030" x="3875088" y="6251575"/>
          <p14:tracePt t="64154" x="3875088" y="6243638"/>
          <p14:tracePt t="64162" x="3883025" y="6243638"/>
          <p14:tracePt t="64170" x="3890963" y="6235700"/>
          <p14:tracePt t="64180" x="3898900" y="6235700"/>
          <p14:tracePt t="64197" x="3898900" y="6227763"/>
          <p14:tracePt t="64202" x="3906838" y="6227763"/>
          <p14:tracePt t="64213" x="3914775" y="6227763"/>
          <p14:tracePt t="64346" x="3922713" y="6227763"/>
          <p14:tracePt t="64354" x="3938588" y="6211888"/>
          <p14:tracePt t="64363" x="3946525" y="6211888"/>
          <p14:tracePt t="64371" x="3954463" y="6203950"/>
          <p14:tracePt t="64381" x="3970338" y="6188075"/>
          <p14:tracePt t="64386" x="3978275" y="6188075"/>
          <p14:tracePt t="64398" x="3994150" y="6172200"/>
          <p14:tracePt t="64403" x="4002088" y="6172200"/>
          <p14:tracePt t="64414" x="4011613" y="6164263"/>
          <p14:tracePt t="64425" x="4019550" y="6156325"/>
          <p14:tracePt t="64433" x="4019550" y="6148388"/>
          <p14:tracePt t="64449" x="4027488" y="6148388"/>
          <p14:tracePt t="64457" x="4027488" y="6140450"/>
          <p14:tracePt t="64481" x="4035425" y="6140450"/>
          <p14:tracePt t="64489" x="4035425" y="6132513"/>
          <p14:tracePt t="64505" x="4043363" y="6132513"/>
          <p14:tracePt t="64618" x="4043363" y="6124575"/>
          <p14:tracePt t="64626" x="4051300" y="6116638"/>
          <p14:tracePt t="64642" x="4051300" y="6108700"/>
          <p14:tracePt t="85354" x="4059238" y="6108700"/>
          <p14:tracePt t="85362" x="4067175" y="6092825"/>
          <p14:tracePt t="85370" x="4083050" y="6076950"/>
          <p14:tracePt t="85380" x="4122738" y="6045200"/>
          <p14:tracePt t="85385" x="4162425" y="5995988"/>
          <p14:tracePt t="85396" x="4202113" y="5956300"/>
          <p14:tracePt t="85401" x="4241800" y="5916613"/>
          <p14:tracePt t="85413" x="4273550" y="5892800"/>
          <p14:tracePt t="85418" x="4313238" y="5861050"/>
          <p14:tracePt t="85428" x="4344988" y="5829300"/>
          <p14:tracePt t="85433" x="4394200" y="5805488"/>
          <p14:tracePt t="85441" x="4441825" y="5789613"/>
          <p14:tracePt t="85449" x="4489450" y="5773738"/>
          <p14:tracePt t="85456" x="4545013" y="5765800"/>
          <p14:tracePt t="85465" x="4576763" y="5765800"/>
          <p14:tracePt t="85473" x="4608513" y="5765800"/>
          <p14:tracePt t="85481" x="4640263" y="5765800"/>
          <p14:tracePt t="85489" x="4672013" y="5765800"/>
          <p14:tracePt t="85497" x="4713288" y="5781675"/>
          <p14:tracePt t="85505" x="4760913" y="5805488"/>
          <p14:tracePt t="85513" x="4808538" y="5829300"/>
          <p14:tracePt t="85520" x="4856163" y="5868988"/>
          <p14:tracePt t="85529" x="4903788" y="5892800"/>
          <p14:tracePt t="85537" x="4959350" y="5924550"/>
          <p14:tracePt t="85545" x="5014913" y="5964238"/>
          <p14:tracePt t="85553" x="5064125" y="5995988"/>
          <p14:tracePt t="85561" x="5111750" y="6021388"/>
          <p14:tracePt t="85569" x="5151438" y="6053138"/>
          <p14:tracePt t="85578" x="5199063" y="6084888"/>
          <p14:tracePt t="85585" x="5238750" y="6100763"/>
          <p14:tracePt t="85595" x="5270500" y="6132513"/>
          <p14:tracePt t="85601" x="5302250" y="6156325"/>
          <p14:tracePt t="85609" x="5334000" y="6180138"/>
          <p14:tracePt t="85617" x="5365750" y="6211888"/>
          <p14:tracePt t="85625" x="5414963" y="6243638"/>
          <p14:tracePt t="85633" x="5478463" y="6275388"/>
          <p14:tracePt t="85640" x="5541963" y="6307138"/>
          <p14:tracePt t="85648" x="5613400" y="6330950"/>
          <p14:tracePt t="85656" x="5676900" y="6330950"/>
          <p14:tracePt t="85664" x="5749925" y="6323013"/>
          <p14:tracePt t="85672" x="5853113" y="6267450"/>
          <p14:tracePt t="85680" x="5980113" y="6180138"/>
          <p14:tracePt t="85688" x="6180138" y="6021388"/>
          <p14:tracePt t="85696" x="6362700" y="5868988"/>
          <p14:tracePt t="85704" x="6538913" y="5678488"/>
          <p14:tracePt t="85712" x="6697663" y="5478463"/>
          <p14:tracePt t="85720" x="6826250" y="5286375"/>
          <p14:tracePt t="85731" x="6953250" y="5111750"/>
          <p14:tracePt t="85737" x="7048500" y="4959350"/>
          <p14:tracePt t="85748" x="7145338" y="4792663"/>
          <p14:tracePt t="85753" x="7232650" y="4641850"/>
          <p14:tracePt t="85765" x="7335838" y="4505325"/>
          <p14:tracePt t="85769" x="7446963" y="4386263"/>
          <p14:tracePt t="85781" x="7543800" y="4298950"/>
          <p14:tracePt t="85785" x="7623175" y="4217988"/>
          <p14:tracePt t="85794" x="7718425" y="4130675"/>
          <p14:tracePt t="85801" x="7781925" y="4059238"/>
          <p14:tracePt t="85810" x="7829550" y="4011613"/>
          <p14:tracePt t="85818" x="7870825" y="3963988"/>
          <p14:tracePt t="85826" x="7902575" y="3914775"/>
          <p14:tracePt t="85835" x="7934325" y="3875088"/>
          <p14:tracePt t="85841" x="7958138" y="3851275"/>
          <p14:tracePt t="85849" x="7981950" y="3819525"/>
          <p14:tracePt t="85857" x="7989888" y="3803650"/>
          <p14:tracePt t="85866" x="8005763" y="3787775"/>
          <p14:tracePt t="85872" x="8013700" y="3763963"/>
          <p14:tracePt t="85889" x="8013700" y="3756025"/>
          <p14:tracePt t="85898" x="8013700" y="3748088"/>
          <p14:tracePt t="86002" x="8021638" y="3748088"/>
          <p14:tracePt t="86009" x="8021638" y="3732213"/>
          <p14:tracePt t="86018" x="8021638" y="3700463"/>
          <p14:tracePt t="86026" x="8021638" y="3660775"/>
          <p14:tracePt t="86034" x="8021638" y="3605213"/>
          <p14:tracePt t="86041" x="7997825" y="3548063"/>
          <p14:tracePt t="86051" x="7942263" y="3484563"/>
          <p14:tracePt t="86058" x="7902575" y="3436938"/>
          <p14:tracePt t="86067" x="7847013" y="3381375"/>
          <p14:tracePt t="86074" x="7773988" y="3333750"/>
          <p14:tracePt t="86083" x="7686675" y="3286125"/>
          <p14:tracePt t="86088" x="7599363" y="3244850"/>
          <p14:tracePt t="86097" x="7512050" y="3213100"/>
          <p14:tracePt t="86104" x="7407275" y="3197225"/>
          <p14:tracePt t="86113" x="7288213" y="3173413"/>
          <p14:tracePt t="86120" x="7200900" y="3165475"/>
          <p14:tracePt t="86129" x="7112000" y="3157538"/>
          <p14:tracePt t="86137" x="7048500" y="3157538"/>
          <p14:tracePt t="86146" x="7008813" y="3157538"/>
          <p14:tracePt t="86152" x="6961188" y="3157538"/>
          <p14:tracePt t="86161" x="6929438" y="3165475"/>
          <p14:tracePt t="86168" x="6897688" y="3181350"/>
          <p14:tracePt t="86176" x="6881813" y="3197225"/>
          <p14:tracePt t="86184" x="6865938" y="3205163"/>
          <p14:tracePt t="86192" x="6850063" y="3228975"/>
          <p14:tracePt t="86200" x="6842125" y="3236913"/>
          <p14:tracePt t="86208" x="6826250" y="3252788"/>
          <p14:tracePt t="86217" x="6818313" y="3278188"/>
          <p14:tracePt t="86224" x="6802438" y="3294063"/>
          <p14:tracePt t="86232" x="6794500" y="3309938"/>
          <p14:tracePt t="86240" x="6769100" y="3325813"/>
          <p14:tracePt t="86248" x="6745288" y="3357563"/>
          <p14:tracePt t="86256" x="6713538" y="3389313"/>
          <p14:tracePt t="86264" x="6689725" y="3405188"/>
          <p14:tracePt t="86272" x="6657975" y="3429000"/>
          <p14:tracePt t="86280" x="6626225" y="3452813"/>
          <p14:tracePt t="86288" x="6586538" y="3468688"/>
          <p14:tracePt t="86298" x="6554788" y="3492500"/>
          <p14:tracePt t="86304" x="6523038" y="3516313"/>
          <p14:tracePt t="86314" x="6483350" y="3540125"/>
          <p14:tracePt t="86320" x="6459538" y="3556000"/>
          <p14:tracePt t="86329" x="6426200" y="3587750"/>
          <p14:tracePt t="86336" x="6410325" y="3605213"/>
          <p14:tracePt t="86344" x="6378575" y="3636963"/>
          <p14:tracePt t="86352" x="6346825" y="3676650"/>
          <p14:tracePt t="86360" x="6323013" y="3708400"/>
          <p14:tracePt t="86368" x="6291263" y="3756025"/>
          <p14:tracePt t="86376" x="6259513" y="3803650"/>
          <p14:tracePt t="86385" x="6243638" y="3843338"/>
          <p14:tracePt t="86392" x="6211888" y="3890963"/>
          <p14:tracePt t="86401" x="6180138" y="3938588"/>
          <p14:tracePt t="86408" x="6156325" y="3987800"/>
          <p14:tracePt t="86417" x="6132513" y="4035425"/>
          <p14:tracePt t="86424" x="6116638" y="4083050"/>
          <p14:tracePt t="86432" x="6100763" y="4122738"/>
          <p14:tracePt t="86440" x="6083300" y="4162425"/>
          <p14:tracePt t="86448" x="6059488" y="4210050"/>
          <p14:tracePt t="86456" x="6035675" y="4241800"/>
          <p14:tracePt t="86465" x="6019800" y="4281488"/>
          <p14:tracePt t="86472" x="5995988" y="4322763"/>
          <p14:tracePt t="86482" x="5964238" y="4346575"/>
          <p14:tracePt t="86488" x="5940425" y="4370388"/>
          <p14:tracePt t="86498" x="5908675" y="4394200"/>
          <p14:tracePt t="86504" x="5876925" y="4402138"/>
          <p14:tracePt t="86513" x="5837238" y="4418013"/>
          <p14:tracePt t="86520" x="5813425" y="4425950"/>
          <p14:tracePt t="86528" x="5781675" y="4433888"/>
          <p14:tracePt t="86536" x="5757863" y="4433888"/>
          <p14:tracePt t="86544" x="5732463" y="4433888"/>
          <p14:tracePt t="86553" x="5708650" y="4425950"/>
          <p14:tracePt t="86560" x="5684838" y="4418013"/>
          <p14:tracePt t="86568" x="5661025" y="4402138"/>
          <p14:tracePt t="86576" x="5653088" y="4386263"/>
          <p14:tracePt t="86584" x="5637213" y="4370388"/>
          <p14:tracePt t="86592" x="5621338" y="4338638"/>
          <p14:tracePt t="86601" x="5621338" y="4306888"/>
          <p14:tracePt t="86608" x="5613400" y="4265613"/>
          <p14:tracePt t="86617" x="5613400" y="4210050"/>
          <p14:tracePt t="86624" x="5613400" y="4170363"/>
          <p14:tracePt t="86633" x="5613400" y="4090988"/>
          <p14:tracePt t="86640" x="5629275" y="4035425"/>
          <p14:tracePt t="86649" x="5653088" y="3971925"/>
          <p14:tracePt t="86656" x="5676900" y="3898900"/>
          <p14:tracePt t="86666" x="5716588" y="3843338"/>
          <p14:tracePt t="86672" x="5740400" y="3803650"/>
          <p14:tracePt t="86682" x="5781675" y="3748088"/>
          <p14:tracePt t="86688" x="5813425" y="3716338"/>
          <p14:tracePt t="86697" x="5853113" y="3684588"/>
          <p14:tracePt t="86705" x="5892800" y="3660775"/>
          <p14:tracePt t="86713" x="5940425" y="3629025"/>
          <p14:tracePt t="86720" x="5988050" y="3595688"/>
          <p14:tracePt t="86728" x="6043613" y="3571875"/>
          <p14:tracePt t="86736" x="6091238" y="3556000"/>
          <p14:tracePt t="86744" x="6132513" y="3532188"/>
          <p14:tracePt t="86752" x="6188075" y="3524250"/>
          <p14:tracePt t="86760" x="6243638" y="3516313"/>
          <p14:tracePt t="86768" x="6299200" y="3516313"/>
          <p14:tracePt t="86776" x="6370638" y="3516313"/>
          <p14:tracePt t="86784" x="6434138" y="3516313"/>
          <p14:tracePt t="86792" x="6515100" y="3524250"/>
          <p14:tracePt t="86800" x="6586538" y="3532188"/>
          <p14:tracePt t="86809" x="6657975" y="3556000"/>
          <p14:tracePt t="86818" x="6729413" y="3571875"/>
          <p14:tracePt t="86825" x="6802438" y="3595688"/>
          <p14:tracePt t="86834" x="6858000" y="3621088"/>
          <p14:tracePt t="86840" x="6913563" y="3644900"/>
          <p14:tracePt t="86849" x="6969125" y="3684588"/>
          <p14:tracePt t="86856" x="7016750" y="3708400"/>
          <p14:tracePt t="86866" x="7064375" y="3732213"/>
          <p14:tracePt t="86874" x="7104063" y="3756025"/>
          <p14:tracePt t="86882" x="7127875" y="3787775"/>
          <p14:tracePt t="86890" x="7161213" y="3819525"/>
          <p14:tracePt t="86908" x="7200900" y="3883025"/>
          <p14:tracePt t="86914" x="7224713" y="3914775"/>
          <p14:tracePt t="86922" x="7248525" y="3956050"/>
          <p14:tracePt t="86928" x="7272338" y="4003675"/>
          <p14:tracePt t="86936" x="7288213" y="4043363"/>
          <p14:tracePt t="86944" x="7312025" y="4098925"/>
          <p14:tracePt t="86952" x="7327900" y="4154488"/>
          <p14:tracePt t="86960" x="7343775" y="4210050"/>
          <p14:tracePt t="86968" x="7351713" y="4265613"/>
          <p14:tracePt t="86976" x="7359650" y="4330700"/>
          <p14:tracePt t="86984" x="7359650" y="4378325"/>
          <p14:tracePt t="86992" x="7367588" y="4449763"/>
          <p14:tracePt t="87001" x="7367588" y="4497388"/>
          <p14:tracePt t="87008" x="7367588" y="4545013"/>
          <p14:tracePt t="87017" x="7367588" y="4584700"/>
          <p14:tracePt t="87024" x="7359650" y="4633913"/>
          <p14:tracePt t="87034" x="7351713" y="4665663"/>
          <p14:tracePt t="87040" x="7343775" y="4705350"/>
          <p14:tracePt t="87049" x="7327900" y="4737100"/>
          <p14:tracePt t="87056" x="7319963" y="4776788"/>
          <p14:tracePt t="87064" x="7304088" y="4792663"/>
          <p14:tracePt t="87072" x="7288213" y="4816475"/>
          <p14:tracePt t="87080" x="7272338" y="4840288"/>
          <p14:tracePt t="87088" x="7248525" y="4848225"/>
          <p14:tracePt t="87096" x="7232650" y="4864100"/>
          <p14:tracePt t="87105" x="7200900" y="4879975"/>
          <p14:tracePt t="87112" x="7169150" y="4895850"/>
          <p14:tracePt t="87121" x="7127875" y="4911725"/>
          <p14:tracePt t="87128" x="7088188" y="4927600"/>
          <p14:tracePt t="87137" x="7040563" y="4951413"/>
          <p14:tracePt t="87144" x="6992938" y="4959350"/>
          <p14:tracePt t="87152" x="6937375" y="4976813"/>
          <p14:tracePt t="87160" x="6897688" y="4992688"/>
          <p14:tracePt t="87168" x="6850063" y="5016500"/>
          <p14:tracePt t="87176" x="6810375" y="5040313"/>
          <p14:tracePt t="87185" x="6761163" y="5064125"/>
          <p14:tracePt t="87192" x="6721475" y="5080000"/>
          <p14:tracePt t="87202" x="6665913" y="5111750"/>
          <p14:tracePt t="87208" x="6618288" y="5127625"/>
          <p14:tracePt t="87219" x="6562725" y="5159375"/>
          <p14:tracePt t="87224" x="6515100" y="5175250"/>
          <p14:tracePt t="87233" x="6467475" y="5199063"/>
          <p14:tracePt t="87240" x="6434138" y="5222875"/>
          <p14:tracePt t="87248" x="6394450" y="5246688"/>
          <p14:tracePt t="87256" x="6378575" y="5254625"/>
          <p14:tracePt t="87264" x="6346825" y="5270500"/>
          <p14:tracePt t="87272" x="6330950" y="5270500"/>
          <p14:tracePt t="87280" x="6315075" y="5286375"/>
          <p14:tracePt t="87288" x="6299200" y="5294313"/>
          <p14:tracePt t="87296" x="6283325" y="5302250"/>
          <p14:tracePt t="87304" x="6275388" y="5319713"/>
          <p14:tracePt t="87312" x="6267450" y="5319713"/>
          <p14:tracePt t="87320" x="6251575" y="5327650"/>
          <p14:tracePt t="87336" x="6235700" y="5335588"/>
          <p14:tracePt t="87353" x="6227763" y="5343525"/>
          <p14:tracePt t="87360" x="6219825" y="5343525"/>
          <p14:tracePt t="87369" x="6211888" y="5343525"/>
          <p14:tracePt t="87376" x="6203950" y="5351463"/>
          <p14:tracePt t="87386" x="6203950" y="5359400"/>
          <p14:tracePt t="87393" x="6196013" y="5359400"/>
          <p14:tracePt t="87402" x="6188075" y="5359400"/>
          <p14:tracePt t="87424" x="6180138" y="5359400"/>
          <p14:tracePt t="87442" x="6172200" y="5359400"/>
          <p14:tracePt t="87449" x="6164263" y="5359400"/>
          <p14:tracePt t="87458" x="6156325" y="5359400"/>
          <p14:tracePt t="87465" x="6132513" y="5351463"/>
          <p14:tracePt t="87475" x="6116638" y="5335588"/>
          <p14:tracePt t="87481" x="6083300" y="5327650"/>
          <p14:tracePt t="87489" x="6059488" y="5310188"/>
          <p14:tracePt t="87497" x="6011863" y="5278438"/>
          <p14:tracePt t="87506" x="5972175" y="5246688"/>
          <p14:tracePt t="87514" x="5924550" y="5207000"/>
          <p14:tracePt t="87523" x="5868988" y="5159375"/>
          <p14:tracePt t="87530" x="5821363" y="5111750"/>
          <p14:tracePt t="87540" x="5781675" y="5064125"/>
          <p14:tracePt t="87546" x="5740400" y="5008563"/>
          <p14:tracePt t="87557" x="5700713" y="4976813"/>
          <p14:tracePt t="87562" x="5668963" y="4935538"/>
          <p14:tracePt t="87574" x="5637213" y="4895850"/>
          <p14:tracePt t="87579" x="5605463" y="4856163"/>
          <p14:tracePt t="87587" x="5573713" y="4824413"/>
          <p14:tracePt t="87592" x="5541963" y="4808538"/>
          <p14:tracePt t="87600" x="5518150" y="4792663"/>
          <p14:tracePt t="87608" x="5502275" y="4784725"/>
          <p14:tracePt t="87616" x="5486400" y="4768850"/>
          <p14:tracePt t="87624" x="5470525" y="4760913"/>
          <p14:tracePt t="87641" x="5462588" y="4760913"/>
          <p14:tracePt t="87657" x="5454650" y="4760913"/>
          <p14:tracePt t="87664" x="5438775" y="4760913"/>
          <p14:tracePt t="87680" x="5422900" y="4768850"/>
          <p14:tracePt t="87689" x="5414963" y="4800600"/>
          <p14:tracePt t="87696" x="5407025" y="4824413"/>
          <p14:tracePt t="87705" x="5397500" y="4848225"/>
          <p14:tracePt t="87712" x="5381625" y="4872038"/>
          <p14:tracePt t="87721" x="5381625" y="4887913"/>
          <p14:tracePt t="87728" x="5365750" y="4895850"/>
          <p14:tracePt t="87738" x="5365750" y="4903788"/>
          <p14:tracePt t="87744" x="5349875" y="4911725"/>
          <p14:tracePt t="87761" x="5341938" y="4911725"/>
          <p14:tracePt t="87777" x="5334000" y="4911725"/>
          <p14:tracePt t="87785" x="5334000" y="4903788"/>
          <p14:tracePt t="87793" x="5326063" y="4856163"/>
          <p14:tracePt t="87800" x="5310188" y="4816475"/>
          <p14:tracePt t="87808" x="5286375" y="4737100"/>
          <p14:tracePt t="87816" x="5246688" y="4681538"/>
          <p14:tracePt t="87824" x="5214938" y="4600575"/>
          <p14:tracePt t="87832" x="5175250" y="4529138"/>
          <p14:tracePt t="87840" x="5135563" y="4457700"/>
          <p14:tracePt t="87848" x="5111750" y="4394200"/>
          <p14:tracePt t="87856" x="5080000" y="4322763"/>
          <p14:tracePt t="87864" x="5056188" y="4257675"/>
          <p14:tracePt t="87872" x="5022850" y="4194175"/>
          <p14:tracePt t="87880" x="5006975" y="4138613"/>
          <p14:tracePt t="87892" x="4991100" y="4090988"/>
          <p14:tracePt t="87897" x="4967288" y="4059238"/>
          <p14:tracePt t="87907" x="4959350" y="4019550"/>
          <p14:tracePt t="87913" x="4951413" y="3987800"/>
          <p14:tracePt t="87924" x="4943475" y="3948113"/>
          <p14:tracePt t="87929" x="4943475" y="3922713"/>
          <p14:tracePt t="87941" x="4935538" y="3898900"/>
          <p14:tracePt t="87945" x="4935538" y="3875088"/>
          <p14:tracePt t="87953" x="4935538" y="3859213"/>
          <p14:tracePt t="87961" x="4935538" y="3843338"/>
          <p14:tracePt t="87969" x="4935538" y="3827463"/>
          <p14:tracePt t="87977" x="4935538" y="3803650"/>
          <p14:tracePt t="87985" x="4943475" y="3787775"/>
          <p14:tracePt t="87994" x="4959350" y="3763963"/>
          <p14:tracePt t="88001" x="4975225" y="3748088"/>
          <p14:tracePt t="88010" x="4991100" y="3740150"/>
          <p14:tracePt t="88017" x="5006975" y="3732213"/>
          <p14:tracePt t="88025" x="5030788" y="3724275"/>
          <p14:tracePt t="88033" x="5072063" y="3724275"/>
          <p14:tracePt t="88041" x="5103813" y="3724275"/>
          <p14:tracePt t="88049" x="5135563" y="3740150"/>
          <p14:tracePt t="88058" x="5183188" y="3763963"/>
          <p14:tracePt t="88065" x="5222875" y="3787775"/>
          <p14:tracePt t="88072" x="5262563" y="3827463"/>
          <p14:tracePt t="88080" x="5294313" y="3859213"/>
          <p14:tracePt t="88089" x="5318125" y="3906838"/>
          <p14:tracePt t="88096" x="5326063" y="3956050"/>
          <p14:tracePt t="88105" x="5334000" y="4011613"/>
          <p14:tracePt t="88112" x="5334000" y="4051300"/>
          <p14:tracePt t="88122" x="5334000" y="4098925"/>
          <p14:tracePt t="88128" x="5326063" y="4138613"/>
          <p14:tracePt t="88136" x="5302250" y="4170363"/>
          <p14:tracePt t="88144" x="5270500" y="4194175"/>
          <p14:tracePt t="88152" x="5262563" y="4202113"/>
          <p14:tracePt t="88160" x="5254625" y="4202113"/>
          <p14:tracePt t="88168" x="5238750" y="4202113"/>
          <p14:tracePt t="88176" x="5230813" y="4202113"/>
          <p14:tracePt t="88184" x="5214938" y="4170363"/>
          <p14:tracePt t="88193" x="5183188" y="4122738"/>
          <p14:tracePt t="88200" x="5151438" y="4067175"/>
          <p14:tracePt t="88208" x="5119688" y="4003675"/>
          <p14:tracePt t="88216" x="5087938" y="3922713"/>
          <p14:tracePt t="88225" x="5056188" y="3851275"/>
          <p14:tracePt t="88232" x="5014913" y="3787775"/>
          <p14:tracePt t="88240" x="4999038" y="3724275"/>
          <p14:tracePt t="88248" x="4983163" y="3652838"/>
          <p14:tracePt t="88257" x="4983163" y="3613150"/>
          <p14:tracePt t="88264" x="4983163" y="3571875"/>
          <p14:tracePt t="88273" x="4983163" y="3548063"/>
          <p14:tracePt t="88280" x="4983163" y="3508375"/>
          <p14:tracePt t="88290" x="4999038" y="3484563"/>
          <p14:tracePt t="88296" x="5014913" y="3460750"/>
          <p14:tracePt t="88304" x="5030788" y="3421063"/>
          <p14:tracePt t="88312" x="5064125" y="3405188"/>
          <p14:tracePt t="88320" x="5111750" y="3381375"/>
          <p14:tracePt t="88328" x="5151438" y="3357563"/>
          <p14:tracePt t="88336" x="5199063" y="3357563"/>
          <p14:tracePt t="88344" x="5254625" y="3349625"/>
          <p14:tracePt t="88352" x="5302250" y="3349625"/>
          <p14:tracePt t="88360" x="5349875" y="3349625"/>
          <p14:tracePt t="88369" x="5407025" y="3349625"/>
          <p14:tracePt t="88376" x="5438775" y="3357563"/>
          <p14:tracePt t="88384" x="5486400" y="3365500"/>
          <p14:tracePt t="88392" x="5510213" y="3389313"/>
          <p14:tracePt t="88400" x="5549900" y="3405188"/>
          <p14:tracePt t="88409" x="5565775" y="3421063"/>
          <p14:tracePt t="88416" x="5589588" y="3452813"/>
          <p14:tracePt t="88424" x="5597525" y="3476625"/>
          <p14:tracePt t="88432" x="5605463" y="3492500"/>
          <p14:tracePt t="88441" x="5605463" y="3524250"/>
          <p14:tracePt t="88448" x="5605463" y="3548063"/>
          <p14:tracePt t="88461" x="5605463" y="3571875"/>
          <p14:tracePt t="88465" x="5605463" y="3595688"/>
          <p14:tracePt t="88477" x="5597525" y="3621088"/>
          <p14:tracePt t="88481" x="5589588" y="3644900"/>
          <p14:tracePt t="88490" x="5573713" y="3660775"/>
          <p14:tracePt t="88497" x="5557838" y="3676650"/>
          <p14:tracePt t="88506" x="5549900" y="3684588"/>
          <p14:tracePt t="88514" x="5534025" y="3692525"/>
          <p14:tracePt t="88520" x="5518150" y="3700463"/>
          <p14:tracePt t="88537" x="5502275" y="3700463"/>
          <p14:tracePt t="88553" x="5494338" y="3700463"/>
          <p14:tracePt t="88577" x="5486400" y="3692525"/>
          <p14:tracePt t="88584" x="5478463" y="3676650"/>
          <p14:tracePt t="88592" x="5478463" y="3660775"/>
          <p14:tracePt t="88600" x="5478463" y="3644900"/>
          <p14:tracePt t="88609" x="5478463" y="3621088"/>
          <p14:tracePt t="88617" x="5478463" y="3595688"/>
          <p14:tracePt t="88626" x="5478463" y="3571875"/>
          <p14:tracePt t="88633" x="5486400" y="3556000"/>
          <p14:tracePt t="88642" x="5494338" y="3548063"/>
          <p14:tracePt t="88648" x="5502275" y="3540125"/>
          <p14:tracePt t="88659" x="5510213" y="3532188"/>
          <p14:tracePt t="88664" x="5518150" y="3532188"/>
          <p14:tracePt t="88673" x="5526088" y="3532188"/>
          <p14:tracePt t="88689" x="5534025" y="3532188"/>
          <p14:tracePt t="88704" x="5549900" y="3532188"/>
          <p14:tracePt t="88712" x="5557838" y="3548063"/>
          <p14:tracePt t="88720" x="5573713" y="3579813"/>
          <p14:tracePt t="88728" x="5589588" y="3621088"/>
          <p14:tracePt t="88736" x="5605463" y="3668713"/>
          <p14:tracePt t="88744" x="5613400" y="3716338"/>
          <p14:tracePt t="88752" x="5613400" y="3771900"/>
          <p14:tracePt t="88760" x="5621338" y="3819525"/>
          <p14:tracePt t="88769" x="5621338" y="3867150"/>
          <p14:tracePt t="88777" x="5621338" y="3898900"/>
          <p14:tracePt t="88785" x="5621338" y="3930650"/>
          <p14:tracePt t="88794" x="5613400" y="3956050"/>
          <p14:tracePt t="88800" x="5605463" y="3979863"/>
          <p14:tracePt t="88810" x="5597525" y="3995738"/>
          <p14:tracePt t="88817" x="5589588" y="4003675"/>
          <p14:tracePt t="88827" x="5573713" y="4011613"/>
          <p14:tracePt t="88833" x="5557838" y="4019550"/>
          <p14:tracePt t="88844" x="5541963" y="4019550"/>
          <p14:tracePt t="88848" x="5526088" y="4019550"/>
          <p14:tracePt t="88856" x="5502275" y="4019550"/>
          <p14:tracePt t="88864" x="5470525" y="4019550"/>
          <p14:tracePt t="88876" x="5438775" y="4019550"/>
          <p14:tracePt t="88880" x="5389563" y="4011613"/>
          <p14:tracePt t="88888" x="5357813" y="3987800"/>
          <p14:tracePt t="88896" x="5318125" y="3979863"/>
          <p14:tracePt t="88904" x="5286375" y="3963988"/>
          <p14:tracePt t="88912" x="5270500" y="3956050"/>
          <p14:tracePt t="88920" x="5246688" y="3948113"/>
          <p14:tracePt t="88936" x="5238750" y="3938588"/>
          <p14:tracePt t="89018" x="5238750" y="3948113"/>
          <p14:tracePt t="89028" x="5246688" y="3979863"/>
          <p14:tracePt t="89034" x="5262563" y="4027488"/>
          <p14:tracePt t="89043" x="5278438" y="4067175"/>
          <p14:tracePt t="89050" x="5294313" y="4122738"/>
          <p14:tracePt t="89057" x="5302250" y="4178300"/>
          <p14:tracePt t="89064" x="5310188" y="4233863"/>
          <p14:tracePt t="89072" x="5310188" y="4273550"/>
          <p14:tracePt t="89080" x="5310188" y="4322763"/>
          <p14:tracePt t="89088" x="5310188" y="4362450"/>
          <p14:tracePt t="89096" x="5310188" y="4394200"/>
          <p14:tracePt t="89104" x="5310188" y="4425950"/>
          <p14:tracePt t="89112" x="5310188" y="4449763"/>
          <p14:tracePt t="89120" x="5310188" y="4465638"/>
          <p14:tracePt t="89129" x="5310188" y="4489450"/>
          <p14:tracePt t="89136" x="5310188" y="4497388"/>
          <p14:tracePt t="89145" x="5310188" y="4505325"/>
          <p14:tracePt t="89152" x="5302250" y="4521200"/>
          <p14:tracePt t="89168" x="5294313" y="4529138"/>
          <p14:tracePt t="89180" x="5286375" y="4537075"/>
          <p14:tracePt t="89185" x="5278438" y="4545013"/>
          <p14:tracePt t="89198" x="5270500" y="4552950"/>
          <p14:tracePt t="89202" x="5262563" y="4560888"/>
          <p14:tracePt t="89209" x="5254625" y="4560888"/>
          <p14:tracePt t="89217" x="5246688" y="4568825"/>
          <p14:tracePt t="89225" x="5238750" y="4576763"/>
          <p14:tracePt t="89233" x="5230813" y="4576763"/>
          <p14:tracePt t="89241" x="5230813" y="4584700"/>
          <p14:tracePt t="89249" x="5222875" y="4584700"/>
          <p14:tracePt t="89256" x="5222875" y="4592638"/>
          <p14:tracePt t="89273" x="5214938" y="4600575"/>
          <p14:tracePt t="89281" x="5214938" y="4608513"/>
          <p14:tracePt t="89296" x="5214938" y="4616450"/>
          <p14:tracePt t="89313" x="5214938" y="4633913"/>
          <p14:tracePt t="89321" x="5214938" y="4649788"/>
          <p14:tracePt t="89328" x="5214938" y="4673600"/>
          <p14:tracePt t="89336" x="5222875" y="4697413"/>
          <p14:tracePt t="89344" x="5230813" y="4713288"/>
          <p14:tracePt t="89352" x="5238750" y="4729163"/>
          <p14:tracePt t="89360" x="5246688" y="4745038"/>
          <p14:tracePt t="89368" x="5246688" y="4760913"/>
          <p14:tracePt t="89377" x="5254625" y="4776788"/>
          <p14:tracePt t="89384" x="5262563" y="4784725"/>
          <p14:tracePt t="89392" x="5262563" y="4800600"/>
          <p14:tracePt t="89400" x="5262563" y="4808538"/>
          <p14:tracePt t="89408" x="5270500" y="4808538"/>
          <p14:tracePt t="89416" x="5278438" y="4824413"/>
          <p14:tracePt t="89424" x="5278438" y="4832350"/>
          <p14:tracePt t="89433" x="5278438" y="4840288"/>
          <p14:tracePt t="89440" x="5286375" y="4840288"/>
          <p14:tracePt t="89449" x="5286375" y="4848225"/>
          <p14:tracePt t="89465" x="5294313" y="4848225"/>
          <p14:tracePt t="89472" x="5294313" y="4856163"/>
          <p14:tracePt t="89488" x="5302250" y="4856163"/>
          <p14:tracePt t="89497" x="5302250" y="4864100"/>
          <p14:tracePt t="89514" x="5302250" y="4872038"/>
          <p14:tracePt t="89530" x="5310188" y="4872038"/>
          <p14:tracePt t="89536" x="5310188" y="4879975"/>
          <p14:tracePt t="89547" x="5318125" y="4879975"/>
          <p14:tracePt t="89553" x="5318125" y="4895850"/>
          <p14:tracePt t="89561" x="5326063" y="4903788"/>
          <p14:tracePt t="89568" x="5334000" y="4911725"/>
          <p14:tracePt t="89576" x="5341938" y="4927600"/>
          <p14:tracePt t="89584" x="5349875" y="4943475"/>
          <p14:tracePt t="89592" x="5357813" y="4959350"/>
          <p14:tracePt t="89601" x="5373688" y="4976813"/>
          <p14:tracePt t="89608" x="5381625" y="4992688"/>
          <p14:tracePt t="89618" x="5389563" y="5000625"/>
          <p14:tracePt t="89625" x="5397500" y="5016500"/>
          <p14:tracePt t="89641" x="5397500" y="5024438"/>
          <p14:tracePt t="89648" x="5407025" y="5032375"/>
          <p14:tracePt t="89666" x="5407025" y="5040313"/>
          <p14:tracePt t="89673" x="5407025" y="5048250"/>
          <p14:tracePt t="89737" x="5407025" y="5056188"/>
          <p14:tracePt t="89761" x="5407025" y="5064125"/>
          <p14:tracePt t="89778" x="5407025" y="5072063"/>
          <p14:tracePt t="89786" x="5407025" y="5080000"/>
          <p14:tracePt t="89794" x="5397500" y="5087938"/>
          <p14:tracePt t="89809" x="5397500" y="5095875"/>
          <p14:tracePt t="89824" x="5389563" y="5103813"/>
          <p14:tracePt t="89833" x="5389563" y="5111750"/>
          <p14:tracePt t="89841" x="5381625" y="5111750"/>
          <p14:tracePt t="89849" x="5381625" y="5119688"/>
          <p14:tracePt t="89865" x="5373688" y="5127625"/>
          <p14:tracePt t="89873" x="5365750" y="5135563"/>
          <p14:tracePt t="89882" x="5357813" y="5135563"/>
          <p14:tracePt t="89901" x="5349875" y="5135563"/>
          <p14:tracePt t="89905" x="5341938" y="5135563"/>
          <p14:tracePt t="89916" x="5334000" y="5135563"/>
          <p14:tracePt t="89921" x="5326063" y="5135563"/>
          <p14:tracePt t="89928" x="5310188" y="5135563"/>
          <p14:tracePt t="89936" x="5294313" y="5135563"/>
          <p14:tracePt t="89944" x="5270500" y="5111750"/>
          <p14:tracePt t="89952" x="5238750" y="5095875"/>
          <p14:tracePt t="89960" x="5214938" y="5064125"/>
          <p14:tracePt t="89968" x="5175250" y="5032375"/>
          <p14:tracePt t="89976" x="5143500" y="4992688"/>
          <p14:tracePt t="89984" x="5103813" y="4959350"/>
          <p14:tracePt t="89992" x="5080000" y="4927600"/>
          <p14:tracePt t="90000" x="5072063" y="4887913"/>
          <p14:tracePt t="90008" x="5056188" y="4856163"/>
          <p14:tracePt t="90016" x="5046663" y="4808538"/>
          <p14:tracePt t="90024" x="5038725" y="4752975"/>
          <p14:tracePt t="90032" x="5030788" y="4713288"/>
          <p14:tracePt t="90040" x="5030788" y="4649788"/>
          <p14:tracePt t="90048" x="5030788" y="4584700"/>
          <p14:tracePt t="90056" x="5030788" y="4529138"/>
          <p14:tracePt t="90064" x="5030788" y="4457700"/>
          <p14:tracePt t="90072" x="5030788" y="4386263"/>
          <p14:tracePt t="90081" x="5030788" y="4322763"/>
          <p14:tracePt t="90088" x="5030788" y="4273550"/>
          <p14:tracePt t="90097" x="5030788" y="4217988"/>
          <p14:tracePt t="90105" x="5030788" y="4170363"/>
          <p14:tracePt t="90113" x="5046663" y="4138613"/>
          <p14:tracePt t="90121" x="5056188" y="4114800"/>
          <p14:tracePt t="90129" x="5080000" y="4106863"/>
          <p14:tracePt t="90145" x="5087938" y="4098925"/>
          <p14:tracePt t="90153" x="5103813" y="4098925"/>
          <p14:tracePt t="90161" x="5119688" y="4098925"/>
          <p14:tracePt t="90169" x="5135563" y="4098925"/>
          <p14:tracePt t="90176" x="5151438" y="4098925"/>
          <p14:tracePt t="90185" x="5167313" y="4114800"/>
          <p14:tracePt t="90192" x="5175250" y="4138613"/>
          <p14:tracePt t="90201" x="5183188" y="4170363"/>
          <p14:tracePt t="90209" x="5199063" y="4202113"/>
          <p14:tracePt t="90217" x="5207000" y="4249738"/>
          <p14:tracePt t="90225" x="5214938" y="4298950"/>
          <p14:tracePt t="90234" x="5214938" y="4330700"/>
          <p14:tracePt t="90241" x="5214938" y="4362450"/>
          <p14:tracePt t="90250" x="5214938" y="4386263"/>
          <p14:tracePt t="90257" x="5214938" y="4402138"/>
          <p14:tracePt t="90267" x="5214938" y="4410075"/>
          <p14:tracePt t="90273" x="5207000" y="4410075"/>
          <p14:tracePt t="90297" x="5199063" y="4410075"/>
          <p14:tracePt t="90305" x="5191125" y="4402138"/>
          <p14:tracePt t="90312" x="5167313" y="4354513"/>
          <p14:tracePt t="90322" x="5135563" y="4291013"/>
          <p14:tracePt t="90329" x="5095875" y="4217988"/>
          <p14:tracePt t="90339" x="5056188" y="4122738"/>
          <p14:tracePt t="90345" x="5030788" y="4027488"/>
          <p14:tracePt t="90353" x="4999038" y="3938588"/>
          <p14:tracePt t="90361" x="4967288" y="3859213"/>
          <p14:tracePt t="90371" x="4959350" y="3787775"/>
          <p14:tracePt t="90377" x="4951413" y="3716338"/>
          <p14:tracePt t="90384" x="4951413" y="3652838"/>
          <p14:tracePt t="90392" x="4951413" y="3613150"/>
          <p14:tracePt t="90401" x="4951413" y="3571875"/>
          <p14:tracePt t="90408" x="4951413" y="3532188"/>
          <p14:tracePt t="90417" x="4959350" y="3500438"/>
          <p14:tracePt t="90424" x="4967288" y="3468688"/>
          <p14:tracePt t="90434" x="4983163" y="3436938"/>
          <p14:tracePt t="90440" x="4991100" y="3413125"/>
          <p14:tracePt t="90450" x="5006975" y="3397250"/>
          <p14:tracePt t="90456" x="5022850" y="3381375"/>
          <p14:tracePt t="90465" x="5030788" y="3381375"/>
          <p14:tracePt t="90473" x="5056188" y="3373438"/>
          <p14:tracePt t="90481" x="5095875" y="3365500"/>
          <p14:tracePt t="90490" x="5127625" y="3365500"/>
          <p14:tracePt t="90497" x="5167313" y="3365500"/>
          <p14:tracePt t="90507" x="5214938" y="3365500"/>
          <p14:tracePt t="90513" x="5262563" y="3365500"/>
          <p14:tracePt t="90522" x="5318125" y="3365500"/>
          <p14:tracePt t="90529" x="5373688" y="3373438"/>
          <p14:tracePt t="90538" x="5414963" y="3389313"/>
          <p14:tracePt t="90545" x="5446713" y="3405188"/>
          <p14:tracePt t="90554" x="5478463" y="3429000"/>
          <p14:tracePt t="90560" x="5494338" y="3452813"/>
          <p14:tracePt t="90569" x="5510213" y="3484563"/>
          <p14:tracePt t="90577" x="5526088" y="3516313"/>
          <p14:tracePt t="90585" x="5541963" y="3563938"/>
          <p14:tracePt t="90592" x="5541963" y="3595688"/>
          <p14:tracePt t="90600" x="5541963" y="3644900"/>
          <p14:tracePt t="90608" x="5541963" y="3692525"/>
          <p14:tracePt t="90619" x="5541963" y="3724275"/>
          <p14:tracePt t="90625" x="5541963" y="3779838"/>
          <p14:tracePt t="90635" x="5534025" y="3819525"/>
          <p14:tracePt t="90640" x="5510213" y="3851275"/>
          <p14:tracePt t="90649" x="5494338" y="3883025"/>
          <p14:tracePt t="90657" x="5478463" y="3898900"/>
          <p14:tracePt t="90665" x="5462588" y="3906838"/>
          <p14:tracePt t="90673" x="5446713" y="3906838"/>
          <p14:tracePt t="90681" x="5430838" y="3906838"/>
          <p14:tracePt t="90689" x="5407025" y="3906838"/>
          <p14:tracePt t="90697" x="5381625" y="3890963"/>
          <p14:tracePt t="90705" x="5341938" y="3851275"/>
          <p14:tracePt t="90713" x="5310188" y="3819525"/>
          <p14:tracePt t="90721" x="5286375" y="3756025"/>
          <p14:tracePt t="90729" x="5254625" y="3700463"/>
          <p14:tracePt t="90736" x="5238750" y="3636963"/>
          <p14:tracePt t="90744" x="5222875" y="3579813"/>
          <p14:tracePt t="90752" x="5222875" y="3524250"/>
          <p14:tracePt t="90760" x="5222875" y="3484563"/>
          <p14:tracePt t="90768" x="5222875" y="3452813"/>
          <p14:tracePt t="90776" x="5222875" y="3429000"/>
          <p14:tracePt t="90784" x="5230813" y="3405188"/>
          <p14:tracePt t="90792" x="5254625" y="3397250"/>
          <p14:tracePt t="90803" x="5270500" y="3381375"/>
          <p14:tracePt t="90809" x="5294313" y="3373438"/>
          <p14:tracePt t="90819" x="5326063" y="3365500"/>
          <p14:tracePt t="90825" x="5365750" y="3357563"/>
          <p14:tracePt t="90833" x="5397500" y="3357563"/>
          <p14:tracePt t="90841" x="5438775" y="3357563"/>
          <p14:tracePt t="90848" x="5486400" y="3365500"/>
          <p14:tracePt t="90857" x="5534025" y="3381375"/>
          <p14:tracePt t="90864" x="5581650" y="3405188"/>
          <p14:tracePt t="90873" x="5629275" y="3429000"/>
          <p14:tracePt t="90880" x="5661025" y="3460750"/>
          <p14:tracePt t="90890" x="5708650" y="3492500"/>
          <p14:tracePt t="90896" x="5749925" y="3516313"/>
          <p14:tracePt t="90905" x="5789613" y="3563938"/>
          <p14:tracePt t="90912" x="5829300" y="3621088"/>
          <p14:tracePt t="90920" x="5861050" y="3668713"/>
          <p14:tracePt t="90928" x="5900738" y="3724275"/>
          <p14:tracePt t="90937" x="5924550" y="3787775"/>
          <p14:tracePt t="90944" x="5956300" y="3851275"/>
          <p14:tracePt t="90953" x="5988050" y="3914775"/>
          <p14:tracePt t="90960" x="6011863" y="3971925"/>
          <p14:tracePt t="90970" x="6019800" y="4027488"/>
          <p14:tracePt t="90977" x="6027738" y="4083050"/>
          <p14:tracePt t="90988" x="6027738" y="4138613"/>
          <p14:tracePt t="90993" x="6027738" y="4178300"/>
          <p14:tracePt t="91001" x="6027738" y="4225925"/>
          <p14:tracePt t="91008" x="6019800" y="4265613"/>
          <p14:tracePt t="91016" x="6011863" y="4291013"/>
          <p14:tracePt t="91024" x="6003925" y="4330700"/>
          <p14:tracePt t="91032" x="5988050" y="4346575"/>
          <p14:tracePt t="91040" x="5972175" y="4370388"/>
          <p14:tracePt t="91048" x="5940425" y="4394200"/>
          <p14:tracePt t="91056" x="5916613" y="4425950"/>
          <p14:tracePt t="91064" x="5884863" y="4433888"/>
          <p14:tracePt t="91072" x="5853113" y="4457700"/>
          <p14:tracePt t="91080" x="5813425" y="4473575"/>
          <p14:tracePt t="91088" x="5789613" y="4489450"/>
          <p14:tracePt t="91096" x="5765800" y="4489450"/>
          <p14:tracePt t="91104" x="5740400" y="4489450"/>
          <p14:tracePt t="91112" x="5708650" y="4489450"/>
          <p14:tracePt t="91120" x="5684838" y="4489450"/>
          <p14:tracePt t="91128" x="5661025" y="4489450"/>
          <p14:tracePt t="91138" x="5637213" y="4473575"/>
          <p14:tracePt t="91145" x="5621338" y="4457700"/>
          <p14:tracePt t="91155" x="5597525" y="4425950"/>
          <p14:tracePt t="91161" x="5581650" y="4394200"/>
          <p14:tracePt t="91171" x="5557838" y="4322763"/>
          <p14:tracePt t="91191" x="5518150" y="4194175"/>
          <p14:tracePt t="91193" x="5518150" y="4122738"/>
          <p14:tracePt t="91201" x="5518150" y="4043363"/>
          <p14:tracePt t="91209" x="5518150" y="3979863"/>
          <p14:tracePt t="91217" x="5518150" y="3922713"/>
          <p14:tracePt t="91225" x="5518150" y="3875088"/>
          <p14:tracePt t="91233" x="5534025" y="3827463"/>
          <p14:tracePt t="91241" x="5557838" y="3787775"/>
          <p14:tracePt t="91248" x="5581650" y="3748088"/>
          <p14:tracePt t="91258" x="5605463" y="3724275"/>
          <p14:tracePt t="91265" x="5629275" y="3692525"/>
          <p14:tracePt t="91272" x="5668963" y="3684588"/>
          <p14:tracePt t="91281" x="5692775" y="3660775"/>
          <p14:tracePt t="91289" x="5732463" y="3644900"/>
          <p14:tracePt t="91297" x="5773738" y="3629025"/>
          <p14:tracePt t="91305" x="5837238" y="3605213"/>
          <p14:tracePt t="91313" x="5900738" y="3571875"/>
          <p14:tracePt t="91323" x="5956300" y="3548063"/>
          <p14:tracePt t="91329" x="6035675" y="3516313"/>
          <p14:tracePt t="91339" x="6116638" y="3476625"/>
          <p14:tracePt t="91345" x="6196013" y="3444875"/>
          <p14:tracePt t="91355" x="6267450" y="3421063"/>
          <p14:tracePt t="91361" x="6338888" y="3381375"/>
          <p14:tracePt t="91369" x="6426200" y="3357563"/>
          <p14:tracePt t="91377" x="6499225" y="3341688"/>
          <p14:tracePt t="91385" x="6562725" y="3325813"/>
          <p14:tracePt t="91393" x="6634163" y="3309938"/>
          <p14:tracePt t="91401" x="6681788" y="3294063"/>
          <p14:tracePt t="91409" x="6721475" y="3286125"/>
          <p14:tracePt t="91417" x="6769100" y="3270250"/>
          <p14:tracePt t="91425" x="6802438" y="3262313"/>
          <p14:tracePt t="91433" x="6842125" y="3252788"/>
          <p14:tracePt t="91441" x="6881813" y="3244850"/>
          <p14:tracePt t="91449" x="6913563" y="3244850"/>
          <p14:tracePt t="91457" x="6961188" y="3244850"/>
          <p14:tracePt t="91465" x="7000875" y="3236913"/>
          <p14:tracePt t="91473" x="7032625" y="3236913"/>
          <p14:tracePt t="91481" x="7080250" y="3236913"/>
          <p14:tracePt t="91490" x="7112000" y="3236913"/>
          <p14:tracePt t="91496" x="7145338" y="3236913"/>
          <p14:tracePt t="91507" x="7177088" y="3236913"/>
          <p14:tracePt t="91513" x="7216775" y="3244850"/>
          <p14:tracePt t="91523" x="7248525" y="3252788"/>
          <p14:tracePt t="91529" x="7288213" y="3262313"/>
          <p14:tracePt t="91540" x="7327900" y="3270250"/>
          <p14:tracePt t="91545" x="7367588" y="3286125"/>
          <p14:tracePt t="91553" x="7407275" y="3294063"/>
          <p14:tracePt t="91561" x="7462838" y="3309938"/>
          <p14:tracePt t="91569" x="7512050" y="3325813"/>
          <p14:tracePt t="91576" x="7559675" y="3341688"/>
          <p14:tracePt t="91584" x="7607300" y="3357563"/>
          <p14:tracePt t="91592" x="7646988" y="3373438"/>
          <p14:tracePt t="91600" x="7694613" y="3381375"/>
          <p14:tracePt t="91608" x="7742238" y="3397250"/>
          <p14:tracePt t="91616" x="7766050" y="3405188"/>
          <p14:tracePt t="91625" x="7805738" y="3429000"/>
          <p14:tracePt t="91632" x="7839075" y="3436938"/>
          <p14:tracePt t="91640" x="7870825" y="3444875"/>
          <p14:tracePt t="91648" x="7910513" y="3460750"/>
          <p14:tracePt t="91656" x="7950200" y="3484563"/>
          <p14:tracePt t="91664" x="7974013" y="3500438"/>
          <p14:tracePt t="91673" x="7997825" y="3516313"/>
          <p14:tracePt t="91680" x="8021638" y="3540125"/>
          <p14:tracePt t="91689" x="8037513" y="3563938"/>
          <p14:tracePt t="91696" x="8053388" y="3579813"/>
          <p14:tracePt t="91706" x="8069263" y="3621088"/>
          <p14:tracePt t="91712" x="8085138" y="3660775"/>
          <p14:tracePt t="91720" x="8108950" y="3700463"/>
          <p14:tracePt t="91728" x="8124825" y="3748088"/>
          <p14:tracePt t="91736" x="8140700" y="3795713"/>
          <p14:tracePt t="91744" x="8156575" y="3851275"/>
          <p14:tracePt t="91752" x="8172450" y="3890963"/>
          <p14:tracePt t="91760" x="8197850" y="3956050"/>
          <p14:tracePt t="91768" x="8213725" y="3995738"/>
          <p14:tracePt t="91776" x="8229600" y="4051300"/>
          <p14:tracePt t="91784" x="8245475" y="4106863"/>
          <p14:tracePt t="91792" x="8261350" y="4154488"/>
          <p14:tracePt t="91800" x="8277225" y="4210050"/>
          <p14:tracePt t="91809" x="8293100" y="4273550"/>
          <p14:tracePt t="91816" x="8308975" y="4330700"/>
          <p14:tracePt t="91825" x="8316913" y="4386263"/>
          <p14:tracePt t="91832" x="8332788" y="4441825"/>
          <p14:tracePt t="91840" x="8340725" y="4497388"/>
          <p14:tracePt t="91848" x="8348663" y="4545013"/>
          <p14:tracePt t="91857" x="8364538" y="4592638"/>
          <p14:tracePt t="91864" x="8380413" y="4649788"/>
          <p14:tracePt t="91874" x="8396288" y="4689475"/>
          <p14:tracePt t="91891" x="8412163" y="4784725"/>
          <p14:tracePt t="91896" x="8412163" y="4832350"/>
          <p14:tracePt t="91904" x="8412163" y="4879975"/>
          <p14:tracePt t="91912" x="8420100" y="4935538"/>
          <p14:tracePt t="91920" x="8420100" y="4976813"/>
          <p14:tracePt t="91928" x="8420100" y="5032375"/>
          <p14:tracePt t="91936" x="8420100" y="5095875"/>
          <p14:tracePt t="91944" x="8420100" y="5159375"/>
          <p14:tracePt t="91952" x="8420100" y="5222875"/>
          <p14:tracePt t="91960" x="8404225" y="5302250"/>
          <p14:tracePt t="91968" x="8388350" y="5367338"/>
          <p14:tracePt t="91976" x="8364538" y="5446713"/>
          <p14:tracePt t="91984" x="8340725" y="5510213"/>
          <p14:tracePt t="91992" x="8301038" y="5565775"/>
          <p14:tracePt t="92000" x="8261350" y="5629275"/>
          <p14:tracePt t="92008" x="8221663" y="5678488"/>
          <p14:tracePt t="92016" x="8180388" y="5726113"/>
          <p14:tracePt t="92024" x="8140700" y="5765800"/>
          <p14:tracePt t="92032" x="8093075" y="5813425"/>
          <p14:tracePt t="92041" x="8053388" y="5845175"/>
          <p14:tracePt t="92049" x="8005763" y="5884863"/>
          <p14:tracePt t="92058" x="7958138" y="5916613"/>
          <p14:tracePt t="92064" x="7902575" y="5956300"/>
          <p14:tracePt t="92075" x="7847013" y="5988050"/>
          <p14:tracePt t="92081" x="7773988" y="6037263"/>
          <p14:tracePt t="92088" x="7710488" y="6061075"/>
          <p14:tracePt t="92096" x="7639050" y="6092825"/>
          <p14:tracePt t="92104" x="7575550" y="6116638"/>
          <p14:tracePt t="92112" x="7504113" y="6140450"/>
          <p14:tracePt t="92120" x="7439025" y="6164263"/>
          <p14:tracePt t="92128" x="7375525" y="6188075"/>
          <p14:tracePt t="92136" x="7312025" y="6211888"/>
          <p14:tracePt t="92144" x="7248525" y="6227763"/>
          <p14:tracePt t="92152" x="7192963" y="6251575"/>
          <p14:tracePt t="92160" x="7135813" y="6267450"/>
          <p14:tracePt t="92168" x="7080250" y="6291263"/>
          <p14:tracePt t="92176" x="7032625" y="6307138"/>
          <p14:tracePt t="92184" x="6969125" y="6323013"/>
          <p14:tracePt t="92192" x="6921500" y="6338888"/>
          <p14:tracePt t="92200" x="6865938" y="6348413"/>
          <p14:tracePt t="92210" x="6818313" y="6364288"/>
          <p14:tracePt t="92217" x="6777038" y="6372225"/>
          <p14:tracePt t="92227" x="6721475" y="6372225"/>
          <p14:tracePt t="92233" x="6665913" y="6380163"/>
          <p14:tracePt t="92243" x="6626225" y="6380163"/>
          <p14:tracePt t="92249" x="6570663" y="6380163"/>
          <p14:tracePt t="92260" x="6530975" y="6380163"/>
          <p14:tracePt t="92265" x="6491288" y="6380163"/>
          <p14:tracePt t="92273" x="6442075" y="6380163"/>
          <p14:tracePt t="92281" x="6394450" y="6380163"/>
          <p14:tracePt t="92289" x="6354763" y="6372225"/>
          <p14:tracePt t="92297" x="6299200" y="6356350"/>
          <p14:tracePt t="92305" x="6251575" y="6348413"/>
          <p14:tracePt t="92313" x="6188075" y="6323013"/>
          <p14:tracePt t="92321" x="6124575" y="6299200"/>
          <p14:tracePt t="92329" x="6067425" y="6275388"/>
          <p14:tracePt t="92337" x="6003925" y="6243638"/>
          <p14:tracePt t="92346" x="5956300" y="6211888"/>
          <p14:tracePt t="92353" x="5908675" y="6172200"/>
          <p14:tracePt t="92361" x="5853113" y="6124575"/>
          <p14:tracePt t="92369" x="5813425" y="6076950"/>
          <p14:tracePt t="92378" x="5773738" y="6005513"/>
          <p14:tracePt t="92385" x="5732463" y="5932488"/>
          <p14:tracePt t="92394" x="5692775" y="5853113"/>
          <p14:tracePt t="92401" x="5668963" y="5765800"/>
          <p14:tracePt t="92412" x="5645150" y="5670550"/>
          <p14:tracePt t="92417" x="5621338" y="5557838"/>
          <p14:tracePt t="92427" x="5597525" y="5462588"/>
          <p14:tracePt t="92433" x="5581650" y="5367338"/>
          <p14:tracePt t="92441" x="5565775" y="5270500"/>
          <p14:tracePt t="92449" x="5565775" y="5191125"/>
          <p14:tracePt t="92457" x="5557838" y="5111750"/>
          <p14:tracePt t="92465" x="5557838" y="5024438"/>
          <p14:tracePt t="92473" x="5557838" y="4935538"/>
          <p14:tracePt t="92481" x="5557838" y="4856163"/>
          <p14:tracePt t="92488" x="5557838" y="4768850"/>
          <p14:tracePt t="92497" x="5557838" y="4697413"/>
          <p14:tracePt t="92505" x="5557838" y="4633913"/>
          <p14:tracePt t="92513" x="5557838" y="4568825"/>
          <p14:tracePt t="92521" x="5557838" y="4505325"/>
          <p14:tracePt t="92529" x="5573713" y="4425950"/>
          <p14:tracePt t="92536" x="5597525" y="4362450"/>
          <p14:tracePt t="92545" x="5613400" y="4281488"/>
          <p14:tracePt t="92553" x="5637213" y="4217988"/>
          <p14:tracePt t="92561" x="5668963" y="4146550"/>
          <p14:tracePt t="92568" x="5684838" y="4090988"/>
          <p14:tracePt t="92577" x="5708650" y="4035425"/>
          <p14:tracePt t="92584" x="5732463" y="3987800"/>
          <p14:tracePt t="92594" x="5757863" y="3930650"/>
          <p14:tracePt t="92600" x="5781675" y="3883025"/>
          <p14:tracePt t="92610" x="5805488" y="3851275"/>
          <p14:tracePt t="92616" x="5829300" y="3811588"/>
          <p14:tracePt t="92626" x="5853113" y="3779838"/>
          <p14:tracePt t="92635" x="5868988" y="3756025"/>
          <p14:tracePt t="92642" x="5884863" y="3732213"/>
          <p14:tracePt t="92650" x="5908675" y="3708400"/>
          <p14:tracePt t="92658" x="5932488" y="3692525"/>
          <p14:tracePt t="92667" x="5956300" y="3676650"/>
          <p14:tracePt t="92673" x="5980113" y="3660775"/>
          <p14:tracePt t="92681" x="6011863" y="3644900"/>
          <p14:tracePt t="92688" x="6043613" y="3629025"/>
          <p14:tracePt t="92697" x="6091238" y="3613150"/>
          <p14:tracePt t="92704" x="6124575" y="3595688"/>
          <p14:tracePt t="92713" x="6172200" y="3587750"/>
          <p14:tracePt t="92720" x="6227763" y="3587750"/>
          <p14:tracePt t="92728" x="6267450" y="3579813"/>
          <p14:tracePt t="92736" x="6315075" y="3579813"/>
          <p14:tracePt t="92744" x="6354763" y="3579813"/>
          <p14:tracePt t="92752" x="6402388" y="3579813"/>
          <p14:tracePt t="92762" x="6459538" y="3579813"/>
          <p14:tracePt t="92768" x="6499225" y="3587750"/>
          <p14:tracePt t="92778" x="6562725" y="3595688"/>
          <p14:tracePt t="92784" x="6610350" y="3605213"/>
          <p14:tracePt t="92795" x="6665913" y="3613150"/>
          <p14:tracePt t="92800" x="6721475" y="3629025"/>
          <p14:tracePt t="92808" x="6777038" y="3636963"/>
          <p14:tracePt t="92816" x="6834188" y="3644900"/>
          <p14:tracePt t="92824" x="6873875" y="3652838"/>
          <p14:tracePt t="92833" x="6929438" y="3668713"/>
          <p14:tracePt t="92840" x="6969125" y="3676650"/>
          <p14:tracePt t="92848" x="7008813" y="3692525"/>
          <p14:tracePt t="92856" x="7064375" y="3716338"/>
          <p14:tracePt t="92864" x="7104063" y="3732213"/>
          <p14:tracePt t="92872" x="7153275" y="3756025"/>
          <p14:tracePt t="92882" x="7208838" y="3779838"/>
          <p14:tracePt t="92888" x="7248525" y="3803650"/>
          <p14:tracePt t="92897" x="7304088" y="3843338"/>
          <p14:tracePt t="92904" x="7343775" y="3883025"/>
          <p14:tracePt t="92912" x="7391400" y="3938588"/>
          <p14:tracePt t="92920" x="7446963" y="4003675"/>
          <p14:tracePt t="92929" x="7496175" y="4059238"/>
          <p14:tracePt t="92936" x="7543800" y="4138613"/>
          <p14:tracePt t="92946" x="7583488" y="4194175"/>
          <p14:tracePt t="92952" x="7623175" y="4257675"/>
          <p14:tracePt t="92963" x="7654925" y="4314825"/>
          <p14:tracePt t="92968" x="7686675" y="4362450"/>
          <p14:tracePt t="92976" x="7718425" y="4402138"/>
          <p14:tracePt t="92984" x="7742238" y="4433888"/>
          <p14:tracePt t="92993" x="7758113" y="4473575"/>
          <p14:tracePt t="93000" x="7758113" y="4497388"/>
          <p14:tracePt t="93008" x="7766050" y="4521200"/>
          <p14:tracePt t="93016" x="7766050" y="4545013"/>
          <p14:tracePt t="93024" x="7766050" y="4576763"/>
          <p14:tracePt t="93032" x="7766050" y="4600575"/>
          <p14:tracePt t="93040" x="7766050" y="4633913"/>
          <p14:tracePt t="93049" x="7758113" y="4673600"/>
          <p14:tracePt t="93056" x="7742238" y="4697413"/>
          <p14:tracePt t="93064" x="7726363" y="4721225"/>
          <p14:tracePt t="93072" x="7718425" y="4752975"/>
          <p14:tracePt t="93080" x="7694613" y="4776788"/>
          <p14:tracePt t="93088" x="7670800" y="4808538"/>
          <p14:tracePt t="93096" x="7654925" y="4816475"/>
          <p14:tracePt t="93104" x="7639050" y="4832350"/>
          <p14:tracePt t="93112" x="7631113" y="4840288"/>
          <p14:tracePt t="93120" x="7623175" y="4840288"/>
          <p14:tracePt t="93128" x="7615238" y="4840288"/>
          <p14:tracePt t="93160" x="7599363" y="4808538"/>
          <p14:tracePt t="93168" x="7583488" y="4760913"/>
          <p14:tracePt t="93176" x="7559675" y="4697413"/>
          <p14:tracePt t="93184" x="7535863" y="4608513"/>
          <p14:tracePt t="93192" x="7512050" y="4521200"/>
          <p14:tracePt t="93200" x="7478713" y="4425950"/>
          <p14:tracePt t="93208" x="7454900" y="4338638"/>
          <p14:tracePt t="93216" x="7431088" y="4241800"/>
          <p14:tracePt t="93224" x="7399338" y="4154488"/>
          <p14:tracePt t="93232" x="7375525" y="4059238"/>
          <p14:tracePt t="93240" x="7351713" y="3979863"/>
          <p14:tracePt t="93248" x="7319963" y="3906838"/>
          <p14:tracePt t="93256" x="7280275" y="3835400"/>
          <p14:tracePt t="93265" x="7240588" y="3763963"/>
          <p14:tracePt t="93273" x="7200900" y="3684588"/>
          <p14:tracePt t="93281" x="7145338" y="3621088"/>
          <p14:tracePt t="93288" x="7088188" y="3540125"/>
          <p14:tracePt t="93296" x="7016750" y="3444875"/>
          <p14:tracePt t="93304" x="6945313" y="3365500"/>
          <p14:tracePt t="93312" x="6889750" y="3309938"/>
          <p14:tracePt t="93320" x="6818313" y="3252788"/>
          <p14:tracePt t="93329" x="6761163" y="3213100"/>
          <p14:tracePt t="93336" x="6689725" y="3181350"/>
          <p14:tracePt t="93344" x="6642100" y="3149600"/>
          <p14:tracePt t="93353" x="6578600" y="3117850"/>
          <p14:tracePt t="93360" x="6530975" y="3101975"/>
          <p14:tracePt t="93371" x="6467475" y="3086100"/>
          <p14:tracePt t="93377" x="6410325" y="3078163"/>
          <p14:tracePt t="93385" x="6346825" y="3078163"/>
          <p14:tracePt t="93392" x="6291263" y="3070225"/>
          <p14:tracePt t="93401" x="6227763" y="3062288"/>
          <p14:tracePt t="93409" x="6180138" y="3062288"/>
          <p14:tracePt t="93417" x="6140450" y="3054350"/>
          <p14:tracePt t="93424" x="6091238" y="3054350"/>
          <p14:tracePt t="93433" x="6043613" y="3038475"/>
          <p14:tracePt t="93441" x="6011863" y="3022600"/>
          <p14:tracePt t="93449" x="5972175" y="3014663"/>
          <p14:tracePt t="93457" x="5932488" y="2998788"/>
          <p14:tracePt t="93466" x="5892800" y="2982913"/>
          <p14:tracePt t="93473" x="5861050" y="2959100"/>
          <p14:tracePt t="93483" x="5821363" y="2951163"/>
          <p14:tracePt t="93489" x="5781675" y="2927350"/>
          <p14:tracePt t="93499" x="5757863" y="2909888"/>
          <p14:tracePt t="93505" x="5724525" y="2894013"/>
          <p14:tracePt t="93513" x="5692775" y="2878138"/>
          <p14:tracePt t="93521" x="5676900" y="2862263"/>
          <p14:tracePt t="93529" x="5661025" y="2854325"/>
          <p14:tracePt t="93537" x="5637213" y="2846388"/>
          <p14:tracePt t="93545" x="5629275" y="2838450"/>
          <p14:tracePt t="93554" x="5613400" y="2830513"/>
          <p14:tracePt t="93560" x="5597525" y="2822575"/>
          <p14:tracePt t="93568" x="5581650" y="2814638"/>
          <p14:tracePt t="93576" x="5557838" y="2814638"/>
          <p14:tracePt t="93584" x="5541963" y="2806700"/>
          <p14:tracePt t="93592" x="5510213" y="2806700"/>
          <p14:tracePt t="93600" x="5478463" y="2806700"/>
          <p14:tracePt t="93608" x="5446713" y="2806700"/>
          <p14:tracePt t="93616" x="5414963" y="2806700"/>
          <p14:tracePt t="93624" x="5365750" y="2806700"/>
          <p14:tracePt t="93632" x="5334000" y="2806700"/>
          <p14:tracePt t="93640" x="5294313" y="2806700"/>
          <p14:tracePt t="93651" x="5246688" y="2806700"/>
          <p14:tracePt t="93657" x="5214938" y="2806700"/>
          <p14:tracePt t="93669" x="5191125" y="2806700"/>
          <p14:tracePt t="93673" x="5159375" y="2806700"/>
          <p14:tracePt t="93685" x="5135563" y="2806700"/>
          <p14:tracePt t="93689" x="5119688" y="2806700"/>
          <p14:tracePt t="93698" x="5103813" y="2806700"/>
          <p14:tracePt t="93705" x="5095875" y="2806700"/>
          <p14:tracePt t="93793" x="5087938" y="2806700"/>
          <p14:tracePt t="93801" x="5080000" y="2806700"/>
          <p14:tracePt t="93809" x="5072063" y="2806700"/>
          <p14:tracePt t="93820" x="5046663" y="2806700"/>
          <p14:tracePt t="93825" x="5030788" y="2806700"/>
          <p14:tracePt t="93834" x="5014913" y="2806700"/>
          <p14:tracePt t="93840" x="4991100" y="2806700"/>
          <p14:tracePt t="93850" x="4975225" y="2814638"/>
          <p14:tracePt t="93857" x="4951413" y="2814638"/>
          <p14:tracePt t="93867" x="4927600" y="2814638"/>
          <p14:tracePt t="93886" x="4879975" y="2814638"/>
          <p14:tracePt t="93888" x="4856163" y="2814638"/>
          <p14:tracePt t="93896" x="4848225" y="2814638"/>
          <p14:tracePt t="93905" x="4832350" y="2814638"/>
          <p14:tracePt t="93920" x="4824413" y="2814638"/>
          <p14:tracePt t="93928" x="4824413" y="2806700"/>
          <p14:tracePt t="94170" x="4840288" y="2806700"/>
          <p14:tracePt t="94177" x="4856163" y="2806700"/>
          <p14:tracePt t="94186" x="4887913" y="2806700"/>
          <p14:tracePt t="94194" x="4919663" y="2806700"/>
          <p14:tracePt t="94205" x="4951413" y="2806700"/>
          <p14:tracePt t="94209" x="5006975" y="2806700"/>
          <p14:tracePt t="94218" x="5046663" y="2798763"/>
          <p14:tracePt t="94224" x="5095875" y="2798763"/>
          <p14:tracePt t="94233" x="5143500" y="2798763"/>
          <p14:tracePt t="94240" x="5191125" y="2798763"/>
          <p14:tracePt t="94248" x="5230813" y="2798763"/>
          <p14:tracePt t="94256" x="5262563" y="2798763"/>
          <p14:tracePt t="94264" x="5294313" y="2798763"/>
          <p14:tracePt t="94272" x="5341938" y="2798763"/>
          <p14:tracePt t="94280" x="5365750" y="2790825"/>
          <p14:tracePt t="94288" x="5397500" y="2790825"/>
          <p14:tracePt t="94296" x="5422900" y="2790825"/>
          <p14:tracePt t="94304" x="5446713" y="2790825"/>
          <p14:tracePt t="94312" x="5470525" y="2790825"/>
          <p14:tracePt t="94320" x="5494338" y="2790825"/>
          <p14:tracePt t="94328" x="5518150" y="2790825"/>
          <p14:tracePt t="94337" x="5541963" y="2782888"/>
          <p14:tracePt t="94345" x="5557838" y="2782888"/>
          <p14:tracePt t="94354" x="5581650" y="2782888"/>
          <p14:tracePt t="94361" x="5605463" y="2782888"/>
          <p14:tracePt t="94370" x="5629275" y="2782888"/>
          <p14:tracePt t="94376" x="5661025" y="2782888"/>
          <p14:tracePt t="94387" x="5700713" y="2782888"/>
          <p14:tracePt t="94392" x="5732463" y="2782888"/>
          <p14:tracePt t="94403" x="5765800" y="2782888"/>
          <p14:tracePt t="94409" x="5805488" y="2782888"/>
          <p14:tracePt t="94417" x="5845175" y="2774950"/>
          <p14:tracePt t="94425" x="5884863" y="2774950"/>
          <p14:tracePt t="94433" x="5940425" y="2774950"/>
          <p14:tracePt t="94441" x="5980113" y="2774950"/>
          <p14:tracePt t="94448" x="6043613" y="2774950"/>
          <p14:tracePt t="94457" x="6100763" y="2774950"/>
          <p14:tracePt t="94465" x="6164263" y="2767013"/>
          <p14:tracePt t="94473" x="6219825" y="2767013"/>
          <p14:tracePt t="94480" x="6283325" y="2767013"/>
          <p14:tracePt t="94489" x="6330950" y="2767013"/>
          <p14:tracePt t="94496" x="6386513" y="2767013"/>
          <p14:tracePt t="94505" x="6442075" y="2767013"/>
          <p14:tracePt t="94512" x="6483350" y="2767013"/>
          <p14:tracePt t="94520" x="6538913" y="2767013"/>
          <p14:tracePt t="94528" x="6570663" y="2767013"/>
          <p14:tracePt t="94537" x="6626225" y="2767013"/>
          <p14:tracePt t="94545" x="6657975" y="2767013"/>
          <p14:tracePt t="94554" x="6713538" y="2767013"/>
          <p14:tracePt t="94561" x="6745288" y="2767013"/>
          <p14:tracePt t="94571" x="6784975" y="2767013"/>
          <p14:tracePt t="94576" x="6818313" y="2767013"/>
          <p14:tracePt t="94585" x="6858000" y="2767013"/>
          <p14:tracePt t="94592" x="6881813" y="2767013"/>
          <p14:tracePt t="94600" x="6913563" y="2767013"/>
          <p14:tracePt t="94608" x="6945313" y="2767013"/>
          <p14:tracePt t="94616" x="6969125" y="2767013"/>
          <p14:tracePt t="94625" x="6992938" y="2767013"/>
          <p14:tracePt t="94632" x="7016750" y="2767013"/>
          <p14:tracePt t="94641" x="7040563" y="2767013"/>
          <p14:tracePt t="94648" x="7064375" y="2767013"/>
          <p14:tracePt t="94657" x="7088188" y="2767013"/>
          <p14:tracePt t="94664" x="7112000" y="2767013"/>
          <p14:tracePt t="94673" x="7127875" y="2767013"/>
          <p14:tracePt t="94680" x="7161213" y="2767013"/>
          <p14:tracePt t="94689" x="7185025" y="2774950"/>
          <p14:tracePt t="94696" x="7208838" y="2782888"/>
          <p14:tracePt t="94704" x="7232650" y="2782888"/>
          <p14:tracePt t="94712" x="7256463" y="2782888"/>
          <p14:tracePt t="94722" x="7280275" y="2782888"/>
          <p14:tracePt t="94728" x="7312025" y="2790825"/>
          <p14:tracePt t="94738" x="7327900" y="2790825"/>
          <p14:tracePt t="94745" x="7351713" y="2798763"/>
          <p14:tracePt t="94755" x="7375525" y="2798763"/>
          <p14:tracePt t="94761" x="7407275" y="2798763"/>
          <p14:tracePt t="94771" x="7431088" y="2806700"/>
          <p14:tracePt t="94776" x="7470775" y="2806700"/>
          <p14:tracePt t="94785" x="7504113" y="2814638"/>
          <p14:tracePt t="94793" x="7535863" y="2814638"/>
          <p14:tracePt t="94801" x="7567613" y="2822575"/>
          <p14:tracePt t="94809" x="7607300" y="2822575"/>
          <p14:tracePt t="94816" x="7646988" y="2822575"/>
          <p14:tracePt t="94824" x="7694613" y="2822575"/>
          <p14:tracePt t="94832" x="7726363" y="2822575"/>
          <p14:tracePt t="94840" x="7766050" y="2822575"/>
          <p14:tracePt t="94848" x="7797800" y="2822575"/>
          <p14:tracePt t="94856" x="7829550" y="2822575"/>
          <p14:tracePt t="94864" x="7854950" y="2822575"/>
          <p14:tracePt t="94872" x="7886700" y="2822575"/>
          <p14:tracePt t="94880" x="7926388" y="2822575"/>
          <p14:tracePt t="94888" x="7950200" y="2822575"/>
          <p14:tracePt t="94896" x="7981950" y="2822575"/>
          <p14:tracePt t="94905" x="8021638" y="2822575"/>
          <p14:tracePt t="94914" x="8061325" y="2814638"/>
          <p14:tracePt t="94925" x="8101013" y="2806700"/>
          <p14:tracePt t="94929" x="8140700" y="2798763"/>
          <p14:tracePt t="94942" x="8172450" y="2790825"/>
          <p14:tracePt t="94946" x="8205788" y="2782888"/>
          <p14:tracePt t="94958" x="8245475" y="2782888"/>
          <p14:tracePt t="94963" x="8269288" y="2782888"/>
          <p14:tracePt t="94970" x="8285163" y="2774950"/>
          <p14:tracePt t="94979" x="8293100" y="2767013"/>
          <p14:tracePt t="94985" x="8301038" y="2767013"/>
          <p14:tracePt t="94994" x="8316913" y="2767013"/>
          <p14:tracePt t="95001" x="8316913" y="2759075"/>
          <p14:tracePt t="95010" x="8324850" y="2759075"/>
          <p14:tracePt t="95026" x="8332788" y="2751138"/>
          <p14:tracePt t="95033" x="8340725" y="2751138"/>
          <p14:tracePt t="95042" x="8356600" y="2751138"/>
          <p14:tracePt t="95049" x="8364538" y="2751138"/>
          <p14:tracePt t="95057" x="8380413" y="2751138"/>
          <p14:tracePt t="95074" x="8412163" y="2751138"/>
          <p14:tracePt t="95080" x="8428038" y="2751138"/>
          <p14:tracePt t="95089" x="8451850" y="2751138"/>
          <p14:tracePt t="95096" x="8475663" y="2751138"/>
          <p14:tracePt t="95106" x="8491538" y="2751138"/>
          <p14:tracePt t="95112" x="8523288" y="2751138"/>
          <p14:tracePt t="95122" x="8548688" y="2743200"/>
          <p14:tracePt t="95128" x="8580438" y="2743200"/>
          <p14:tracePt t="95137" x="8604250" y="2743200"/>
          <p14:tracePt t="95144" x="8628063" y="2743200"/>
          <p14:tracePt t="95152" x="8659813" y="2743200"/>
          <p14:tracePt t="95160" x="8683625" y="2743200"/>
          <p14:tracePt t="95168" x="8699500" y="2743200"/>
          <p14:tracePt t="95176" x="8723313" y="2743200"/>
          <p14:tracePt t="95184" x="8739188" y="2743200"/>
          <p14:tracePt t="95192" x="8763000" y="2735263"/>
          <p14:tracePt t="95200" x="8778875" y="2735263"/>
          <p14:tracePt t="95208" x="8802688" y="2735263"/>
          <p14:tracePt t="95216" x="8818563" y="2735263"/>
          <p14:tracePt t="95224" x="8842375" y="2727325"/>
          <p14:tracePt t="95232" x="8850313" y="2727325"/>
          <p14:tracePt t="95240" x="8858250" y="2727325"/>
          <p14:tracePt t="95248" x="8874125" y="2727325"/>
          <p14:tracePt t="95256" x="8883650" y="2727325"/>
          <p14:tracePt t="95264" x="8891588" y="2727325"/>
          <p14:tracePt t="95273" x="8899525" y="2727325"/>
          <p14:tracePt t="95280" x="8907463" y="2727325"/>
          <p14:tracePt t="95290" x="8915400" y="2727325"/>
          <p14:tracePt t="95306" x="8923338" y="2727325"/>
          <p14:tracePt t="95312" x="8939213" y="2727325"/>
          <p14:tracePt t="95320" x="8955088" y="2727325"/>
          <p14:tracePt t="95328" x="8970963" y="2727325"/>
          <p14:tracePt t="95336" x="8986838" y="2727325"/>
          <p14:tracePt t="95344" x="9010650" y="2727325"/>
          <p14:tracePt t="95352" x="9034463" y="2727325"/>
          <p14:tracePt t="95360" x="9058275" y="2727325"/>
          <p14:tracePt t="95368" x="9082088" y="2727325"/>
          <p14:tracePt t="95376" x="9105900" y="2727325"/>
          <p14:tracePt t="95384" x="9137650" y="2727325"/>
          <p14:tracePt t="95393" x="9161463" y="2727325"/>
          <p14:tracePt t="95401" x="9177338" y="2727325"/>
          <p14:tracePt t="95409" x="9193213" y="2727325"/>
          <p14:tracePt t="95417" x="9201150" y="2727325"/>
          <p14:tracePt t="95433" x="9209088" y="2727325"/>
          <p14:tracePt t="95633" x="9201150" y="2727325"/>
          <p14:tracePt t="95643" x="9177338" y="2727325"/>
          <p14:tracePt t="95650" x="9153525" y="2727325"/>
          <p14:tracePt t="95660" x="9121775" y="2727325"/>
          <p14:tracePt t="95666" x="9074150" y="2727325"/>
          <p14:tracePt t="95678" x="9010650" y="2727325"/>
          <p14:tracePt t="95681" x="8955088" y="2719388"/>
          <p14:tracePt t="95690" x="8883650" y="2711450"/>
          <p14:tracePt t="95699" x="8818563" y="2703513"/>
          <p14:tracePt t="95706" x="8739188" y="2695575"/>
          <p14:tracePt t="95716" x="8675688" y="2687638"/>
          <p14:tracePt t="95721" x="8612188" y="2687638"/>
          <p14:tracePt t="95730" x="8548688" y="2679700"/>
          <p14:tracePt t="95737" x="8491538" y="2663825"/>
          <p14:tracePt t="95745" x="8435975" y="2655888"/>
          <p14:tracePt t="95752" x="8388350" y="2647950"/>
          <p14:tracePt t="95761" x="8356600" y="2647950"/>
          <p14:tracePt t="95768" x="8324850" y="2640013"/>
          <p14:tracePt t="95776" x="8301038" y="2632075"/>
          <p14:tracePt t="95784" x="8277225" y="2632075"/>
          <p14:tracePt t="95793" x="8253413" y="2624138"/>
          <p14:tracePt t="95800" x="8237538" y="2616200"/>
          <p14:tracePt t="95809" x="8221663" y="2616200"/>
          <p14:tracePt t="95816" x="8205788" y="2616200"/>
          <p14:tracePt t="95826" x="8189913" y="2608263"/>
          <p14:tracePt t="95832" x="8172450" y="2608263"/>
          <p14:tracePt t="95842" x="8148638" y="2600325"/>
          <p14:tracePt t="95848" x="8124825" y="2592388"/>
          <p14:tracePt t="95856" x="8108950" y="2592388"/>
          <p14:tracePt t="95864" x="8077200" y="2592388"/>
          <p14:tracePt t="95877" x="8053388" y="2584450"/>
          <p14:tracePt t="95880" x="8005763" y="2576513"/>
          <p14:tracePt t="95888" x="7974013" y="2566988"/>
          <p14:tracePt t="95896" x="7926388" y="2559050"/>
          <p14:tracePt t="95904" x="7886700" y="2559050"/>
          <p14:tracePt t="95913" x="7839075" y="2551113"/>
          <p14:tracePt t="95920" x="7797800" y="2551113"/>
          <p14:tracePt t="95929" x="7766050" y="2543175"/>
          <p14:tracePt t="95936" x="7742238" y="2543175"/>
          <p14:tracePt t="95945" x="7718425" y="2543175"/>
          <p14:tracePt t="95952" x="7694613" y="2543175"/>
          <p14:tracePt t="95960" x="7670800" y="2543175"/>
          <p14:tracePt t="95968" x="7646988" y="2543175"/>
          <p14:tracePt t="95977" x="7623175" y="2543175"/>
          <p14:tracePt t="95984" x="7599363" y="2543175"/>
          <p14:tracePt t="95993" x="7575550" y="2543175"/>
          <p14:tracePt t="96000" x="7551738" y="2543175"/>
          <p14:tracePt t="96010" x="7527925" y="2543175"/>
          <p14:tracePt t="96016" x="7512050" y="2543175"/>
          <p14:tracePt t="96027" x="7496175" y="2543175"/>
          <p14:tracePt t="96032" x="7470775" y="2551113"/>
          <p14:tracePt t="96040" x="7454900" y="2551113"/>
          <p14:tracePt t="96049" x="7431088" y="2551113"/>
          <p14:tracePt t="96056" x="7407275" y="2551113"/>
          <p14:tracePt t="96064" x="7383463" y="2551113"/>
          <p14:tracePt t="96072" x="7359650" y="2551113"/>
          <p14:tracePt t="96080" x="7327900" y="2551113"/>
          <p14:tracePt t="96089" x="7304088" y="2551113"/>
          <p14:tracePt t="96096" x="7272338" y="2551113"/>
          <p14:tracePt t="96104" x="7232650" y="2551113"/>
          <p14:tracePt t="96112" x="7185025" y="2551113"/>
          <p14:tracePt t="96120" x="7161213" y="2551113"/>
          <p14:tracePt t="96129" x="7127875" y="2551113"/>
          <p14:tracePt t="96136" x="7104063" y="2551113"/>
          <p14:tracePt t="96144" x="7080250" y="2551113"/>
          <p14:tracePt t="96152" x="7056438" y="2551113"/>
          <p14:tracePt t="96160" x="7032625" y="2551113"/>
          <p14:tracePt t="96168" x="7016750" y="2551113"/>
          <p14:tracePt t="96178" x="6992938" y="2551113"/>
          <p14:tracePt t="96184" x="6977063" y="2551113"/>
          <p14:tracePt t="96194" x="6961188" y="2559050"/>
          <p14:tracePt t="96200" x="6937375" y="2559050"/>
          <p14:tracePt t="96211" x="6921500" y="2559050"/>
          <p14:tracePt t="96217" x="6905625" y="2566988"/>
          <p14:tracePt t="96224" x="6889750" y="2566988"/>
          <p14:tracePt t="96232" x="6873875" y="2576513"/>
          <p14:tracePt t="96240" x="6850063" y="2576513"/>
          <p14:tracePt t="96249" x="6842125" y="2584450"/>
          <p14:tracePt t="96256" x="6826250" y="2592388"/>
          <p14:tracePt t="96264" x="6818313" y="2592388"/>
          <p14:tracePt t="96272" x="6810375" y="2600325"/>
          <p14:tracePt t="97504" x="6810375" y="2608263"/>
          <p14:tracePt t="97512" x="6818313" y="2632075"/>
          <p14:tracePt t="97520" x="6858000" y="2663825"/>
          <p14:tracePt t="97528" x="6913563" y="2719388"/>
          <p14:tracePt t="97536" x="6985000" y="2774950"/>
          <p14:tracePt t="97544" x="7064375" y="2838450"/>
          <p14:tracePt t="97553" x="7161213" y="2894013"/>
          <p14:tracePt t="97561" x="7272338" y="2967038"/>
          <p14:tracePt t="97569" x="7367588" y="3006725"/>
          <p14:tracePt t="97576" x="7470775" y="3054350"/>
          <p14:tracePt t="97585" x="7583488" y="3109913"/>
          <p14:tracePt t="97592" x="7670800" y="3157538"/>
          <p14:tracePt t="97602" x="7773988" y="3189288"/>
          <p14:tracePt t="97608" x="7862888" y="3236913"/>
          <p14:tracePt t="97618" x="7950200" y="3270250"/>
          <p14:tracePt t="97624" x="8013700" y="3309938"/>
          <p14:tracePt t="97635" x="8093075" y="3349625"/>
          <p14:tracePt t="97640" x="8148638" y="3381375"/>
          <p14:tracePt t="97649" x="8221663" y="3421063"/>
          <p14:tracePt t="97656" x="8277225" y="3468688"/>
          <p14:tracePt t="97664" x="8340725" y="3500438"/>
          <p14:tracePt t="97673" x="8396288" y="3540125"/>
          <p14:tracePt t="97680" x="8443913" y="3563938"/>
          <p14:tracePt t="97688" x="8491538" y="3595688"/>
          <p14:tracePt t="97696" x="8540750" y="3621088"/>
          <p14:tracePt t="97705" x="8596313" y="3644900"/>
          <p14:tracePt t="97712" x="8643938" y="3660775"/>
          <p14:tracePt t="97721" x="8699500" y="3676650"/>
          <p14:tracePt t="97728" x="8755063" y="3684588"/>
          <p14:tracePt t="97738" x="8802688" y="3692525"/>
          <p14:tracePt t="97744" x="8858250" y="3700463"/>
          <p14:tracePt t="97752" x="8923338" y="3700463"/>
          <p14:tracePt t="97760" x="9002713" y="3700463"/>
          <p14:tracePt t="97769" x="9066213" y="3700463"/>
          <p14:tracePt t="97776" x="9145588" y="3700463"/>
          <p14:tracePt t="97786" x="9234488" y="3700463"/>
          <p14:tracePt t="97793" x="9305925" y="3692525"/>
          <p14:tracePt t="97802" x="9393238" y="3668713"/>
          <p14:tracePt t="97809" x="9464675" y="3652838"/>
          <p14:tracePt t="97819" x="9528175" y="3629025"/>
          <p14:tracePt t="97824" x="9575800" y="3605213"/>
          <p14:tracePt t="97833" x="9632950" y="3579813"/>
          <p14:tracePt t="97840" x="9664700" y="3563938"/>
          <p14:tracePt t="97848" x="9720263" y="3540125"/>
          <p14:tracePt t="97856" x="9752013" y="3516313"/>
          <p14:tracePt t="97864" x="9799638" y="3492500"/>
          <p14:tracePt t="97873" x="9855200" y="3460750"/>
          <p14:tracePt t="97881" x="9902825" y="3436938"/>
          <p14:tracePt t="97888" x="9967913" y="3413125"/>
          <p14:tracePt t="97896" x="10007600" y="3389313"/>
          <p14:tracePt t="97906" x="10055225" y="3365500"/>
          <p14:tracePt t="97912" x="10102850" y="3341688"/>
          <p14:tracePt t="97921" x="10134600" y="3325813"/>
          <p14:tracePt t="97928" x="10166350" y="3309938"/>
          <p14:tracePt t="97937" x="10190163" y="3302000"/>
          <p14:tracePt t="97944" x="10213975" y="3286125"/>
          <p14:tracePt t="97953" x="10221913" y="3286125"/>
          <p14:tracePt t="97960" x="10229850" y="3278188"/>
          <p14:tracePt t="97970" x="10229850" y="3270250"/>
          <p14:tracePt t="98097" x="10237788" y="3270250"/>
          <p14:tracePt t="98113" x="10245725" y="3270250"/>
          <p14:tracePt t="98121" x="10253663" y="3278188"/>
          <p14:tracePt t="98129" x="10269538" y="3278188"/>
          <p14:tracePt t="98138" x="10302875" y="3286125"/>
          <p14:tracePt t="98145" x="10318750" y="3294063"/>
          <p14:tracePt t="98155" x="10342563" y="3294063"/>
          <p14:tracePt t="98161" x="10358438" y="3294063"/>
          <p14:tracePt t="98172" x="10366375" y="3294063"/>
          <p14:tracePt t="98177" x="10382250" y="3294063"/>
          <p14:tracePt t="98188" x="10398125" y="3294063"/>
          <p14:tracePt t="98193" x="10406063" y="3294063"/>
          <p14:tracePt t="98201" x="10421938" y="3294063"/>
          <p14:tracePt t="98209" x="10437813" y="3286125"/>
          <p14:tracePt t="98217" x="10453688" y="3286125"/>
          <p14:tracePt t="98225" x="10477500" y="3286125"/>
          <p14:tracePt t="98233" x="10501313" y="3286125"/>
          <p14:tracePt t="98241" x="10525125" y="3278188"/>
          <p14:tracePt t="98249" x="10548938" y="3278188"/>
          <p14:tracePt t="98257" x="10580688" y="3278188"/>
          <p14:tracePt t="98265" x="10612438" y="3270250"/>
          <p14:tracePt t="98274" x="10637838" y="3270250"/>
          <p14:tracePt t="98281" x="10661650" y="3262313"/>
          <p14:tracePt t="98289" x="10685463" y="3262313"/>
          <p14:tracePt t="98297" x="10709275" y="3252788"/>
          <p14:tracePt t="98306" x="10725150" y="3252788"/>
          <p14:tracePt t="98313" x="10748963" y="3252788"/>
          <p14:tracePt t="98322" x="10772775" y="3252788"/>
          <p14:tracePt t="98329" x="10796588" y="3252788"/>
          <p14:tracePt t="98339" x="10820400" y="3252788"/>
          <p14:tracePt t="98345" x="10852150" y="3252788"/>
          <p14:tracePt t="98356" x="10868025" y="3252788"/>
          <p14:tracePt t="98361" x="10883900" y="3252788"/>
          <p14:tracePt t="98369" x="10899775" y="3244850"/>
          <p14:tracePt t="98377" x="10915650" y="3244850"/>
          <p14:tracePt t="98385" x="10923588" y="3244850"/>
          <p14:tracePt t="98393" x="10939463" y="3244850"/>
          <p14:tracePt t="98409" x="10947400" y="3236913"/>
          <p14:tracePt t="98793" x="10947400" y="3244850"/>
          <p14:tracePt t="98801" x="10931525" y="3252788"/>
          <p14:tracePt t="98810" x="10923588" y="3252788"/>
          <p14:tracePt t="98818" x="10915650" y="3262313"/>
          <p14:tracePt t="98827" x="10907713" y="3270250"/>
          <p14:tracePt t="98833" x="10899775" y="3278188"/>
          <p14:tracePt t="98841" x="10883900" y="3286125"/>
          <p14:tracePt t="98848" x="10868025" y="3286125"/>
          <p14:tracePt t="98857" x="10860088" y="3294063"/>
          <p14:tracePt t="98864" x="10844213" y="3302000"/>
          <p14:tracePt t="98890" x="10828338" y="3309938"/>
          <p14:tracePt t="98897" x="10820400" y="3309938"/>
          <p14:tracePt t="98905" x="10812463" y="3317875"/>
          <p14:tracePt t="98920" x="10804525" y="3317875"/>
          <p14:tracePt t="98928" x="10804525" y="3325813"/>
          <p14:tracePt t="98952" x="10796588" y="3325813"/>
          <p14:tracePt t="98968" x="10788650" y="3325813"/>
          <p14:tracePt t="99017" x="10780713" y="3325813"/>
          <p14:tracePt t="99033" x="10780713" y="3333750"/>
          <p14:tracePt t="99042" x="10772775" y="3333750"/>
          <p14:tracePt t="99065" x="10764838" y="3333750"/>
          <p14:tracePt t="99081" x="10756900" y="3333750"/>
          <p14:tracePt t="99089" x="10756900" y="3341688"/>
          <p14:tracePt t="99105" x="10748963" y="3341688"/>
          <p14:tracePt t="99120" x="10741025" y="3349625"/>
          <p14:tracePt t="99137" x="10733088" y="3349625"/>
          <p14:tracePt t="99145" x="10733088" y="3357563"/>
          <p14:tracePt t="99152" x="10725150" y="3357563"/>
          <p14:tracePt t="99168" x="10717213" y="3357563"/>
          <p14:tracePt t="99177" x="10717213" y="3365500"/>
          <p14:tracePt t="99184" x="10709275" y="3365500"/>
          <p14:tracePt t="99193" x="10701338" y="3365500"/>
          <p14:tracePt t="99200" x="10693400" y="3365500"/>
          <p14:tracePt t="99217" x="10685463" y="3365500"/>
          <p14:tracePt t="99241" x="10677525" y="3365500"/>
          <p14:tracePt t="99261" x="10669588" y="3365500"/>
          <p14:tracePt t="99266" x="10661650" y="3365500"/>
          <p14:tracePt t="99385" x="10669588" y="3365500"/>
          <p14:tracePt t="99409" x="10669588" y="3357563"/>
          <p14:tracePt t="99418" x="10677525" y="3357563"/>
          <p14:tracePt t="99882" x="10677525" y="3349625"/>
          <p14:tracePt t="99890" x="10685463" y="3349625"/>
          <p14:tracePt t="99906" x="10701338" y="3341688"/>
          <p14:tracePt t="99914" x="10717213" y="3333750"/>
          <p14:tracePt t="99920" x="10741025" y="3333750"/>
          <p14:tracePt t="99929" x="10764838" y="3317875"/>
          <p14:tracePt t="99936" x="10780713" y="3309938"/>
          <p14:tracePt t="99946" x="10812463" y="3302000"/>
          <p14:tracePt t="99953" x="10836275" y="3294063"/>
          <p14:tracePt t="99963" x="10852150" y="3278188"/>
          <p14:tracePt t="99968" x="10875963" y="3278188"/>
          <p14:tracePt t="99979" x="10883900" y="3278188"/>
          <p14:tracePt t="99984" x="10899775" y="3270250"/>
          <p14:tracePt t="100000" x="10907713" y="3262313"/>
          <p14:tracePt t="100297" x="10891838" y="3278188"/>
          <p14:tracePt t="100306" x="10875963" y="3286125"/>
          <p14:tracePt t="100316" x="10860088" y="3302000"/>
          <p14:tracePt t="100323" x="10836275" y="3309938"/>
          <p14:tracePt t="100334" x="10812463" y="3333750"/>
          <p14:tracePt t="100336" x="10788650" y="3349625"/>
          <p14:tracePt t="100345" x="10764838" y="3373438"/>
          <p14:tracePt t="100352" x="10741025" y="3381375"/>
          <p14:tracePt t="100360" x="10733088" y="3405188"/>
          <p14:tracePt t="100368" x="10717213" y="3413125"/>
          <p14:tracePt t="100376" x="10717213" y="3421063"/>
          <p14:tracePt t="100384" x="10709275" y="3436938"/>
          <p14:tracePt t="100403" x="10701338" y="3444875"/>
          <p14:tracePt t="100569" x="10693400" y="3436938"/>
          <p14:tracePt t="100576" x="10685463" y="3429000"/>
          <p14:tracePt t="100585" x="10669588" y="3413125"/>
          <p14:tracePt t="100593" x="10653713" y="3405188"/>
          <p14:tracePt t="100601" x="10637838" y="3397250"/>
          <p14:tracePt t="100608" x="10620375" y="3381375"/>
          <p14:tracePt t="100617" x="10596563" y="3381375"/>
          <p14:tracePt t="100624" x="10572750" y="3365500"/>
          <p14:tracePt t="100633" x="10548938" y="3357563"/>
          <p14:tracePt t="100640" x="10525125" y="3357563"/>
          <p14:tracePt t="100649" x="10501313" y="3349625"/>
          <p14:tracePt t="100656" x="10477500" y="3341688"/>
          <p14:tracePt t="100666" x="10453688" y="3333750"/>
          <p14:tracePt t="100673" x="10429875" y="3333750"/>
          <p14:tracePt t="100683" x="10406063" y="3333750"/>
          <p14:tracePt t="100688" x="10382250" y="3333750"/>
          <p14:tracePt t="100697" x="10366375" y="3333750"/>
          <p14:tracePt t="100704" x="10342563" y="3333750"/>
          <p14:tracePt t="100712" x="10318750" y="3333750"/>
          <p14:tracePt t="100720" x="10302875" y="3333750"/>
          <p14:tracePt t="100728" x="10279063" y="3333750"/>
          <p14:tracePt t="100736" x="10245725" y="3341688"/>
          <p14:tracePt t="100744" x="10221913" y="3341688"/>
          <p14:tracePt t="100752" x="10198100" y="3349625"/>
          <p14:tracePt t="100760" x="10166350" y="3357563"/>
          <p14:tracePt t="100768" x="10126663" y="3365500"/>
          <p14:tracePt t="100776" x="10102850" y="3373438"/>
          <p14:tracePt t="100784" x="10079038" y="3389313"/>
          <p14:tracePt t="100792" x="10047288" y="3397250"/>
          <p14:tracePt t="100801" x="10015538" y="3405188"/>
          <p14:tracePt t="100809" x="9999663" y="3421063"/>
          <p14:tracePt t="100817" x="9975850" y="3421063"/>
          <p14:tracePt t="100824" x="9959975" y="3436938"/>
          <p14:tracePt t="100834" x="9936163" y="3452813"/>
          <p14:tracePt t="100841" x="9902825" y="3460750"/>
          <p14:tracePt t="100851" x="9886950" y="3476625"/>
          <p14:tracePt t="100856" x="9863138" y="3476625"/>
          <p14:tracePt t="100867" x="9847263" y="3492500"/>
          <p14:tracePt t="100873" x="9823450" y="3508375"/>
          <p14:tracePt t="100881" x="9791700" y="3516313"/>
          <p14:tracePt t="100902" x="9736138" y="3548063"/>
          <p14:tracePt t="100905" x="9712325" y="3548063"/>
          <p14:tracePt t="100912" x="9680575" y="3563938"/>
          <p14:tracePt t="100921" x="9656763" y="3571875"/>
          <p14:tracePt t="100928" x="9640888" y="3579813"/>
          <p14:tracePt t="100937" x="9625013" y="3579813"/>
          <p14:tracePt t="100945" x="9609138" y="3587750"/>
          <p14:tracePt t="100953" x="9593263" y="3595688"/>
          <p14:tracePt t="100961" x="9575800" y="3595688"/>
          <p14:tracePt t="100969" x="9567863" y="3605213"/>
          <p14:tracePt t="100976" x="9551988" y="3613150"/>
          <p14:tracePt t="100984" x="9544050" y="3621088"/>
          <p14:tracePt t="100992" x="9528175" y="3629025"/>
          <p14:tracePt t="101000" x="9520238" y="3636963"/>
          <p14:tracePt t="101016" x="9504363" y="3644900"/>
          <p14:tracePt t="101024" x="9496425" y="3652838"/>
          <p14:tracePt t="101034" x="9488488" y="3652838"/>
          <p14:tracePt t="101040" x="9480550" y="3660775"/>
          <p14:tracePt t="101056" x="9472613" y="3668713"/>
          <p14:tracePt t="101064" x="9472613" y="3676650"/>
          <p14:tracePt t="101072" x="9464675" y="3684588"/>
          <p14:tracePt t="101088" x="9456738" y="3700463"/>
          <p14:tracePt t="101104" x="9448800" y="3708400"/>
          <p14:tracePt t="101112" x="9448800" y="3716338"/>
          <p14:tracePt t="101121" x="9440863" y="3724275"/>
          <p14:tracePt t="101129" x="9440863" y="3732213"/>
          <p14:tracePt t="101138" x="9440863" y="3740150"/>
          <p14:tracePt t="101145" x="9440863" y="3748088"/>
          <p14:tracePt t="101153" x="9440863" y="3763963"/>
          <p14:tracePt t="101161" x="9440863" y="3771900"/>
          <p14:tracePt t="101169" x="9440863" y="3787775"/>
          <p14:tracePt t="101176" x="9440863" y="3795713"/>
          <p14:tracePt t="101184" x="9440863" y="3811588"/>
          <p14:tracePt t="101192" x="9448800" y="3819525"/>
          <p14:tracePt t="101200" x="9448800" y="3827463"/>
          <p14:tracePt t="101208" x="9456738" y="3843338"/>
          <p14:tracePt t="101216" x="9472613" y="3851275"/>
          <p14:tracePt t="101224" x="9472613" y="3867150"/>
          <p14:tracePt t="101233" x="9488488" y="3867150"/>
          <p14:tracePt t="101240" x="9496425" y="3875088"/>
          <p14:tracePt t="101249" x="9504363" y="3883025"/>
          <p14:tracePt t="101257" x="9520238" y="3883025"/>
          <p14:tracePt t="101264" x="9536113" y="3890963"/>
          <p14:tracePt t="101273" x="9544050" y="3898900"/>
          <p14:tracePt t="101280" x="9559925" y="3898900"/>
          <p14:tracePt t="101289" x="9585325" y="3898900"/>
          <p14:tracePt t="101297" x="9601200" y="3906838"/>
          <p14:tracePt t="101305" x="9617075" y="3906838"/>
          <p14:tracePt t="101313" x="9632950" y="3906838"/>
          <p14:tracePt t="101321" x="9648825" y="3906838"/>
          <p14:tracePt t="101329" x="9664700" y="3906838"/>
          <p14:tracePt t="101337" x="9680575" y="3906838"/>
          <p14:tracePt t="101345" x="9704388" y="3906838"/>
          <p14:tracePt t="101353" x="9728200" y="3906838"/>
          <p14:tracePt t="101361" x="9744075" y="3906838"/>
          <p14:tracePt t="101370" x="9767888" y="3914775"/>
          <p14:tracePt t="101377" x="9783763" y="3914775"/>
          <p14:tracePt t="101386" x="9807575" y="3914775"/>
          <p14:tracePt t="101392" x="9823450" y="3914775"/>
          <p14:tracePt t="101403" x="9847263" y="3914775"/>
          <p14:tracePt t="101409" x="9863138" y="3914775"/>
          <p14:tracePt t="101419" x="9879013" y="3914775"/>
          <p14:tracePt t="101425" x="9902825" y="3914775"/>
          <p14:tracePt t="101433" x="9918700" y="3914775"/>
          <p14:tracePt t="101441" x="9936163" y="3914775"/>
          <p14:tracePt t="101449" x="9952038" y="3914775"/>
          <p14:tracePt t="101457" x="9967913" y="3914775"/>
          <p14:tracePt t="101465" x="9991725" y="3914775"/>
          <p14:tracePt t="101473" x="10007600" y="3914775"/>
          <p14:tracePt t="101480" x="10023475" y="3914775"/>
          <p14:tracePt t="101489" x="10047288" y="3906838"/>
          <p14:tracePt t="101497" x="10086975" y="3906838"/>
          <p14:tracePt t="101506" x="10118725" y="3906838"/>
          <p14:tracePt t="101512" x="10158413" y="3906838"/>
          <p14:tracePt t="101521" x="10206038" y="3906838"/>
          <p14:tracePt t="101528" x="10253663" y="3906838"/>
          <p14:tracePt t="101537" x="10302875" y="3906838"/>
          <p14:tracePt t="101545" x="10350500" y="3906838"/>
          <p14:tracePt t="101554" x="10406063" y="3906838"/>
          <p14:tracePt t="101561" x="10453688" y="3906838"/>
          <p14:tracePt t="101570" x="10493375" y="3914775"/>
          <p14:tracePt t="101577" x="10548938" y="3914775"/>
          <p14:tracePt t="101587" x="10596563" y="3922713"/>
          <p14:tracePt t="101593" x="10645775" y="3922713"/>
          <p14:tracePt t="101604" x="10701338" y="3922713"/>
          <p14:tracePt t="101609" x="10756900" y="3922713"/>
          <p14:tracePt t="101617" x="10812463" y="3930650"/>
          <p14:tracePt t="101625" x="10860088" y="3930650"/>
          <p14:tracePt t="101632" x="10915650" y="3938588"/>
          <p14:tracePt t="101641" x="10963275" y="3938588"/>
          <p14:tracePt t="101648" x="11004550" y="3938588"/>
          <p14:tracePt t="101657" x="11036300" y="3948113"/>
          <p14:tracePt t="101664" x="11083925" y="3948113"/>
          <p14:tracePt t="101673" x="11123613" y="3948113"/>
          <p14:tracePt t="101681" x="11155363" y="3948113"/>
          <p14:tracePt t="101688" x="11202988" y="3948113"/>
          <p14:tracePt t="101697" x="11234738" y="3948113"/>
          <p14:tracePt t="101705" x="11266488" y="3948113"/>
          <p14:tracePt t="101713" x="11314113" y="3948113"/>
          <p14:tracePt t="101722" x="11355388" y="3948113"/>
          <p14:tracePt t="101729" x="11387138" y="3948113"/>
          <p14:tracePt t="101739" x="11442700" y="3948113"/>
          <p14:tracePt t="101745" x="11482388" y="3948113"/>
          <p14:tracePt t="101755" x="11530013" y="3948113"/>
          <p14:tracePt t="101761" x="11585575" y="3948113"/>
          <p14:tracePt t="101772" x="11625263" y="3948113"/>
          <p14:tracePt t="101776" x="11674475" y="3938588"/>
          <p14:tracePt t="101784" x="11714163" y="3930650"/>
          <p14:tracePt t="101792" x="11745913" y="3930650"/>
          <p14:tracePt t="101800" x="11785600" y="3914775"/>
          <p14:tracePt t="101808" x="11809413" y="3914775"/>
          <p14:tracePt t="101816" x="11833225" y="3906838"/>
          <p14:tracePt t="101824" x="11857038" y="3898900"/>
          <p14:tracePt t="101831" x="11896725" y="3883025"/>
          <p14:tracePt t="101840" x="11920538" y="3875088"/>
          <p14:tracePt t="101848" x="11944350" y="3867150"/>
          <p14:tracePt t="101856" x="11960225" y="3851275"/>
          <p14:tracePt t="101864" x="11976100" y="3851275"/>
          <p14:tracePt t="101873" x="11999913" y="3835400"/>
          <p14:tracePt t="101888" x="12007850" y="3819525"/>
          <p14:tracePt t="101890" x="12025313" y="3811588"/>
          <p14:tracePt t="101897" x="12025313" y="3795713"/>
          <p14:tracePt t="101905" x="12033250" y="3787775"/>
          <p14:tracePt t="101913" x="12041188" y="3771900"/>
          <p14:tracePt t="101922" x="12041188" y="3763963"/>
          <p14:tracePt t="101929" x="12049125" y="3756025"/>
          <p14:tracePt t="101939" x="12057063" y="3748088"/>
          <p14:tracePt t="101945" x="12057063" y="3740150"/>
          <p14:tracePt t="101955" x="12057063" y="3732213"/>
          <p14:tracePt t="101969" x="12065000" y="3716338"/>
          <p14:tracePt t="101985" x="12065000" y="3708400"/>
          <p14:tracePt t="101993" x="12072938" y="3700463"/>
          <p14:tracePt t="102000" x="12072938" y="3692525"/>
          <p14:tracePt t="102017" x="12080875" y="3692525"/>
          <p14:tracePt t="102025" x="12080875" y="3684588"/>
          <p14:tracePt t="102041" x="12080875" y="3676650"/>
          <p14:tracePt t="102056" x="12080875" y="3660775"/>
          <p14:tracePt t="102065" x="12072938" y="3660775"/>
          <p14:tracePt t="102073" x="12065000" y="3644900"/>
          <p14:tracePt t="102088" x="12049125" y="3636963"/>
          <p14:tracePt t="102096" x="12041188" y="3629025"/>
          <p14:tracePt t="102105" x="12033250" y="3621088"/>
          <p14:tracePt t="102112" x="12015788" y="3613150"/>
          <p14:tracePt t="102121" x="12007850" y="3605213"/>
          <p14:tracePt t="102128" x="11999913" y="3605213"/>
          <p14:tracePt t="102138" x="11991975" y="3595688"/>
          <p14:tracePt t="102144" x="11976100" y="3587750"/>
          <p14:tracePt t="102152" x="11960225" y="3587750"/>
          <p14:tracePt t="102160" x="11944350" y="3579813"/>
          <p14:tracePt t="102168" x="11928475" y="3571875"/>
          <p14:tracePt t="102176" x="11912600" y="3563938"/>
          <p14:tracePt t="102184" x="11888788" y="3556000"/>
          <p14:tracePt t="102192" x="11864975" y="3548063"/>
          <p14:tracePt t="102200" x="11841163" y="3540125"/>
          <p14:tracePt t="102208" x="11817350" y="3532188"/>
          <p14:tracePt t="102216" x="11801475" y="3532188"/>
          <p14:tracePt t="102224" x="11777663" y="3516313"/>
          <p14:tracePt t="102232" x="11761788" y="3508375"/>
          <p14:tracePt t="102240" x="11737975" y="3508375"/>
          <p14:tracePt t="102248" x="11722100" y="3500438"/>
          <p14:tracePt t="102258" x="11714163" y="3492500"/>
          <p14:tracePt t="102265" x="11698288" y="3492500"/>
          <p14:tracePt t="102276" x="11682413" y="3492500"/>
          <p14:tracePt t="102281" x="11674475" y="3492500"/>
          <p14:tracePt t="102297" x="11657013" y="3492500"/>
          <p14:tracePt t="102313" x="11657013" y="3484563"/>
          <p14:tracePt t="102322" x="11649075" y="3484563"/>
          <p14:tracePt t="102554" x="11649075" y="3500438"/>
          <p14:tracePt t="102562" x="11649075" y="3508375"/>
          <p14:tracePt t="105393" x="11657013" y="3460750"/>
          <p14:tracePt t="105402" x="11674475" y="3373438"/>
          <p14:tracePt t="105410" x="11690350" y="3286125"/>
          <p14:tracePt t="105418" x="11698288" y="3228975"/>
          <p14:tracePt t="105426" x="11698288" y="3189288"/>
          <p14:tracePt t="105433" x="11698288" y="3165475"/>
          <p14:tracePt t="105440" x="11698288" y="3157538"/>
          <p14:tracePt t="105448" x="11698288" y="3149600"/>
          <p14:tracePt t="105793" x="11674475" y="3173413"/>
          <p14:tracePt t="105801" x="11617325" y="3221038"/>
          <p14:tracePt t="105809" x="11561763" y="3286125"/>
          <p14:tracePt t="105817" x="11490325" y="3341688"/>
          <p14:tracePt t="105825" x="11410950" y="3436938"/>
          <p14:tracePt t="105832" x="11306175" y="3540125"/>
          <p14:tracePt t="105840" x="11218863" y="3636963"/>
          <p14:tracePt t="105848" x="11123613" y="3756025"/>
          <p14:tracePt t="105857" x="11028363" y="3867150"/>
          <p14:tracePt t="105864" x="10907713" y="4027488"/>
          <p14:tracePt t="105873" x="10804525" y="4162425"/>
          <p14:tracePt t="105880" x="10709275" y="4281488"/>
          <p14:tracePt t="105891" x="10620375" y="4378325"/>
          <p14:tracePt t="105896" x="10548938" y="4457700"/>
          <p14:tracePt t="105907" x="10477500" y="4505325"/>
          <p14:tracePt t="105912" x="10421938" y="4552950"/>
          <p14:tracePt t="105920" x="10366375" y="4584700"/>
          <p14:tracePt t="105928" x="10310813" y="4616450"/>
          <p14:tracePt t="105936" x="10237788" y="4649788"/>
          <p14:tracePt t="105944" x="10158413" y="4673600"/>
          <p14:tracePt t="105952" x="10071100" y="4705350"/>
          <p14:tracePt t="105960" x="9975850" y="4721225"/>
          <p14:tracePt t="105968" x="9871075" y="4745038"/>
          <p14:tracePt t="105976" x="9752013" y="4752975"/>
          <p14:tracePt t="105984" x="9617075" y="4776788"/>
          <p14:tracePt t="105992" x="9432925" y="4800600"/>
          <p14:tracePt t="106000" x="9250363" y="4824413"/>
          <p14:tracePt t="106008" x="9074150" y="4832350"/>
          <p14:tracePt t="106016" x="8883650" y="4864100"/>
          <p14:tracePt t="106024" x="8675688" y="4903788"/>
          <p14:tracePt t="106032" x="8459788" y="4943475"/>
          <p14:tracePt t="106041" x="8189913" y="4984750"/>
          <p14:tracePt t="106049" x="7894638" y="5024438"/>
          <p14:tracePt t="106057" x="7559675" y="5080000"/>
          <p14:tracePt t="106064" x="7185025" y="5127625"/>
          <p14:tracePt t="106074" x="6873875" y="5159375"/>
          <p14:tracePt t="106081" x="6499225" y="5183188"/>
          <p14:tracePt t="106092" x="6108700" y="5214938"/>
          <p14:tracePt t="106096" x="5821363" y="5230813"/>
          <p14:tracePt t="106104" x="5797550" y="5238750"/>
          <p14:tracePt t="106112" x="5645150" y="5254625"/>
          <p14:tracePt t="106120" x="5373688" y="5286375"/>
          <p14:tracePt t="106128" x="5238750" y="5294313"/>
          <p14:tracePt t="106136" x="5046663" y="5343525"/>
          <p14:tracePt t="106144" x="4943475" y="5367338"/>
          <p14:tracePt t="106151" x="4808538" y="5407025"/>
          <p14:tracePt t="106160" x="4713288" y="5446713"/>
          <p14:tracePt t="106167" x="4584700" y="5470525"/>
          <p14:tracePt t="106176" x="4497388" y="5502275"/>
          <p14:tracePt t="106183" x="4418013" y="5534025"/>
          <p14:tracePt t="106192" x="4352925" y="5565775"/>
          <p14:tracePt t="106200" x="4313238" y="5589588"/>
          <p14:tracePt t="106208" x="4265613" y="5621338"/>
          <p14:tracePt t="106217" x="4241800" y="5637213"/>
          <p14:tracePt t="106226" x="4217988" y="5653088"/>
          <p14:tracePt t="106232" x="4186238" y="5686425"/>
          <p14:tracePt t="106242" x="4154488" y="5702300"/>
          <p14:tracePt t="106248" x="4122738" y="5734050"/>
          <p14:tracePt t="106259" x="4098925" y="5749925"/>
          <p14:tracePt t="106264" x="4075113" y="5757863"/>
          <p14:tracePt t="106275" x="4051300" y="5765800"/>
          <p14:tracePt t="106280" x="4011613" y="5773738"/>
          <p14:tracePt t="106289" x="3962400" y="5781675"/>
          <p14:tracePt t="106297" x="3898900" y="5781675"/>
          <p14:tracePt t="106305" x="3827463" y="5781675"/>
          <p14:tracePt t="106313" x="3748088" y="5781675"/>
          <p14:tracePt t="106320" x="3676650" y="5781675"/>
          <p14:tracePt t="106329" x="3587750" y="5781675"/>
          <p14:tracePt t="106336" x="3508375" y="5781675"/>
          <p14:tracePt t="106344" x="3397250" y="5781675"/>
          <p14:tracePt t="106352" x="3292475" y="5781675"/>
          <p14:tracePt t="106361" x="3189288" y="5781675"/>
          <p14:tracePt t="106369" x="3070225" y="5781675"/>
          <p14:tracePt t="106377" x="2967038" y="5781675"/>
          <p14:tracePt t="106384" x="2854325" y="5781675"/>
          <p14:tracePt t="106393" x="2743200" y="5781675"/>
          <p14:tracePt t="106400" x="2647950" y="5797550"/>
          <p14:tracePt t="106410" x="2559050" y="5829300"/>
          <p14:tracePt t="106416" x="2495550" y="5861050"/>
          <p14:tracePt t="106427" x="2447925" y="5900738"/>
          <p14:tracePt t="106432" x="2392363" y="5940425"/>
          <p14:tracePt t="106443" x="2344738" y="5988050"/>
          <p14:tracePt t="106448" x="2312988" y="6045200"/>
          <p14:tracePt t="106457" x="2289175" y="6108700"/>
          <p14:tracePt t="106464" x="2265363" y="6164263"/>
          <p14:tracePt t="106472" x="2255838" y="6219825"/>
          <p14:tracePt t="106480" x="2255838" y="6259513"/>
          <p14:tracePt t="106489" x="2255838" y="6299200"/>
          <p14:tracePt t="106497" x="2265363" y="6348413"/>
          <p14:tracePt t="106504" x="2289175" y="6388100"/>
          <p14:tracePt t="106513" x="2312988" y="6435725"/>
          <p14:tracePt t="106520" x="2328863" y="6459538"/>
          <p14:tracePt t="106529" x="2352675" y="6499225"/>
          <p14:tracePt t="106537" x="2368550" y="6515100"/>
          <p14:tracePt t="106544" x="2376488" y="6523038"/>
          <p14:tracePt t="106553" x="2384425" y="6530975"/>
          <p14:tracePt t="106561" x="2392363" y="6554788"/>
          <p14:tracePt t="106568" x="2416175" y="6578600"/>
          <p14:tracePt t="106577" x="2424113" y="6602413"/>
          <p14:tracePt t="106584" x="2439988" y="6618288"/>
          <p14:tracePt t="106593" x="2455863" y="6634163"/>
          <p14:tracePt t="106600" x="2463800" y="6642100"/>
          <p14:tracePt t="106612" x="2471738" y="6650038"/>
          <p14:tracePt t="106617" x="2479675" y="6650038"/>
          <p14:tracePt t="106657" x="2479675" y="6657975"/>
          <p14:tracePt t="106673" x="2479675" y="6665913"/>
          <p14:tracePt t="106688" x="2471738" y="6665913"/>
          <p14:tracePt t="106697" x="2471738" y="6673850"/>
          <p14:tracePt t="106707" x="2463800" y="6673850"/>
          <p14:tracePt t="106713" x="2439988" y="6681788"/>
          <p14:tracePt t="106720" x="2408238" y="6699250"/>
          <p14:tracePt t="106728" x="2384425" y="6707188"/>
          <p14:tracePt t="106737" x="2336800" y="6715125"/>
          <p14:tracePt t="106745" x="2305050" y="6715125"/>
          <p14:tracePt t="106752" x="2239963" y="6723063"/>
          <p14:tracePt t="106761" x="2184400" y="6723063"/>
          <p14:tracePt t="106768" x="2120900" y="6731000"/>
          <p14:tracePt t="106779" x="2057400" y="6731000"/>
          <p14:tracePt t="106785" x="1970088" y="6746875"/>
          <p14:tracePt t="106795" x="1905000" y="6746875"/>
          <p14:tracePt t="106801" x="1825625" y="6754813"/>
          <p14:tracePt t="106811" x="1746250" y="6754813"/>
          <p14:tracePt t="106816" x="1674813" y="6762750"/>
          <p14:tracePt t="106824" x="1611313" y="6762750"/>
          <p14:tracePt t="106832" x="1546225" y="6770688"/>
          <p14:tracePt t="106840" x="1482725" y="6770688"/>
          <p14:tracePt t="106848" x="1427163" y="6770688"/>
          <p14:tracePt t="106856" x="1371600" y="6778625"/>
          <p14:tracePt t="106865" x="1331913" y="6778625"/>
          <p14:tracePt t="106872" x="1284288" y="6778625"/>
          <p14:tracePt t="106895" x="1203325" y="6786563"/>
          <p14:tracePt t="106899" x="1171575" y="6786563"/>
          <p14:tracePt t="106904" x="1147763" y="6786563"/>
          <p14:tracePt t="106913" x="1116013" y="6794500"/>
          <p14:tracePt t="106920" x="1084263" y="6794500"/>
          <p14:tracePt t="106929" x="1060450" y="6802438"/>
          <p14:tracePt t="106936" x="1036638" y="6802438"/>
          <p14:tracePt t="106946" x="1012825" y="6802438"/>
          <p14:tracePt t="106952" x="996950" y="6810375"/>
          <p14:tracePt t="106962" x="989013" y="6810375"/>
          <p14:tracePt t="106968" x="981075" y="6810375"/>
          <p14:tracePt t="106980" x="973138" y="6810375"/>
          <p14:tracePt t="107057" x="981075" y="6810375"/>
          <p14:tracePt t="107065" x="996950" y="6810375"/>
          <p14:tracePt t="107072" x="1020763" y="6802438"/>
          <p14:tracePt t="107081" x="1052513" y="6794500"/>
          <p14:tracePt t="107088" x="1092200" y="6794500"/>
          <p14:tracePt t="107096" x="1147763" y="6786563"/>
          <p14:tracePt t="107104" x="1211263" y="6778625"/>
          <p14:tracePt t="107112" x="1268413" y="6770688"/>
          <p14:tracePt t="107120" x="1323975" y="6770688"/>
          <p14:tracePt t="107128" x="1363663" y="6770688"/>
          <p14:tracePt t="107136" x="1411288" y="6770688"/>
          <p14:tracePt t="107144" x="1443038" y="6762750"/>
          <p14:tracePt t="107152" x="1466850" y="6762750"/>
          <p14:tracePt t="107162" x="1490663" y="6762750"/>
          <p14:tracePt t="107168" x="1506538" y="6762750"/>
          <p14:tracePt t="107176" x="1522413" y="6762750"/>
          <p14:tracePt t="107184" x="1538288" y="6762750"/>
          <p14:tracePt t="107192" x="1554163" y="6762750"/>
          <p14:tracePt t="107200" x="1562100" y="6762750"/>
          <p14:tracePt t="107208" x="1571625" y="6762750"/>
          <p14:tracePt t="107216" x="1587500" y="6762750"/>
          <p14:tracePt t="107232" x="1595438" y="6762750"/>
          <p14:tracePt t="107273" x="1595438" y="6754813"/>
          <p14:tracePt t="107281" x="1603375" y="6754813"/>
          <p14:tracePt t="107473" x="1611313" y="6754813"/>
          <p14:tracePt t="107482" x="1619250" y="6754813"/>
          <p14:tracePt t="107498" x="1627188" y="6754813"/>
          <p14:tracePt t="107506" x="1635125" y="6754813"/>
          <p14:tracePt t="107518" x="1643063" y="6754813"/>
          <p14:tracePt t="107521" x="1658938" y="6754813"/>
          <p14:tracePt t="107534" x="1666875" y="6754813"/>
          <p14:tracePt t="107537" x="1674813" y="6754813"/>
          <p14:tracePt t="107546" x="1682750" y="6754813"/>
          <p14:tracePt t="107553" x="1690688" y="6754813"/>
          <p14:tracePt t="107562" x="1698625" y="6754813"/>
          <p14:tracePt t="107746" x="1706563" y="6754813"/>
          <p14:tracePt t="107754" x="1706563" y="6746875"/>
          <p14:tracePt t="107761" x="1714500" y="6738938"/>
          <p14:tracePt t="107769" x="1738313" y="6691313"/>
          <p14:tracePt t="107777" x="1762125" y="6626225"/>
          <p14:tracePt t="107786" x="1785938" y="6546850"/>
          <p14:tracePt t="107793" x="1809750" y="6451600"/>
          <p14:tracePt t="107802" x="1825625" y="6364288"/>
          <p14:tracePt t="107808" x="1857375" y="6243638"/>
          <p14:tracePt t="107816" x="1881188" y="6148388"/>
          <p14:tracePt t="107824" x="1905000" y="6053138"/>
          <p14:tracePt t="107832" x="1938338" y="5924550"/>
          <p14:tracePt t="107840" x="1954213" y="5829300"/>
          <p14:tracePt t="107849" x="1970088" y="5718175"/>
          <p14:tracePt t="107856" x="1970088" y="5637213"/>
          <p14:tracePt t="107866" x="1970088" y="5541963"/>
          <p14:tracePt t="107884" x="1970088" y="5383213"/>
          <p14:tracePt t="107888" x="1970088" y="5319713"/>
          <p14:tracePt t="107896" x="1970088" y="5254625"/>
          <p14:tracePt t="107904" x="1970088" y="5199063"/>
          <p14:tracePt t="107912" x="1970088" y="5159375"/>
          <p14:tracePt t="107920" x="1970088" y="5111750"/>
          <p14:tracePt t="107928" x="1970088" y="5080000"/>
          <p14:tracePt t="107936" x="1970088" y="5064125"/>
          <p14:tracePt t="107944" x="1970088" y="5048250"/>
          <p14:tracePt t="107953" x="1970088" y="5032375"/>
          <p14:tracePt t="107960" x="1970088" y="5016500"/>
          <p14:tracePt t="107968" x="1970088" y="5008563"/>
          <p14:tracePt t="107976" x="1970088" y="5000625"/>
          <p14:tracePt t="107984" x="1970088" y="4992688"/>
          <p14:tracePt t="107992" x="1970088" y="4984750"/>
          <p14:tracePt t="108001" x="1970088" y="4976813"/>
          <p14:tracePt t="108016" x="1962150" y="4976813"/>
          <p14:tracePt t="108024" x="1962150" y="4967288"/>
          <p14:tracePt t="108050" x="1962150" y="4959350"/>
          <p14:tracePt t="108056" x="1954213" y="4959350"/>
          <p14:tracePt t="108066" x="1954213" y="4951413"/>
          <p14:tracePt t="108072" x="1946275" y="4943475"/>
          <p14:tracePt t="108088" x="1946275" y="4935538"/>
          <p14:tracePt t="108096" x="1938338" y="4935538"/>
          <p14:tracePt t="108153" x="1938338" y="4927600"/>
          <p14:tracePt t="108170" x="1946275" y="4919663"/>
          <p14:tracePt t="108177" x="1962150" y="4903788"/>
          <p14:tracePt t="108185" x="1978025" y="4895850"/>
          <p14:tracePt t="108194" x="2001838" y="4879975"/>
          <p14:tracePt t="108204" x="2017713" y="4872038"/>
          <p14:tracePt t="108209" x="2041525" y="4856163"/>
          <p14:tracePt t="108221" x="2073275" y="4840288"/>
          <p14:tracePt t="108225" x="2097088" y="4816475"/>
          <p14:tracePt t="108234" x="2128838" y="4784725"/>
          <p14:tracePt t="108240" x="2160588" y="4752975"/>
          <p14:tracePt t="108248" x="2184400" y="4729163"/>
          <p14:tracePt t="108256" x="2216150" y="4697413"/>
          <p14:tracePt t="108264" x="2265363" y="4665663"/>
          <p14:tracePt t="108272" x="2297113" y="4649788"/>
          <p14:tracePt t="108280" x="2344738" y="4624388"/>
          <p14:tracePt t="108288" x="2376488" y="4600575"/>
          <p14:tracePt t="108295" x="2400300" y="4576763"/>
          <p14:tracePt t="108304" x="2416175" y="4568825"/>
          <p14:tracePt t="108311" x="2424113" y="4560888"/>
          <p14:tracePt t="108321" x="2432050" y="4552950"/>
          <p14:tracePt t="108329" x="2432050" y="4545013"/>
          <p14:tracePt t="108345" x="2432050" y="4537075"/>
          <p14:tracePt t="108369" x="2424113" y="4537075"/>
          <p14:tracePt t="108393" x="2416175" y="4537075"/>
          <p14:tracePt t="108408" x="2408238" y="4537075"/>
          <p14:tracePt t="108425" x="2400300" y="4537075"/>
          <p14:tracePt t="108433" x="2392363" y="4537075"/>
          <p14:tracePt t="108440" x="2384425" y="4537075"/>
          <p14:tracePt t="108449" x="2384425" y="4545013"/>
          <p14:tracePt t="108456" x="2368550" y="4552950"/>
          <p14:tracePt t="108464" x="2360613" y="4560888"/>
          <p14:tracePt t="108472" x="2352675" y="4576763"/>
          <p14:tracePt t="108480" x="2344738" y="4584700"/>
          <p14:tracePt t="108489" x="2336800" y="4592638"/>
          <p14:tracePt t="108497" x="2328863" y="4592638"/>
          <p14:tracePt t="108505" x="2312988" y="4608513"/>
          <p14:tracePt t="108512" x="2305050" y="4608513"/>
          <p14:tracePt t="108528" x="2297113" y="4616450"/>
          <p14:tracePt t="108536" x="2289175" y="4616450"/>
          <p14:tracePt t="108986" x="2289175" y="4624388"/>
          <p14:tracePt t="108993" x="2297113" y="4633913"/>
          <p14:tracePt t="109001" x="2328863" y="4649788"/>
          <p14:tracePt t="109010" x="2368550" y="4673600"/>
          <p14:tracePt t="109017" x="2408238" y="4697413"/>
          <p14:tracePt t="109027" x="2463800" y="4713288"/>
          <p14:tracePt t="109033" x="2543175" y="4737100"/>
          <p14:tracePt t="109041" x="2632075" y="4752975"/>
          <p14:tracePt t="109049" x="2727325" y="4768850"/>
          <p14:tracePt t="109058" x="2838450" y="4792663"/>
          <p14:tracePt t="109065" x="2949575" y="4800600"/>
          <p14:tracePt t="109072" x="3086100" y="4808538"/>
          <p14:tracePt t="109080" x="3197225" y="4816475"/>
          <p14:tracePt t="109088" x="3349625" y="4840288"/>
          <p14:tracePt t="109096" x="3508375" y="4848225"/>
          <p14:tracePt t="109105" x="3692525" y="4872038"/>
          <p14:tracePt t="109112" x="3867150" y="4872038"/>
          <p14:tracePt t="109122" x="4067175" y="4879975"/>
          <p14:tracePt t="109128" x="4273550" y="4903788"/>
          <p14:tracePt t="109138" x="4497388" y="4927600"/>
          <p14:tracePt t="109144" x="4737100" y="4927600"/>
          <p14:tracePt t="109152" x="4959350" y="4943475"/>
          <p14:tracePt t="109160" x="5159375" y="4951413"/>
          <p14:tracePt t="109168" x="5341938" y="4967288"/>
          <p14:tracePt t="109176" x="5518150" y="4976813"/>
          <p14:tracePt t="109184" x="5676900" y="4992688"/>
          <p14:tracePt t="109192" x="5813425" y="4992688"/>
          <p14:tracePt t="109200" x="5948363" y="5000625"/>
          <p14:tracePt t="109208" x="6067425" y="5008563"/>
          <p14:tracePt t="109216" x="6180138" y="5016500"/>
          <p14:tracePt t="109224" x="6299200" y="5016500"/>
          <p14:tracePt t="109232" x="6394450" y="5016500"/>
          <p14:tracePt t="109240" x="6491288" y="5016500"/>
          <p14:tracePt t="109248" x="6570663" y="5016500"/>
          <p14:tracePt t="109256" x="6657975" y="5016500"/>
          <p14:tracePt t="109264" x="6729413" y="5016500"/>
          <p14:tracePt t="109272" x="6794500" y="5016500"/>
          <p14:tracePt t="109280" x="6858000" y="5016500"/>
          <p14:tracePt t="109290" x="6937375" y="5016500"/>
          <p14:tracePt t="109297" x="6985000" y="5016500"/>
          <p14:tracePt t="109305" x="7048500" y="5016500"/>
          <p14:tracePt t="109312" x="7104063" y="5016500"/>
          <p14:tracePt t="109321" x="7153275" y="5008563"/>
          <p14:tracePt t="109328" x="7192963" y="5008563"/>
          <p14:tracePt t="109336" x="7240588" y="5000625"/>
          <p14:tracePt t="109344" x="7256463" y="5000625"/>
          <p14:tracePt t="109352" x="7280275" y="4992688"/>
          <p14:tracePt t="109368" x="7288213" y="4984750"/>
          <p14:tracePt t="109376" x="7296150" y="4984750"/>
          <p14:tracePt t="109449" x="7288213" y="4967288"/>
          <p14:tracePt t="109458" x="7272338" y="4967288"/>
          <p14:tracePt t="109465" x="7256463" y="4959350"/>
          <p14:tracePt t="109477" x="7224713" y="4951413"/>
          <p14:tracePt t="109481" x="7192963" y="4943475"/>
          <p14:tracePt t="109493" x="7135813" y="4943475"/>
          <p14:tracePt t="109497" x="7080250" y="4943475"/>
          <p14:tracePt t="109509" x="7016750" y="4943475"/>
          <p14:tracePt t="109514" x="6953250" y="4943475"/>
          <p14:tracePt t="109522" x="6881813" y="4943475"/>
          <p14:tracePt t="109530" x="6794500" y="4943475"/>
          <p14:tracePt t="109538" x="6729413" y="4943475"/>
          <p14:tracePt t="109546" x="6626225" y="4951413"/>
          <p14:tracePt t="109554" x="6538913" y="4951413"/>
          <p14:tracePt t="109561" x="6434138" y="4967288"/>
          <p14:tracePt t="109569" x="6315075" y="4967288"/>
          <p14:tracePt t="109577" x="6172200" y="4976813"/>
          <p14:tracePt t="109584" x="6059488" y="4976813"/>
          <p14:tracePt t="109592" x="5956300" y="4976813"/>
          <p14:tracePt t="109600" x="5853113" y="4984750"/>
          <p14:tracePt t="109608" x="5757863" y="4984750"/>
          <p14:tracePt t="109616" x="5668963" y="4984750"/>
          <p14:tracePt t="109624" x="5597525" y="4984750"/>
          <p14:tracePt t="109632" x="5534025" y="4992688"/>
          <p14:tracePt t="109641" x="5478463" y="4992688"/>
          <p14:tracePt t="109648" x="5430838" y="5000625"/>
          <p14:tracePt t="109658" x="5397500" y="5000625"/>
          <p14:tracePt t="109664" x="5373688" y="5008563"/>
          <p14:tracePt t="109675" x="5357813" y="5016500"/>
          <p14:tracePt t="109680" x="5341938" y="5024438"/>
          <p14:tracePt t="109688" x="5326063" y="5032375"/>
          <p14:tracePt t="109696" x="5318125" y="5032375"/>
          <p14:tracePt t="109704" x="5310188" y="5040313"/>
          <p14:tracePt t="109712" x="5294313" y="5040313"/>
          <p14:tracePt t="109720" x="5294313" y="5048250"/>
          <p14:tracePt t="109728" x="5278438" y="5056188"/>
          <p14:tracePt t="109736" x="5262563" y="5064125"/>
          <p14:tracePt t="109744" x="5254625" y="5064125"/>
          <p14:tracePt t="109752" x="5246688" y="5064125"/>
          <p14:tracePt t="109761" x="5238750" y="5072063"/>
          <p14:tracePt t="109777" x="5230813" y="5072063"/>
          <p14:tracePt t="109849" x="5238750" y="5072063"/>
          <p14:tracePt t="109860" x="5270500" y="5072063"/>
          <p14:tracePt t="109866" x="5326063" y="5072063"/>
          <p14:tracePt t="109874" x="5414963" y="5072063"/>
          <p14:tracePt t="109882" x="5494338" y="5072063"/>
          <p14:tracePt t="109899" x="5716588" y="5064125"/>
          <p14:tracePt t="109906" x="5837238" y="5056188"/>
          <p14:tracePt t="109913" x="5948363" y="5048250"/>
          <p14:tracePt t="109921" x="6083300" y="5048250"/>
          <p14:tracePt t="109930" x="6196013" y="5040313"/>
          <p14:tracePt t="109936" x="6338888" y="5040313"/>
          <p14:tracePt t="109944" x="6475413" y="5040313"/>
          <p14:tracePt t="109952" x="6665913" y="5040313"/>
          <p14:tracePt t="109961" x="6802438" y="5040313"/>
          <p14:tracePt t="109968" x="6977063" y="5040313"/>
          <p14:tracePt t="109976" x="7169150" y="5040313"/>
          <p14:tracePt t="109984" x="7288213" y="5040313"/>
          <p14:tracePt t="109993" x="7399338" y="5040313"/>
          <p14:tracePt t="110000" x="7535863" y="5032375"/>
          <p14:tracePt t="110010" x="7654925" y="5032375"/>
          <p14:tracePt t="110016" x="7758113" y="5032375"/>
          <p14:tracePt t="110027" x="7862888" y="5016500"/>
          <p14:tracePt t="110032" x="7950200" y="5016500"/>
          <p14:tracePt t="110043" x="8045450" y="5016500"/>
          <p14:tracePt t="110049" x="8108950" y="5008563"/>
          <p14:tracePt t="110057" x="8205788" y="5008563"/>
          <p14:tracePt t="110064" x="8269288" y="5008563"/>
          <p14:tracePt t="110072" x="8356600" y="5000625"/>
          <p14:tracePt t="110080" x="8404225" y="5000625"/>
          <p14:tracePt t="110088" x="8483600" y="4992688"/>
          <p14:tracePt t="110096" x="8531225" y="4992688"/>
          <p14:tracePt t="110104" x="8604250" y="4984750"/>
          <p14:tracePt t="110112" x="8643938" y="4984750"/>
          <p14:tracePt t="110120" x="8675688" y="4984750"/>
          <p14:tracePt t="110128" x="8723313" y="4984750"/>
          <p14:tracePt t="110136" x="8755063" y="4984750"/>
          <p14:tracePt t="110144" x="8778875" y="4984750"/>
          <p14:tracePt t="110152" x="8802688" y="4984750"/>
          <p14:tracePt t="110160" x="8818563" y="4984750"/>
          <p14:tracePt t="110168" x="8826500" y="4984750"/>
          <p14:tracePt t="110177" x="8834438" y="4984750"/>
          <p14:tracePt t="110184" x="8842375" y="4984750"/>
          <p14:tracePt t="110194" x="8850313" y="4984750"/>
          <p14:tracePt t="110200" x="8858250" y="4984750"/>
          <p14:tracePt t="110211" x="8874125" y="4984750"/>
          <p14:tracePt t="110224" x="8883650" y="4984750"/>
          <p14:tracePt t="110241" x="8891588" y="4984750"/>
          <p14:tracePt t="110256" x="8899525" y="4984750"/>
          <p14:tracePt t="110385" x="8907463" y="4984750"/>
          <p14:tracePt t="110400" x="8915400" y="4984750"/>
          <p14:tracePt t="110408" x="8939213" y="4984750"/>
          <p14:tracePt t="110416" x="8963025" y="4984750"/>
          <p14:tracePt t="110424" x="8994775" y="4984750"/>
          <p14:tracePt t="110432" x="9042400" y="4984750"/>
          <p14:tracePt t="110440" x="9082088" y="4984750"/>
          <p14:tracePt t="110448" x="9137650" y="4984750"/>
          <p14:tracePt t="110455" x="9185275" y="4984750"/>
          <p14:tracePt t="110464" x="9224963" y="4984750"/>
          <p14:tracePt t="110471" x="9274175" y="4976813"/>
          <p14:tracePt t="110481" x="9313863" y="4976813"/>
          <p14:tracePt t="110489" x="9377363" y="4967288"/>
          <p14:tracePt t="110498" x="9432925" y="4959350"/>
          <p14:tracePt t="110506" x="9488488" y="4943475"/>
          <p14:tracePt t="110515" x="9559925" y="4927600"/>
          <p14:tracePt t="110521" x="9625013" y="4903788"/>
          <p14:tracePt t="110532" x="9680575" y="4887913"/>
          <p14:tracePt t="110537" x="9736138" y="4872038"/>
          <p14:tracePt t="110546" x="9791700" y="4856163"/>
          <p14:tracePt t="110552" x="9839325" y="4848225"/>
          <p14:tracePt t="110562" x="9879013" y="4832350"/>
          <p14:tracePt t="110568" x="9936163" y="4816475"/>
          <p14:tracePt t="110579" x="9975850" y="4800600"/>
          <p14:tracePt t="110584" x="10015538" y="4784725"/>
          <p14:tracePt t="110592" x="10047288" y="4776788"/>
          <p14:tracePt t="110600" x="10094913" y="4760913"/>
          <p14:tracePt t="110608" x="10134600" y="4752975"/>
          <p14:tracePt t="110617" x="10174288" y="4737100"/>
          <p14:tracePt t="110624" x="10221913" y="4729163"/>
          <p14:tracePt t="110632" x="10253663" y="4713288"/>
          <p14:tracePt t="110640" x="10302875" y="4697413"/>
          <p14:tracePt t="110649" x="10326688" y="4681538"/>
          <p14:tracePt t="110656" x="10366375" y="4665663"/>
          <p14:tracePt t="110665" x="10390188" y="4657725"/>
          <p14:tracePt t="110672" x="10406063" y="4641850"/>
          <p14:tracePt t="110681" x="10421938" y="4633913"/>
          <p14:tracePt t="110688" x="10429875" y="4624388"/>
          <p14:tracePt t="110697" x="10437813" y="4616450"/>
          <p14:tracePt t="110704" x="10437813" y="4608513"/>
          <p14:tracePt t="110720" x="10445750" y="4600575"/>
          <p14:tracePt t="110728" x="10445750" y="4592638"/>
          <p14:tracePt t="110746" x="10445750" y="4584700"/>
          <p14:tracePt t="110849" x="10429875" y="4584700"/>
          <p14:tracePt t="110857" x="10414000" y="4584700"/>
          <p14:tracePt t="110865" x="10406063" y="4576763"/>
          <p14:tracePt t="110873" x="10382250" y="4576763"/>
          <p14:tracePt t="110883" x="10366375" y="4576763"/>
          <p14:tracePt t="110890" x="10334625" y="4576763"/>
          <p14:tracePt t="110904" x="10310813" y="4576763"/>
          <p14:tracePt t="110906" x="10279063" y="4576763"/>
          <p14:tracePt t="110917" x="10253663" y="4576763"/>
          <p14:tracePt t="110921" x="10221913" y="4576763"/>
          <p14:tracePt t="110931" x="10198100" y="4576763"/>
          <p14:tracePt t="110936" x="10174288" y="4584700"/>
          <p14:tracePt t="110944" x="10150475" y="4584700"/>
          <p14:tracePt t="110952" x="10134600" y="4584700"/>
          <p14:tracePt t="110960" x="10126663" y="4592638"/>
          <p14:tracePt t="110968" x="10118725" y="4592638"/>
          <p14:tracePt t="110976" x="10118725" y="4600575"/>
          <p14:tracePt t="110984" x="10110788" y="4600575"/>
          <p14:tracePt t="111008" x="10110788" y="4608513"/>
          <p14:tracePt t="111032" x="10110788" y="4616450"/>
          <p14:tracePt t="111049" x="10110788" y="4624388"/>
          <p14:tracePt t="111057" x="10110788" y="4633913"/>
          <p14:tracePt t="111068" x="10102850" y="4649788"/>
          <p14:tracePt t="111073" x="10102850" y="4665663"/>
          <p14:tracePt t="111081" x="10102850" y="4681538"/>
          <p14:tracePt t="111088" x="10102850" y="4689475"/>
          <p14:tracePt t="111097" x="10102850" y="4705350"/>
          <p14:tracePt t="111104" x="10102850" y="4713288"/>
          <p14:tracePt t="111114" x="10102850" y="4721225"/>
          <p14:tracePt t="111120" x="10102850" y="4729163"/>
          <p14:tracePt t="111200" x="10102850" y="4737100"/>
          <p14:tracePt t="111232" x="10102850" y="4745038"/>
          <p14:tracePt t="111338" x="10102850" y="4752975"/>
          <p14:tracePt t="111473" x="10102850" y="4760913"/>
          <p14:tracePt t="111496" x="10102850" y="4768850"/>
          <p14:tracePt t="111512" x="10102850" y="4784725"/>
          <p14:tracePt t="111520" x="10094913" y="4784725"/>
          <p14:tracePt t="111528" x="10094913" y="4792663"/>
          <p14:tracePt t="111536" x="10079038" y="4808538"/>
          <p14:tracePt t="111544" x="10071100" y="4824413"/>
          <p14:tracePt t="111552" x="10063163" y="4832350"/>
          <p14:tracePt t="111560" x="10055225" y="4848225"/>
          <p14:tracePt t="111568" x="10047288" y="4864100"/>
          <p14:tracePt t="111575" x="10031413" y="4872038"/>
          <p14:tracePt t="111584" x="10031413" y="4887913"/>
          <p14:tracePt t="111592" x="10015538" y="4895850"/>
          <p14:tracePt t="111608" x="10007600" y="4903788"/>
          <p14:tracePt t="111617" x="9999663" y="4903788"/>
          <p14:tracePt t="111624" x="9991725" y="4911725"/>
          <p14:tracePt t="111650" x="9983788" y="4911725"/>
          <p14:tracePt t="111657" x="9983788" y="4919663"/>
          <p14:tracePt t="111673" x="9975850" y="4919663"/>
          <p14:tracePt t="111681" x="9975850" y="4927600"/>
          <p14:tracePt t="111697" x="9967913" y="4927600"/>
          <p14:tracePt t="111705" x="9959975" y="4927600"/>
          <p14:tracePt t="111713" x="9959975" y="4935538"/>
          <p14:tracePt t="111729" x="9952038" y="4935538"/>
          <p14:tracePt t="111753" x="9944100" y="4935538"/>
          <p14:tracePt t="111785" x="9936163" y="4935538"/>
          <p14:tracePt t="111793" x="9936163" y="4943475"/>
          <p14:tracePt t="111801" x="9926638" y="4943475"/>
          <p14:tracePt t="111913" x="9918700" y="4943475"/>
          <p14:tracePt t="111928" x="9910763" y="4943475"/>
          <p14:tracePt t="111960" x="9902825" y="4943475"/>
          <p14:tracePt t="111984" x="9894888" y="4943475"/>
          <p14:tracePt t="111992" x="9886950" y="4943475"/>
          <p14:tracePt t="112019" x="9879013" y="4943475"/>
          <p14:tracePt t="112033" x="9871075" y="4943475"/>
          <p14:tracePt t="112049" x="9855200" y="4943475"/>
          <p14:tracePt t="112064" x="9847263" y="4943475"/>
          <p14:tracePt t="112072" x="9839325" y="4951413"/>
          <p14:tracePt t="112080" x="9831388" y="4951413"/>
          <p14:tracePt t="112088" x="9823450" y="4951413"/>
          <p14:tracePt t="112096" x="9823450" y="4959350"/>
          <p14:tracePt t="112104" x="9815513" y="4959350"/>
          <p14:tracePt t="112112" x="9807575" y="4959350"/>
          <p14:tracePt t="112209" x="9799638" y="4959350"/>
          <p14:tracePt t="112217" x="9799638" y="4967288"/>
          <p14:tracePt t="112234" x="9791700" y="4967288"/>
          <p14:tracePt t="112249" x="9783763" y="4967288"/>
          <p14:tracePt t="112258" x="9775825" y="4967288"/>
          <p14:tracePt t="112274" x="9767888" y="4967288"/>
          <p14:tracePt t="112409" x="9759950" y="4967288"/>
          <p14:tracePt t="112433" x="9759950" y="4976813"/>
          <p14:tracePt t="113360" x="9767888" y="4976813"/>
          <p14:tracePt t="113368" x="9783763" y="4976813"/>
          <p14:tracePt t="113376" x="9799638" y="4976813"/>
          <p14:tracePt t="113384" x="9823450" y="4976813"/>
          <p14:tracePt t="113392" x="9855200" y="4976813"/>
          <p14:tracePt t="113400" x="9902825" y="4976813"/>
          <p14:tracePt t="113408" x="9944100" y="4976813"/>
          <p14:tracePt t="113416" x="9999663" y="4976813"/>
          <p14:tracePt t="113424" x="10039350" y="4976813"/>
          <p14:tracePt t="113432" x="10102850" y="4976813"/>
          <p14:tracePt t="113441" x="10150475" y="4976813"/>
          <p14:tracePt t="113448" x="10198100" y="4976813"/>
          <p14:tracePt t="113457" x="10245725" y="4976813"/>
          <p14:tracePt t="113464" x="10287000" y="4976813"/>
          <p14:tracePt t="113472" x="10334625" y="4976813"/>
          <p14:tracePt t="113480" x="10358438" y="4976813"/>
          <p14:tracePt t="113488" x="10390188" y="4976813"/>
          <p14:tracePt t="113496" x="10398125" y="4976813"/>
          <p14:tracePt t="113504" x="10414000" y="4976813"/>
          <p14:tracePt t="113512" x="10421938" y="4976813"/>
          <p14:tracePt t="113618" x="10429875" y="4976813"/>
          <p14:tracePt t="113626" x="10437813" y="4976813"/>
          <p14:tracePt t="113641" x="10445750" y="4976813"/>
          <p14:tracePt t="113649" x="10461625" y="4976813"/>
          <p14:tracePt t="113656" x="10469563" y="4976813"/>
          <p14:tracePt t="113664" x="10477500" y="4976813"/>
          <p14:tracePt t="113672" x="10485438" y="4976813"/>
          <p14:tracePt t="113680" x="10501313" y="4976813"/>
          <p14:tracePt t="113688" x="10525125" y="4976813"/>
          <p14:tracePt t="113696" x="10541000" y="4976813"/>
          <p14:tracePt t="113703" x="10564813" y="4976813"/>
          <p14:tracePt t="113712" x="10580688" y="4976813"/>
          <p14:tracePt t="113719" x="10604500" y="4976813"/>
          <p14:tracePt t="113728" x="10629900" y="4976813"/>
          <p14:tracePt t="113735" x="10653713" y="4976813"/>
          <p14:tracePt t="113744" x="10677525" y="4976813"/>
          <p14:tracePt t="113753" x="10709275" y="4976813"/>
          <p14:tracePt t="113761" x="10741025" y="4976813"/>
          <p14:tracePt t="113768" x="10772775" y="4976813"/>
          <p14:tracePt t="113778" x="10820400" y="4976813"/>
          <p14:tracePt t="113785" x="10852150" y="4976813"/>
          <p14:tracePt t="113795" x="10891838" y="4976813"/>
          <p14:tracePt t="113800" x="10923588" y="4976813"/>
          <p14:tracePt t="113812" x="10955338" y="4976813"/>
          <p14:tracePt t="113816" x="10980738" y="4976813"/>
          <p14:tracePt t="113825" x="11004550" y="4967288"/>
          <p14:tracePt t="113833" x="11012488" y="4967288"/>
          <p14:tracePt t="113841" x="11028363" y="4967288"/>
          <p14:tracePt t="113848" x="11036300" y="4967288"/>
          <p14:tracePt t="113857" x="11052175" y="4967288"/>
          <p14:tracePt t="113865" x="11060113" y="4967288"/>
          <p14:tracePt t="113881" x="11075988" y="4967288"/>
          <p14:tracePt t="113894" x="11083925" y="4967288"/>
          <p14:tracePt t="113905" x="11099800" y="4967288"/>
          <p14:tracePt t="113921" x="11107738" y="4967288"/>
          <p14:tracePt t="113930" x="11115675" y="4967288"/>
          <p14:tracePt t="113936" x="11123613" y="4967288"/>
          <p14:tracePt t="113946" x="11139488" y="4967288"/>
          <p14:tracePt t="113953" x="11147425" y="4967288"/>
          <p14:tracePt t="113963" x="11163300" y="4967288"/>
          <p14:tracePt t="113968" x="11171238" y="4967288"/>
          <p14:tracePt t="113980" x="11187113" y="4967288"/>
          <p14:tracePt t="113996" x="11195050" y="4967288"/>
          <p14:tracePt t="114000" x="11202988" y="4967288"/>
          <p14:tracePt t="114017" x="11202988" y="4959350"/>
          <p14:tracePt t="114331" x="11210925" y="4959350"/>
          <p14:tracePt t="114338" x="11218863" y="4959350"/>
          <p14:tracePt t="114348" x="11226800" y="4959350"/>
          <p14:tracePt t="114354" x="11242675" y="4959350"/>
          <p14:tracePt t="114366" x="11274425" y="4976813"/>
          <p14:tracePt t="114369" x="11314113" y="4984750"/>
          <p14:tracePt t="114377" x="11355388" y="5000625"/>
          <p14:tracePt t="114384" x="11403013" y="5016500"/>
          <p14:tracePt t="114392" x="11458575" y="5024438"/>
          <p14:tracePt t="114400" x="11522075" y="5040313"/>
          <p14:tracePt t="114408" x="11569700" y="5056188"/>
          <p14:tracePt t="114417" x="11625263" y="5072063"/>
          <p14:tracePt t="114424" x="11674475" y="5080000"/>
          <p14:tracePt t="114433" x="11722100" y="5095875"/>
          <p14:tracePt t="114440" x="11745913" y="5103813"/>
          <p14:tracePt t="114449" x="11769725" y="5111750"/>
          <p14:tracePt t="114464" x="11777663" y="5111750"/>
          <p14:tracePt t="114593" x="11769725" y="5111750"/>
          <p14:tracePt t="114609" x="11753850" y="5111750"/>
          <p14:tracePt t="114618" x="11730038" y="5111750"/>
          <p14:tracePt t="114625" x="11698288" y="5111750"/>
          <p14:tracePt t="114634" x="11674475" y="5103813"/>
          <p14:tracePt t="114642" x="11649075" y="5095875"/>
          <p14:tracePt t="114651" x="11617325" y="5080000"/>
          <p14:tracePt t="114657" x="11577638" y="5072063"/>
          <p14:tracePt t="114667" x="11537950" y="5064125"/>
          <p14:tracePt t="114673" x="11490325" y="5048250"/>
          <p14:tracePt t="114684" x="11442700" y="5032375"/>
          <p14:tracePt t="114691" x="11387138" y="5016500"/>
          <p14:tracePt t="114701" x="11339513" y="5008563"/>
          <p14:tracePt t="114704" x="11282363" y="4992688"/>
          <p14:tracePt t="114713" x="11250613" y="4984750"/>
          <p14:tracePt t="114720" x="11202988" y="4976813"/>
          <p14:tracePt t="114728" x="11171238" y="4967288"/>
          <p14:tracePt t="114736" x="11131550" y="4959350"/>
          <p14:tracePt t="114744" x="11091863" y="4959350"/>
          <p14:tracePt t="114752" x="11052175" y="4951413"/>
          <p14:tracePt t="114760" x="11012488" y="4943475"/>
          <p14:tracePt t="114767" x="10971213" y="4935538"/>
          <p14:tracePt t="114775" x="10923588" y="4935538"/>
          <p14:tracePt t="114783" x="10883900" y="4927600"/>
          <p14:tracePt t="114791" x="10836275" y="4927600"/>
          <p14:tracePt t="114801" x="10788650" y="4927600"/>
          <p14:tracePt t="114809" x="10741025" y="4927600"/>
          <p14:tracePt t="114818" x="10701338" y="4927600"/>
          <p14:tracePt t="114825" x="10653713" y="4927600"/>
          <p14:tracePt t="114835" x="10596563" y="4927600"/>
          <p14:tracePt t="114841" x="10548938" y="4935538"/>
          <p14:tracePt t="114852" x="10493375" y="4943475"/>
          <p14:tracePt t="114857" x="10445750" y="4951413"/>
          <p14:tracePt t="114868" x="10390188" y="4967288"/>
          <p14:tracePt t="114873" x="10334625" y="4976813"/>
          <p14:tracePt t="114885" x="10294938" y="4984750"/>
          <p14:tracePt t="114891" x="10245725" y="5000625"/>
          <p14:tracePt t="114901" x="10190163" y="5008563"/>
          <p14:tracePt t="114906" x="10150475" y="5024438"/>
          <p14:tracePt t="114913" x="10118725" y="5040313"/>
          <p14:tracePt t="114922" x="10071100" y="5048250"/>
          <p14:tracePt t="114939" x="9991725" y="5064125"/>
          <p14:tracePt t="114945" x="9959975" y="5080000"/>
          <p14:tracePt t="114952" x="9902825" y="5095875"/>
          <p14:tracePt t="114960" x="9855200" y="5111750"/>
          <p14:tracePt t="114968" x="9799638" y="5127625"/>
          <p14:tracePt t="114976" x="9744075" y="5143500"/>
          <p14:tracePt t="114985" x="9688513" y="5159375"/>
          <p14:tracePt t="114992" x="9640888" y="5175250"/>
          <p14:tracePt t="115000" x="9601200" y="5191125"/>
          <p14:tracePt t="115008" x="9559925" y="5207000"/>
          <p14:tracePt t="115016" x="9520238" y="5230813"/>
          <p14:tracePt t="115024" x="9504363" y="5238750"/>
          <p14:tracePt t="115033" x="9480550" y="5262563"/>
          <p14:tracePt t="115040" x="9456738" y="5270500"/>
          <p14:tracePt t="115050" x="9448800" y="5286375"/>
          <p14:tracePt t="115056" x="9440863" y="5294313"/>
          <p14:tracePt t="115072" x="9440863" y="5310188"/>
          <p14:tracePt t="115080" x="9440863" y="5319713"/>
          <p14:tracePt t="115088" x="9440863" y="5327650"/>
          <p14:tracePt t="115096" x="9440863" y="5343525"/>
          <p14:tracePt t="115104" x="9448800" y="5351463"/>
          <p14:tracePt t="115112" x="9456738" y="5359400"/>
          <p14:tracePt t="115120" x="9464675" y="5375275"/>
          <p14:tracePt t="115128" x="9488488" y="5383213"/>
          <p14:tracePt t="115136" x="9496425" y="5399088"/>
          <p14:tracePt t="115144" x="9512300" y="5399088"/>
          <p14:tracePt t="115152" x="9536113" y="5414963"/>
          <p14:tracePt t="115160" x="9559925" y="5430838"/>
          <p14:tracePt t="115168" x="9585325" y="5438775"/>
          <p14:tracePt t="115176" x="9625013" y="5454650"/>
          <p14:tracePt t="115184" x="9656763" y="5470525"/>
          <p14:tracePt t="115192" x="9704388" y="5478463"/>
          <p14:tracePt t="115200" x="9736138" y="5494338"/>
          <p14:tracePt t="115208" x="9783763" y="5494338"/>
          <p14:tracePt t="115217" x="9823450" y="5502275"/>
          <p14:tracePt t="115224" x="9871075" y="5510213"/>
          <p14:tracePt t="115234" x="9926638" y="5510213"/>
          <p14:tracePt t="115240" x="9975850" y="5510213"/>
          <p14:tracePt t="115251" x="10031413" y="5518150"/>
          <p14:tracePt t="115256" x="10110788" y="5518150"/>
          <p14:tracePt t="115264" x="10174288" y="5518150"/>
          <p14:tracePt t="115272" x="10253663" y="5518150"/>
          <p14:tracePt t="115280" x="10342563" y="5510213"/>
          <p14:tracePt t="115288" x="10429875" y="5502275"/>
          <p14:tracePt t="115296" x="10525125" y="5494338"/>
          <p14:tracePt t="115304" x="10620375" y="5478463"/>
          <p14:tracePt t="115312" x="10709275" y="5470525"/>
          <p14:tracePt t="115320" x="10780713" y="5454650"/>
          <p14:tracePt t="115328" x="10852150" y="5438775"/>
          <p14:tracePt t="115336" x="10923588" y="5414963"/>
          <p14:tracePt t="115343" x="10980738" y="5399088"/>
          <p14:tracePt t="115352" x="11036300" y="5391150"/>
          <p14:tracePt t="115359" x="11091863" y="5375275"/>
          <p14:tracePt t="115370" x="11139488" y="5367338"/>
          <p14:tracePt t="115377" x="11171238" y="5367338"/>
          <p14:tracePt t="115387" x="11195050" y="5351463"/>
          <p14:tracePt t="115393" x="11226800" y="5335588"/>
          <p14:tracePt t="115404" x="11242675" y="5335588"/>
          <p14:tracePt t="115409" x="11258550" y="5327650"/>
          <p14:tracePt t="115422" x="11266488" y="5319713"/>
          <p14:tracePt t="115437" x="11274425" y="5319713"/>
          <p14:tracePt t="118730" x="11266488" y="5319713"/>
          <p14:tracePt t="118745" x="11258550" y="5319713"/>
          <p14:tracePt t="118754" x="11250613" y="5319713"/>
          <p14:tracePt t="118761" x="11234738" y="5319713"/>
          <p14:tracePt t="118769" x="11218863" y="5327650"/>
          <p14:tracePt t="118777" x="11202988" y="5327650"/>
          <p14:tracePt t="118787" x="11187113" y="5335588"/>
          <p14:tracePt t="118793" x="11163300" y="5343525"/>
          <p14:tracePt t="118804" x="11131550" y="5359400"/>
          <p14:tracePt t="118809" x="11099800" y="5359400"/>
          <p14:tracePt t="118820" x="11052175" y="5375275"/>
          <p14:tracePt t="118825" x="10996613" y="5383213"/>
          <p14:tracePt t="118837" x="10947400" y="5383213"/>
          <p14:tracePt t="118841" x="10868025" y="5391150"/>
          <p14:tracePt t="118853" x="10796588" y="5391150"/>
          <p14:tracePt t="118857" x="10709275" y="5391150"/>
          <p14:tracePt t="118865" x="10604500" y="5391150"/>
          <p14:tracePt t="118874" x="10501313" y="5383213"/>
          <p14:tracePt t="118888" x="10342563" y="5351463"/>
          <p14:tracePt t="118890" x="10229850" y="5343525"/>
          <p14:tracePt t="118896" x="10071100" y="5302250"/>
          <p14:tracePt t="118904" x="9863138" y="5262563"/>
          <p14:tracePt t="118911" x="9704388" y="5246688"/>
          <p14:tracePt t="118919" x="9464675" y="5191125"/>
          <p14:tracePt t="118927" x="9345613" y="5175250"/>
          <p14:tracePt t="118937" x="9137650" y="5135563"/>
          <p14:tracePt t="118944" x="8978900" y="5095875"/>
          <p14:tracePt t="118952" x="8850313" y="5056188"/>
          <p14:tracePt t="118960" x="8715375" y="5008563"/>
          <p14:tracePt t="118968" x="8659813" y="4967288"/>
          <p14:tracePt t="118976" x="8596313" y="4927600"/>
          <p14:tracePt t="118985" x="8572500" y="4887913"/>
          <p14:tracePt t="118992" x="8540750" y="4840288"/>
          <p14:tracePt t="119002" x="8515350" y="4784725"/>
          <p14:tracePt t="119008" x="8499475" y="4697413"/>
          <p14:tracePt t="119020" x="8483600" y="4600575"/>
          <p14:tracePt t="119025" x="8475663" y="4481513"/>
          <p14:tracePt t="119032" x="8475663" y="4378325"/>
          <p14:tracePt t="119040" x="8467725" y="4291013"/>
          <p14:tracePt t="119048" x="8467725" y="4217988"/>
          <p14:tracePt t="119056" x="8467725" y="4154488"/>
          <p14:tracePt t="119064" x="8467725" y="4098925"/>
          <p14:tracePt t="119072" x="8483600" y="4035425"/>
          <p14:tracePt t="119079" x="8499475" y="3987800"/>
          <p14:tracePt t="119087" x="8515350" y="3956050"/>
          <p14:tracePt t="119095" x="8523288" y="3922713"/>
          <p14:tracePt t="119104" x="8531225" y="3906838"/>
          <p14:tracePt t="119111" x="8540750" y="3898900"/>
          <p14:tracePt t="119120" x="8540750" y="3890963"/>
          <p14:tracePt t="119233" x="8531225" y="3890963"/>
          <p14:tracePt t="119241" x="8515350" y="3890963"/>
          <p14:tracePt t="119249" x="8491538" y="3883025"/>
          <p14:tracePt t="119257" x="8459788" y="3867150"/>
          <p14:tracePt t="119265" x="8420100" y="3843338"/>
          <p14:tracePt t="119273" x="8364538" y="3819525"/>
          <p14:tracePt t="119281" x="8316913" y="3787775"/>
          <p14:tracePt t="119290" x="8277225" y="3748088"/>
          <p14:tracePt t="119296" x="8269288" y="3716338"/>
          <p14:tracePt t="119305" x="8253413" y="3660775"/>
          <p14:tracePt t="119312" x="8229600" y="3621088"/>
          <p14:tracePt t="119321" x="8205788" y="3579813"/>
          <p14:tracePt t="119328" x="8189913" y="3563938"/>
          <p14:tracePt t="119337" x="8172450" y="3548063"/>
          <p14:tracePt t="119344" x="8164513" y="3532188"/>
          <p14:tracePt t="119353" x="8164513" y="3516313"/>
          <p14:tracePt t="119360" x="8164513" y="3500438"/>
          <p14:tracePt t="119370" x="8164513" y="3484563"/>
          <p14:tracePt t="119376" x="8172450" y="3468688"/>
          <p14:tracePt t="119387" x="8189913" y="3444875"/>
          <p14:tracePt t="119392" x="8205788" y="3405188"/>
          <p14:tracePt t="119401" x="8237538" y="3373438"/>
          <p14:tracePt t="119408" x="8277225" y="3325813"/>
          <p14:tracePt t="119416" x="8324850" y="3286125"/>
          <p14:tracePt t="119424" x="8396288" y="3236913"/>
          <p14:tracePt t="119432" x="8467725" y="3189288"/>
          <p14:tracePt t="119440" x="8531225" y="3149600"/>
          <p14:tracePt t="119449" x="8604250" y="3101975"/>
          <p14:tracePt t="119457" x="8675688" y="3038475"/>
          <p14:tracePt t="119464" x="8747125" y="2959100"/>
          <p14:tracePt t="119473" x="8818563" y="2878138"/>
          <p14:tracePt t="119480" x="8866188" y="2814638"/>
          <p14:tracePt t="119488" x="8907463" y="2767013"/>
          <p14:tracePt t="119496" x="8947150" y="2727325"/>
          <p14:tracePt t="119504" x="8994775" y="2687638"/>
          <p14:tracePt t="119511" x="9034463" y="2647950"/>
          <p14:tracePt t="119520" x="9082088" y="2624138"/>
          <p14:tracePt t="119527" x="9105900" y="2608263"/>
          <p14:tracePt t="119539" x="9137650" y="2584450"/>
          <p14:tracePt t="119545" x="9153525" y="2576513"/>
          <p14:tracePt t="119568" x="9161463" y="2576513"/>
          <p14:tracePt t="119681" x="9161463" y="2566988"/>
          <p14:tracePt t="119690" x="9145588" y="2551113"/>
          <p14:tracePt t="119697" x="9105900" y="2527300"/>
          <p14:tracePt t="119708" x="9082088" y="2511425"/>
          <p14:tracePt t="119713" x="9066213" y="2495550"/>
          <p14:tracePt t="119723" x="9050338" y="2471738"/>
          <p14:tracePt t="119728" x="9010650" y="2447925"/>
          <p14:tracePt t="119739" x="8970963" y="2416175"/>
          <p14:tracePt t="119745" x="8931275" y="2384425"/>
          <p14:tracePt t="119752" x="8874125" y="2328863"/>
          <p14:tracePt t="119760" x="8802688" y="2289175"/>
          <p14:tracePt t="119768" x="8715375" y="2233613"/>
          <p14:tracePt t="119776" x="8604250" y="2184400"/>
          <p14:tracePt t="119784" x="8499475" y="2128838"/>
          <p14:tracePt t="119793" x="8404225" y="2089150"/>
          <p14:tracePt t="119800" x="8316913" y="2049463"/>
          <p14:tracePt t="119809" x="8229600" y="2025650"/>
          <p14:tracePt t="119816" x="8140700" y="2001838"/>
          <p14:tracePt t="119825" x="8053388" y="1970088"/>
          <p14:tracePt t="119832" x="7974013" y="1954213"/>
          <p14:tracePt t="119840" x="7910513" y="1938338"/>
          <p14:tracePt t="119848" x="7854950" y="1930400"/>
          <p14:tracePt t="119856" x="7805738" y="1922463"/>
          <p14:tracePt t="119864" x="7781925" y="1922463"/>
          <p14:tracePt t="119873" x="7766050" y="1922463"/>
          <p14:tracePt t="119880" x="7758113" y="1922463"/>
          <p14:tracePt t="119892" x="7750175" y="1922463"/>
          <p14:tracePt t="119896" x="7750175" y="1914525"/>
          <p14:tracePt t="119961" x="7742238" y="1914525"/>
          <p14:tracePt t="119970" x="7742238" y="1906588"/>
          <p14:tracePt t="119978" x="7726363" y="1906588"/>
          <p14:tracePt t="119985" x="7710488" y="1890713"/>
          <p14:tracePt t="119993" x="7686675" y="1890713"/>
          <p14:tracePt t="120000" x="7678738" y="1890713"/>
          <p14:tracePt t="120009" x="7670800" y="1881188"/>
          <p14:tracePt t="120016" x="7662863" y="1881188"/>
          <p14:tracePt t="120032" x="7646988" y="1873250"/>
          <p14:tracePt t="120048" x="7639050" y="1873250"/>
          <p14:tracePt t="120056" x="7631113" y="1873250"/>
          <p14:tracePt t="120063" x="7623175" y="1873250"/>
          <p14:tracePt t="120072" x="7615238" y="1865313"/>
          <p14:tracePt t="120080" x="7599363" y="1865313"/>
          <p14:tracePt t="120089" x="7591425" y="1857375"/>
          <p14:tracePt t="120096" x="7567613" y="1849438"/>
          <p14:tracePt t="120105" x="7543800" y="1841500"/>
          <p14:tracePt t="120112" x="7504113" y="1833563"/>
          <p14:tracePt t="120120" x="7446963" y="1825625"/>
          <p14:tracePt t="120128" x="7399338" y="1817688"/>
          <p14:tracePt t="120136" x="7327900" y="1809750"/>
          <p14:tracePt t="120144" x="7256463" y="1793875"/>
          <p14:tracePt t="120151" x="7192963" y="1785938"/>
          <p14:tracePt t="120160" x="7112000" y="1785938"/>
          <p14:tracePt t="120167" x="7040563" y="1778000"/>
          <p14:tracePt t="120176" x="6977063" y="1770063"/>
          <p14:tracePt t="120183" x="6889750" y="1770063"/>
          <p14:tracePt t="120192" x="6810375" y="1762125"/>
          <p14:tracePt t="120201" x="6721475" y="1746250"/>
          <p14:tracePt t="120209" x="6626225" y="1738313"/>
          <p14:tracePt t="120217" x="6530975" y="1730375"/>
          <p14:tracePt t="120225" x="6434138" y="1730375"/>
          <p14:tracePt t="120233" x="6338888" y="1722438"/>
          <p14:tracePt t="120243" x="6243638" y="1714500"/>
          <p14:tracePt t="120249" x="6156325" y="1714500"/>
          <p14:tracePt t="120259" x="6059488" y="1714500"/>
          <p14:tracePt t="120265" x="5972175" y="1714500"/>
          <p14:tracePt t="120275" x="5900738" y="1706563"/>
          <p14:tracePt t="120281" x="5829300" y="1698625"/>
          <p14:tracePt t="120289" x="5773738" y="1698625"/>
          <p14:tracePt t="120297" x="5716588" y="1698625"/>
          <p14:tracePt t="120305" x="5661025" y="1698625"/>
          <p14:tracePt t="120313" x="5621338" y="1690688"/>
          <p14:tracePt t="120320" x="5581650" y="1674813"/>
          <p14:tracePt t="120329" x="5549900" y="1666875"/>
          <p14:tracePt t="120337" x="5502275" y="1651000"/>
          <p14:tracePt t="120346" x="5462588" y="1643063"/>
          <p14:tracePt t="120353" x="5422900" y="1635125"/>
          <p14:tracePt t="120361" x="5389563" y="1635125"/>
          <p14:tracePt t="120369" x="5357813" y="1627188"/>
          <p14:tracePt t="120377" x="5326063" y="1627188"/>
          <p14:tracePt t="120385" x="5302250" y="1627188"/>
          <p14:tracePt t="120394" x="5278438" y="1627188"/>
          <p14:tracePt t="120401" x="5254625" y="1627188"/>
          <p14:tracePt t="120410" x="5230813" y="1627188"/>
          <p14:tracePt t="120417" x="5214938" y="1627188"/>
          <p14:tracePt t="120426" x="5191125" y="1627188"/>
          <p14:tracePt t="120432" x="5175250" y="1627188"/>
          <p14:tracePt t="120443" x="5167313" y="1627188"/>
          <p14:tracePt t="120448" x="5159375" y="1635125"/>
          <p14:tracePt t="120465" x="5159375" y="1643063"/>
          <p14:tracePt t="120481" x="5159375" y="1651000"/>
          <p14:tracePt t="120489" x="5159375" y="1658938"/>
          <p14:tracePt t="120505" x="5159375" y="1666875"/>
          <p14:tracePt t="120529" x="5159375" y="1674813"/>
          <p14:tracePt t="120545" x="5159375" y="1682750"/>
          <p14:tracePt t="120553" x="5159375" y="1690688"/>
          <p14:tracePt t="120561" x="5167313" y="1698625"/>
          <p14:tracePt t="120568" x="5175250" y="1706563"/>
          <p14:tracePt t="120577" x="5183188" y="1722438"/>
          <p14:tracePt t="120584" x="5191125" y="1738313"/>
          <p14:tracePt t="120592" x="5207000" y="1762125"/>
          <p14:tracePt t="120600" x="5214938" y="1778000"/>
          <p14:tracePt t="120608" x="5230813" y="1801813"/>
          <p14:tracePt t="120617" x="5254625" y="1825625"/>
          <p14:tracePt t="120627" x="5278438" y="1849438"/>
          <p14:tracePt t="120633" x="5302250" y="1873250"/>
          <p14:tracePt t="120644" x="5326063" y="1898650"/>
          <p14:tracePt t="120649" x="5365750" y="1914525"/>
          <p14:tracePt t="120657" x="5389563" y="1938338"/>
          <p14:tracePt t="120665" x="5438775" y="1954213"/>
          <p14:tracePt t="120673" x="5478463" y="1970088"/>
          <p14:tracePt t="120681" x="5510213" y="1978025"/>
          <p14:tracePt t="120689" x="5534025" y="1985963"/>
          <p14:tracePt t="120697" x="5573713" y="1993900"/>
          <p14:tracePt t="120705" x="5597525" y="1993900"/>
          <p14:tracePt t="120713" x="5621338" y="1993900"/>
          <p14:tracePt t="120720" x="5637213" y="1993900"/>
          <p14:tracePt t="120728" x="5661025" y="1993900"/>
          <p14:tracePt t="120736" x="5684838" y="1993900"/>
          <p14:tracePt t="120745" x="5708650" y="1993900"/>
          <p14:tracePt t="120752" x="5732463" y="1993900"/>
          <p14:tracePt t="120762" x="5757863" y="1993900"/>
          <p14:tracePt t="120768" x="5773738" y="1993900"/>
          <p14:tracePt t="120778" x="5797550" y="1993900"/>
          <p14:tracePt t="120785" x="5805488" y="1993900"/>
          <p14:tracePt t="120794" x="5813425" y="1993900"/>
          <p14:tracePt t="120800" x="5813425" y="1985963"/>
          <p14:tracePt t="120811" x="5813425" y="1978025"/>
          <p14:tracePt t="120816" x="5821363" y="1978025"/>
          <p14:tracePt t="120828" x="5821363" y="1970088"/>
          <p14:tracePt t="120841" x="5821363" y="1962150"/>
          <p14:tracePt t="120856" x="5821363" y="1954213"/>
          <p14:tracePt t="120865" x="5821363" y="1946275"/>
          <p14:tracePt t="120872" x="5821363" y="1930400"/>
          <p14:tracePt t="120881" x="5821363" y="1922463"/>
          <p14:tracePt t="120898" x="5829300" y="1890713"/>
          <p14:tracePt t="120905" x="5829300" y="1873250"/>
          <p14:tracePt t="120913" x="5837238" y="1857375"/>
          <p14:tracePt t="120921" x="5837238" y="1841500"/>
          <p14:tracePt t="120929" x="5837238" y="1825625"/>
          <p14:tracePt t="120936" x="5845175" y="1809750"/>
          <p14:tracePt t="120945" x="5845175" y="1793875"/>
          <p14:tracePt t="120952" x="5845175" y="1778000"/>
          <p14:tracePt t="120962" x="5845175" y="1762125"/>
          <p14:tracePt t="120968" x="5853113" y="1746250"/>
          <p14:tracePt t="120979" x="5861050" y="1738313"/>
          <p14:tracePt t="120985" x="5868988" y="1714500"/>
          <p14:tracePt t="120995" x="5876925" y="1706563"/>
          <p14:tracePt t="121000" x="5884863" y="1698625"/>
          <p14:tracePt t="121013" x="5892800" y="1682750"/>
          <p14:tracePt t="121017" x="5908675" y="1674813"/>
          <p14:tracePt t="121026" x="5916613" y="1666875"/>
          <p14:tracePt t="121033" x="5924550" y="1658938"/>
          <p14:tracePt t="121041" x="5940425" y="1651000"/>
          <p14:tracePt t="121049" x="5956300" y="1643063"/>
          <p14:tracePt t="121057" x="5972175" y="1643063"/>
          <p14:tracePt t="121065" x="5995988" y="1643063"/>
          <p14:tracePt t="121072" x="6027738" y="1635125"/>
          <p14:tracePt t="121080" x="6051550" y="1627188"/>
          <p14:tracePt t="121088" x="6100763" y="1619250"/>
          <p14:tracePt t="121096" x="6148388" y="1611313"/>
          <p14:tracePt t="121104" x="6196013" y="1611313"/>
          <p14:tracePt t="121112" x="6243638" y="1603375"/>
          <p14:tracePt t="121120" x="6307138" y="1603375"/>
          <p14:tracePt t="121128" x="6362700" y="1603375"/>
          <p14:tracePt t="121136" x="6434138" y="1603375"/>
          <p14:tracePt t="121145" x="6499225" y="1603375"/>
          <p14:tracePt t="121152" x="6570663" y="1595438"/>
          <p14:tracePt t="121160" x="6650038" y="1595438"/>
          <p14:tracePt t="121168" x="6729413" y="1595438"/>
          <p14:tracePt t="121177" x="6794500" y="1595438"/>
          <p14:tracePt t="121184" x="6881813" y="1595438"/>
          <p14:tracePt t="121192" x="6969125" y="1595438"/>
          <p14:tracePt t="121200" x="7040563" y="1595438"/>
          <p14:tracePt t="121208" x="7135813" y="1595438"/>
          <p14:tracePt t="121216" x="7208838" y="1595438"/>
          <p14:tracePt t="121223" x="7312025" y="1595438"/>
          <p14:tracePt t="121232" x="7407275" y="1595438"/>
          <p14:tracePt t="121239" x="7504113" y="1595438"/>
          <p14:tracePt t="121248" x="7599363" y="1595438"/>
          <p14:tracePt t="121255" x="7694613" y="1595438"/>
          <p14:tracePt t="121264" x="7789863" y="1595438"/>
          <p14:tracePt t="121272" x="7878763" y="1595438"/>
          <p14:tracePt t="121282" x="7958138" y="1595438"/>
          <p14:tracePt t="121289" x="8037513" y="1595438"/>
          <p14:tracePt t="121299" x="8108950" y="1595438"/>
          <p14:tracePt t="121305" x="8180388" y="1595438"/>
          <p14:tracePt t="121315" x="8245475" y="1595438"/>
          <p14:tracePt t="121321" x="8301038" y="1595438"/>
          <p14:tracePt t="121333" x="8348663" y="1595438"/>
          <p14:tracePt t="121336" x="8388350" y="1603375"/>
          <p14:tracePt t="121345" x="8435975" y="1603375"/>
          <p14:tracePt t="121352" x="8459788" y="1603375"/>
          <p14:tracePt t="121361" x="8491538" y="1611313"/>
          <p14:tracePt t="121368" x="8515350" y="1611313"/>
          <p14:tracePt t="121376" x="8531225" y="1611313"/>
          <p14:tracePt t="121384" x="8556625" y="1619250"/>
          <p14:tracePt t="121392" x="8580438" y="1619250"/>
          <p14:tracePt t="121401" x="8596313" y="1619250"/>
          <p14:tracePt t="121408" x="8620125" y="1627188"/>
          <p14:tracePt t="121417" x="8643938" y="1627188"/>
          <p14:tracePt t="121424" x="8667750" y="1627188"/>
          <p14:tracePt t="121432" x="8683625" y="1627188"/>
          <p14:tracePt t="121440" x="8707438" y="1635125"/>
          <p14:tracePt t="121448" x="8723313" y="1635125"/>
          <p14:tracePt t="121455" x="8747125" y="1643063"/>
          <p14:tracePt t="121464" x="8763000" y="1651000"/>
          <p14:tracePt t="121472" x="8778875" y="1651000"/>
          <p14:tracePt t="121480" x="8794750" y="1658938"/>
          <p14:tracePt t="121488" x="8818563" y="1666875"/>
          <p14:tracePt t="121497" x="8842375" y="1666875"/>
          <p14:tracePt t="121504" x="8866188" y="1666875"/>
          <p14:tracePt t="121514" x="8891588" y="1674813"/>
          <p14:tracePt t="121520" x="8899525" y="1682750"/>
          <p14:tracePt t="121530" x="8915400" y="1682750"/>
          <p14:tracePt t="121536" x="8923338" y="1682750"/>
          <p14:tracePt t="121714" x="8923338" y="1690688"/>
          <p14:tracePt t="121722" x="8923338" y="1698625"/>
          <p14:tracePt t="121737" x="8931275" y="1698625"/>
          <p14:tracePt t="121745" x="8931275" y="1706563"/>
          <p14:tracePt t="121761" x="8931275" y="1714500"/>
          <p14:tracePt t="121777" x="8939213" y="1722438"/>
          <p14:tracePt t="121785" x="8939213" y="1730375"/>
          <p14:tracePt t="121905" x="8939213" y="1738313"/>
          <p14:tracePt t="121929" x="8939213" y="1746250"/>
          <p14:tracePt t="121954" x="8947150" y="1746250"/>
          <p14:tracePt t="122145" x="8939213" y="1746250"/>
          <p14:tracePt t="122153" x="8907463" y="1738313"/>
          <p14:tracePt t="122161" x="8866188" y="1722438"/>
          <p14:tracePt t="122170" x="8802688" y="1698625"/>
          <p14:tracePt t="122176" x="8723313" y="1674813"/>
          <p14:tracePt t="122184" x="8643938" y="1658938"/>
          <p14:tracePt t="122192" x="8548688" y="1643063"/>
          <p14:tracePt t="122201" x="8443913" y="1635125"/>
          <p14:tracePt t="122209" x="8308975" y="1619250"/>
          <p14:tracePt t="122218" x="8124825" y="1595438"/>
          <p14:tracePt t="122225" x="8005763" y="1587500"/>
          <p14:tracePt t="122234" x="7821613" y="1571625"/>
          <p14:tracePt t="122240" x="7686675" y="1563688"/>
          <p14:tracePt t="122249" x="7575550" y="1555750"/>
          <p14:tracePt t="122256" x="7454900" y="1547813"/>
          <p14:tracePt t="122264" x="7351713" y="1547813"/>
          <p14:tracePt t="122272" x="7256463" y="1547813"/>
          <p14:tracePt t="122280" x="7169150" y="1547813"/>
          <p14:tracePt t="122287" x="7104063" y="1547813"/>
          <p14:tracePt t="122295" x="7032625" y="1547813"/>
          <p14:tracePt t="122303" x="6977063" y="1547813"/>
          <p14:tracePt t="122311" x="6937375" y="1547813"/>
          <p14:tracePt t="122319" x="6889750" y="1547813"/>
          <p14:tracePt t="122328" x="6858000" y="1547813"/>
          <p14:tracePt t="122337" x="6826250" y="1547813"/>
          <p14:tracePt t="122344" x="6784975" y="1547813"/>
          <p14:tracePt t="122353" x="6737350" y="1547813"/>
          <p14:tracePt t="122360" x="6697663" y="1547813"/>
          <p14:tracePt t="122369" x="6642100" y="1547813"/>
          <p14:tracePt t="122376" x="6586538" y="1547813"/>
          <p14:tracePt t="122386" x="6523038" y="1547813"/>
          <p14:tracePt t="122392" x="6451600" y="1547813"/>
          <p14:tracePt t="122402" x="6362700" y="1547813"/>
          <p14:tracePt t="122408" x="6267450" y="1547813"/>
          <p14:tracePt t="122419" x="6172200" y="1547813"/>
          <p14:tracePt t="122424" x="6083300" y="1547813"/>
          <p14:tracePt t="122435" x="5988050" y="1547813"/>
          <p14:tracePt t="122440" x="5900738" y="1547813"/>
          <p14:tracePt t="122449" x="5829300" y="1547813"/>
          <p14:tracePt t="122457" x="5749925" y="1555750"/>
          <p14:tracePt t="122465" x="5684838" y="1563688"/>
          <p14:tracePt t="122472" x="5629275" y="1571625"/>
          <p14:tracePt t="122480" x="5581650" y="1579563"/>
          <p14:tracePt t="122489" x="5541963" y="1579563"/>
          <p14:tracePt t="122496" x="5494338" y="1595438"/>
          <p14:tracePt t="122505" x="5478463" y="1595438"/>
          <p14:tracePt t="122512" x="5454650" y="1603375"/>
          <p14:tracePt t="122521" x="5438775" y="1611313"/>
          <p14:tracePt t="122528" x="5422900" y="1619250"/>
          <p14:tracePt t="122537" x="5414963" y="1627188"/>
          <p14:tracePt t="122544" x="5397500" y="1643063"/>
          <p14:tracePt t="122552" x="5381625" y="1658938"/>
          <p14:tracePt t="122560" x="5373688" y="1674813"/>
          <p14:tracePt t="122568" x="5357813" y="1690688"/>
          <p14:tracePt t="122575" x="5349875" y="1714500"/>
          <p14:tracePt t="122584" x="5341938" y="1738313"/>
          <p14:tracePt t="122591" x="5326063" y="1754188"/>
          <p14:tracePt t="122600" x="5326063" y="1778000"/>
          <p14:tracePt t="122608" x="5318125" y="1809750"/>
          <p14:tracePt t="122617" x="5310188" y="1833563"/>
          <p14:tracePt t="122623" x="5310188" y="1873250"/>
          <p14:tracePt t="122632" x="5310188" y="1906588"/>
          <p14:tracePt t="122640" x="5310188" y="1930400"/>
          <p14:tracePt t="122648" x="5326063" y="1962150"/>
          <p14:tracePt t="122656" x="5341938" y="1993900"/>
          <p14:tracePt t="122664" x="5365750" y="2017713"/>
          <p14:tracePt t="122672" x="5407025" y="2049463"/>
          <p14:tracePt t="122681" x="5438775" y="2073275"/>
          <p14:tracePt t="122688" x="5486400" y="2089150"/>
          <p14:tracePt t="122695" x="5534025" y="2105025"/>
          <p14:tracePt t="122704" x="5573713" y="2112963"/>
          <p14:tracePt t="122711" x="5629275" y="2112963"/>
          <p14:tracePt t="122721" x="5676900" y="2112963"/>
          <p14:tracePt t="122729" x="5724525" y="2112963"/>
          <p14:tracePt t="122736" x="5773738" y="2112963"/>
          <p14:tracePt t="122744" x="5805488" y="2105025"/>
          <p14:tracePt t="122752" x="5837238" y="2089150"/>
          <p14:tracePt t="122760" x="5845175" y="2073275"/>
          <p14:tracePt t="122770" x="5861050" y="2065338"/>
          <p14:tracePt t="122776" x="5861050" y="2041525"/>
          <p14:tracePt t="122786" x="5868988" y="2033588"/>
          <p14:tracePt t="122792" x="5868988" y="2025650"/>
          <p14:tracePt t="122802" x="5868988" y="2017713"/>
          <p14:tracePt t="122809" x="5868988" y="2009775"/>
          <p14:tracePt t="122816" x="5868988" y="2001838"/>
          <p14:tracePt t="122832" x="5861050" y="1993900"/>
          <p14:tracePt t="122890" x="5853113" y="1993900"/>
          <p14:tracePt t="122906" x="5845175" y="1993900"/>
          <p14:tracePt t="122914" x="5845175" y="2009775"/>
          <p14:tracePt t="122922" x="5837238" y="2009775"/>
          <p14:tracePt t="122929" x="5837238" y="2017713"/>
          <p14:tracePt t="122945" x="5837238" y="2033588"/>
          <p14:tracePt t="122960" x="5837238" y="2041525"/>
          <p14:tracePt t="122971" x="5837238" y="2049463"/>
          <p14:tracePt t="122976" x="5837238" y="2057400"/>
          <p14:tracePt t="122984" x="5837238" y="2065338"/>
          <p14:tracePt t="122992" x="5837238" y="2081213"/>
          <p14:tracePt t="123000" x="5853113" y="2089150"/>
          <p14:tracePt t="123008" x="5876925" y="2097088"/>
          <p14:tracePt t="123016" x="5916613" y="2112963"/>
          <p14:tracePt t="123024" x="5964238" y="2120900"/>
          <p14:tracePt t="123032" x="6003925" y="2128838"/>
          <p14:tracePt t="123040" x="6083300" y="2136775"/>
          <p14:tracePt t="123048" x="6156325" y="2144713"/>
          <p14:tracePt t="123057" x="6251575" y="2144713"/>
          <p14:tracePt t="123064" x="6354763" y="2144713"/>
          <p14:tracePt t="123074" x="6475413" y="2152650"/>
          <p14:tracePt t="123080" x="6602413" y="2152650"/>
          <p14:tracePt t="123088" x="6721475" y="2152650"/>
          <p14:tracePt t="123096" x="6850063" y="2152650"/>
          <p14:tracePt t="123104" x="6961188" y="2152650"/>
          <p14:tracePt t="123112" x="7096125" y="2152650"/>
          <p14:tracePt t="123122" x="7232650" y="2144713"/>
          <p14:tracePt t="123128" x="7367588" y="2144713"/>
          <p14:tracePt t="123139" x="7519988" y="2128838"/>
          <p14:tracePt t="123144" x="7662863" y="2120900"/>
          <p14:tracePt t="123156" x="7789863" y="2120900"/>
          <p14:tracePt t="123161" x="7934325" y="2105025"/>
          <p14:tracePt t="123168" x="8037513" y="2089150"/>
          <p14:tracePt t="123176" x="8148638" y="2073275"/>
          <p14:tracePt t="123184" x="8253413" y="2057400"/>
          <p14:tracePt t="123193" x="8332788" y="2033588"/>
          <p14:tracePt t="123200" x="8404225" y="2017713"/>
          <p14:tracePt t="123209" x="8475663" y="2001838"/>
          <p14:tracePt t="123216" x="8548688" y="1978025"/>
          <p14:tracePt t="123225" x="8604250" y="1962150"/>
          <p14:tracePt t="123232" x="8659813" y="1946275"/>
          <p14:tracePt t="123241" x="8715375" y="1938338"/>
          <p14:tracePt t="123248" x="8770938" y="1922463"/>
          <p14:tracePt t="123257" x="8818563" y="1914525"/>
          <p14:tracePt t="123264" x="8866188" y="1906588"/>
          <p14:tracePt t="123272" x="8907463" y="1890713"/>
          <p14:tracePt t="123280" x="8955088" y="1873250"/>
          <p14:tracePt t="123288" x="8986838" y="1865313"/>
          <p14:tracePt t="123296" x="9034463" y="1849438"/>
          <p14:tracePt t="123305" x="9058275" y="1833563"/>
          <p14:tracePt t="123312" x="9090025" y="1825625"/>
          <p14:tracePt t="123320" x="9105900" y="1817688"/>
          <p14:tracePt t="123328" x="9121775" y="1809750"/>
          <p14:tracePt t="123337" x="9129713" y="1809750"/>
          <p14:tracePt t="123344" x="9145588" y="1801813"/>
          <p14:tracePt t="123352" x="9145588" y="1793875"/>
          <p14:tracePt t="123359" x="9153525" y="1793875"/>
          <p14:tracePt t="123367" x="9161463" y="1793875"/>
          <p14:tracePt t="123375" x="9177338" y="1785938"/>
          <p14:tracePt t="123383" x="9193213" y="1778000"/>
          <p14:tracePt t="123391" x="9209088" y="1778000"/>
          <p14:tracePt t="123399" x="9224963" y="1770063"/>
          <p14:tracePt t="123408" x="9250363" y="1762125"/>
          <p14:tracePt t="123415" x="9274175" y="1754188"/>
          <p14:tracePt t="123424" x="9290050" y="1754188"/>
          <p14:tracePt t="123431" x="9321800" y="1746250"/>
          <p14:tracePt t="123441" x="9329738" y="1738313"/>
          <p14:tracePt t="123458" x="9337675" y="1730375"/>
          <p14:tracePt t="123609" x="9337675" y="1722438"/>
          <p14:tracePt t="123617" x="9329738" y="1722438"/>
          <p14:tracePt t="123625" x="9305925" y="1722438"/>
          <p14:tracePt t="123633" x="9274175" y="1722438"/>
          <p14:tracePt t="123643" x="9224963" y="1722438"/>
          <p14:tracePt t="123648" x="9185275" y="1722438"/>
          <p14:tracePt t="123657" x="9121775" y="1722438"/>
          <p14:tracePt t="123664" x="9058275" y="1722438"/>
          <p14:tracePt t="123674" x="8978900" y="1706563"/>
          <p14:tracePt t="123680" x="8907463" y="1706563"/>
          <p14:tracePt t="123691" x="8834438" y="1706563"/>
          <p14:tracePt t="123696" x="8755063" y="1706563"/>
          <p14:tracePt t="123704" x="8691563" y="1706563"/>
          <p14:tracePt t="123712" x="8636000" y="1706563"/>
          <p14:tracePt t="123720" x="8604250" y="1706563"/>
          <p14:tracePt t="123729" x="8572500" y="1706563"/>
          <p14:tracePt t="123736" x="8556625" y="1714500"/>
          <p14:tracePt t="123744" x="8540750" y="1722438"/>
          <p14:tracePt t="123752" x="8523288" y="1730375"/>
          <p14:tracePt t="123768" x="8507413" y="1738313"/>
          <p14:tracePt t="123777" x="8507413" y="1746250"/>
          <p14:tracePt t="123784" x="8499475" y="1754188"/>
          <p14:tracePt t="123792" x="8499475" y="1762125"/>
          <p14:tracePt t="123800" x="8491538" y="1770063"/>
          <p14:tracePt t="123808" x="8491538" y="1793875"/>
          <p14:tracePt t="123816" x="8483600" y="1809750"/>
          <p14:tracePt t="123825" x="8475663" y="1825625"/>
          <p14:tracePt t="123832" x="8467725" y="1841500"/>
          <p14:tracePt t="123841" x="8467725" y="1857375"/>
          <p14:tracePt t="123848" x="8459788" y="1881188"/>
          <p14:tracePt t="123858" x="8459788" y="1906588"/>
          <p14:tracePt t="123864" x="8451850" y="1930400"/>
          <p14:tracePt t="123875" x="8451850" y="1946275"/>
          <p14:tracePt t="123893" x="8451850" y="1970088"/>
          <p14:tracePt t="123896" x="8451850" y="1978025"/>
          <p14:tracePt t="123904" x="8451850" y="1985963"/>
          <p14:tracePt t="124289" x="8451850" y="1993900"/>
          <p14:tracePt t="124305" x="8451850" y="2001838"/>
          <p14:tracePt t="124321" x="8443913" y="2009775"/>
          <p14:tracePt t="124329" x="8435975" y="2025650"/>
          <p14:tracePt t="124337" x="8435975" y="2033588"/>
          <p14:tracePt t="124347" x="8428038" y="2049463"/>
          <p14:tracePt t="124354" x="8420100" y="2057400"/>
          <p14:tracePt t="124363" x="8420100" y="2065338"/>
          <p14:tracePt t="124368" x="8412163" y="2089150"/>
          <p14:tracePt t="124377" x="8404225" y="2097088"/>
          <p14:tracePt t="124384" x="8396288" y="2105025"/>
          <p14:tracePt t="124394" x="8396288" y="2120900"/>
          <p14:tracePt t="124400" x="8388350" y="2128838"/>
          <p14:tracePt t="124409" x="8388350" y="2136775"/>
          <p14:tracePt t="124416" x="8380413" y="2152650"/>
          <p14:tracePt t="124432" x="8380413" y="2160588"/>
          <p14:tracePt t="124439" x="8372475" y="2168525"/>
          <p14:tracePt t="124447" x="8372475" y="2176463"/>
          <p14:tracePt t="124455" x="8364538" y="2184400"/>
          <p14:tracePt t="124471" x="8356600" y="2200275"/>
          <p14:tracePt t="124488" x="8348663" y="2200275"/>
          <p14:tracePt t="124496" x="8348663" y="2208213"/>
          <p14:tracePt t="124513" x="8348663" y="2216150"/>
          <p14:tracePt t="124520" x="8340725" y="2224088"/>
          <p14:tracePt t="124529" x="8340725" y="2233613"/>
          <p14:tracePt t="124536" x="8332788" y="2241550"/>
          <p14:tracePt t="124546" x="8324850" y="2249488"/>
          <p14:tracePt t="124552" x="8324850" y="2265363"/>
          <p14:tracePt t="124568" x="8316913" y="2281238"/>
          <p14:tracePt t="124584" x="8316913" y="2289175"/>
          <p14:tracePt t="124595" x="8308975" y="2289175"/>
          <p14:tracePt t="124600" x="8308975" y="2305050"/>
          <p14:tracePt t="124616" x="8308975" y="2312988"/>
          <p14:tracePt t="124624" x="8308975" y="2328863"/>
          <p14:tracePt t="124632" x="8308975" y="2336800"/>
          <p14:tracePt t="124640" x="8301038" y="2336800"/>
          <p14:tracePt t="124648" x="8301038" y="2352675"/>
          <p14:tracePt t="124656" x="8301038" y="2360613"/>
          <p14:tracePt t="124664" x="8293100" y="2368550"/>
          <p14:tracePt t="124672" x="8293100" y="2376488"/>
          <p14:tracePt t="124680" x="8285163" y="2384425"/>
          <p14:tracePt t="124688" x="8285163" y="2400300"/>
          <p14:tracePt t="124697" x="8277225" y="2408238"/>
          <p14:tracePt t="124704" x="8269288" y="2416175"/>
          <p14:tracePt t="124713" x="8269288" y="2424113"/>
          <p14:tracePt t="124729" x="8261350" y="2439988"/>
          <p14:tracePt t="125953" x="8253413" y="2447925"/>
          <p14:tracePt t="125961" x="8253413" y="2463800"/>
          <p14:tracePt t="125970" x="8253413" y="2479675"/>
          <p14:tracePt t="125977" x="8245475" y="2487613"/>
          <p14:tracePt t="125988" x="8245475" y="2503488"/>
          <p14:tracePt t="125993" x="8237538" y="2527300"/>
          <p14:tracePt t="126004" x="8237538" y="2543175"/>
          <p14:tracePt t="126009" x="8237538" y="2559050"/>
          <p14:tracePt t="126021" x="8229600" y="2566988"/>
          <p14:tracePt t="126025" x="8221663" y="2592388"/>
          <p14:tracePt t="126037" x="8221663" y="2608263"/>
          <p14:tracePt t="126041" x="8213725" y="2624138"/>
          <p14:tracePt t="126050" x="8213725" y="2632075"/>
          <p14:tracePt t="126058" x="8205788" y="2647950"/>
          <p14:tracePt t="126065" x="8197850" y="2671763"/>
          <p14:tracePt t="126074" x="8197850" y="2687638"/>
          <p14:tracePt t="126080" x="8197850" y="2703513"/>
          <p14:tracePt t="126088" x="8189913" y="2719388"/>
          <p14:tracePt t="126096" x="8189913" y="2743200"/>
          <p14:tracePt t="126104" x="8180388" y="2759075"/>
          <p14:tracePt t="126112" x="8180388" y="2782888"/>
          <p14:tracePt t="126120" x="8164513" y="2806700"/>
          <p14:tracePt t="126128" x="8164513" y="2830513"/>
          <p14:tracePt t="126136" x="8148638" y="2854325"/>
          <p14:tracePt t="126144" x="8140700" y="2878138"/>
          <p14:tracePt t="126153" x="8132763" y="2894013"/>
          <p14:tracePt t="126160" x="8124825" y="2927350"/>
          <p14:tracePt t="126168" x="8116888" y="2943225"/>
          <p14:tracePt t="126176" x="8116888" y="2959100"/>
          <p14:tracePt t="126185" x="8108950" y="2974975"/>
          <p14:tracePt t="126192" x="8108950" y="2990850"/>
          <p14:tracePt t="126201" x="8101013" y="3006725"/>
          <p14:tracePt t="126208" x="8093075" y="3022600"/>
          <p14:tracePt t="126218" x="8093075" y="3038475"/>
          <p14:tracePt t="126225" x="8093075" y="3046413"/>
          <p14:tracePt t="126232" x="8085138" y="3062288"/>
          <p14:tracePt t="126240" x="8077200" y="3078163"/>
          <p14:tracePt t="126248" x="8077200" y="3086100"/>
          <p14:tracePt t="126256" x="8077200" y="3094038"/>
          <p14:tracePt t="126263" x="8077200" y="3101975"/>
          <p14:tracePt t="126271" x="8069263" y="3109913"/>
          <p14:tracePt t="126305" x="8061325" y="3109913"/>
          <p14:tracePt t="126393" x="8061325" y="3117850"/>
          <p14:tracePt t="126409" x="8061325" y="3125788"/>
          <p14:tracePt t="126425" x="8061325" y="3133725"/>
          <p14:tracePt t="126434" x="8061325" y="3141663"/>
          <p14:tracePt t="126442" x="8061325" y="3157538"/>
          <p14:tracePt t="126449" x="8061325" y="3165475"/>
          <p14:tracePt t="126465" x="8061325" y="3181350"/>
          <p14:tracePt t="126481" x="8053388" y="3189288"/>
          <p14:tracePt t="126497" x="8053388" y="3197225"/>
          <p14:tracePt t="126514" x="8045450" y="3205163"/>
          <p14:tracePt t="126524" x="8045450" y="3213100"/>
          <p14:tracePt t="126528" x="8037513" y="3221038"/>
          <p14:tracePt t="126537" x="8029575" y="3221038"/>
          <p14:tracePt t="126544" x="8029575" y="3236913"/>
          <p14:tracePt t="126554" x="8021638" y="3252788"/>
          <p14:tracePt t="126560" x="8013700" y="3270250"/>
          <p14:tracePt t="126569" x="8005763" y="3286125"/>
          <p14:tracePt t="126576" x="7989888" y="3302000"/>
          <p14:tracePt t="126584" x="7989888" y="3309938"/>
          <p14:tracePt t="126592" x="7981950" y="3317875"/>
          <p14:tracePt t="126599" x="7974013" y="3333750"/>
          <p14:tracePt t="126607" x="7974013" y="3341688"/>
          <p14:tracePt t="126615" x="7966075" y="3349625"/>
          <p14:tracePt t="126623" x="7958138" y="3357563"/>
          <p14:tracePt t="126631" x="7958138" y="3365500"/>
          <p14:tracePt t="126639" x="7958138" y="3373438"/>
          <p14:tracePt t="126647" x="7958138" y="3381375"/>
          <p14:tracePt t="126656" x="7958138" y="3389313"/>
          <p14:tracePt t="126664" x="7950200" y="3397250"/>
          <p14:tracePt t="126680" x="7950200" y="3405188"/>
          <p14:tracePt t="126688" x="7950200" y="3413125"/>
          <p14:tracePt t="126695" x="7950200" y="3421063"/>
          <p14:tracePt t="126704" x="7950200" y="3429000"/>
          <p14:tracePt t="126711" x="7950200" y="3436938"/>
          <p14:tracePt t="127073" x="7950200" y="3444875"/>
          <p14:tracePt t="127090" x="7950200" y="3452813"/>
          <p14:tracePt t="127097" x="7950200" y="3460750"/>
          <p14:tracePt t="127108" x="7950200" y="3468688"/>
          <p14:tracePt t="127122" x="7950200" y="3476625"/>
          <p14:tracePt t="127209" x="7950200" y="3484563"/>
          <p14:tracePt t="127225" x="7950200" y="3492500"/>
          <p14:tracePt t="127233" x="7950200" y="3500438"/>
          <p14:tracePt t="127249" x="7950200" y="3508375"/>
          <p14:tracePt t="127258" x="7950200" y="3524250"/>
          <p14:tracePt t="127275" x="7950200" y="3532188"/>
          <p14:tracePt t="127282" x="7950200" y="3540125"/>
          <p14:tracePt t="127293" x="7950200" y="3548063"/>
          <p14:tracePt t="127297" x="7950200" y="3556000"/>
          <p14:tracePt t="127313" x="7942263" y="3571875"/>
          <p14:tracePt t="127329" x="7942263" y="3579813"/>
          <p14:tracePt t="127346" x="7942263" y="3587750"/>
          <p14:tracePt t="127369" x="7934325" y="3587750"/>
          <p14:tracePt t="127393" x="7934325" y="3595688"/>
          <p14:tracePt t="127624" x="7934325" y="3605213"/>
          <p14:tracePt t="127648" x="7934325" y="3613150"/>
          <p14:tracePt t="127671" x="7934325" y="3621088"/>
          <p14:tracePt t="127687" x="7934325" y="3629025"/>
          <p14:tracePt t="127695" x="7934325" y="3636963"/>
          <p14:tracePt t="127712" x="7934325" y="3644900"/>
          <p14:tracePt t="127728" x="7934325" y="3652838"/>
          <p14:tracePt t="127736" x="7934325" y="3660775"/>
          <p14:tracePt t="127744" x="7934325" y="3668713"/>
          <p14:tracePt t="127751" x="7934325" y="3684588"/>
          <p14:tracePt t="127760" x="7934325" y="3700463"/>
          <p14:tracePt t="127768" x="7934325" y="3716338"/>
          <p14:tracePt t="127777" x="7934325" y="3732213"/>
          <p14:tracePt t="127784" x="7934325" y="3756025"/>
          <p14:tracePt t="127794" x="7942263" y="3771900"/>
          <p14:tracePt t="127800" x="7942263" y="3787775"/>
          <p14:tracePt t="127811" x="7942263" y="3811588"/>
          <p14:tracePt t="127816" x="7942263" y="3827463"/>
          <p14:tracePt t="127827" x="7942263" y="3835400"/>
          <p14:tracePt t="127832" x="7942263" y="3851275"/>
          <p14:tracePt t="127841" x="7942263" y="3859213"/>
          <p14:tracePt t="127848" x="7942263" y="3875088"/>
          <p14:tracePt t="127856" x="7942263" y="3883025"/>
          <p14:tracePt t="127864" x="7942263" y="3890963"/>
          <p14:tracePt t="127893" x="7942263" y="3898900"/>
          <p14:tracePt t="127904" x="7942263" y="3906838"/>
          <p14:tracePt t="127920" x="7934325" y="3906838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7EF26C1-49DC-4317-93F4-012DB7345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54" y="1086907"/>
            <a:ext cx="1670138" cy="1986752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4A8ED1CC-97F6-4CB6-95E1-CA698B68B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en-GB" altLang="en-US" b="1" dirty="0" err="1">
                <a:latin typeface="Helvetica" panose="020B0604020202020204" pitchFamily="34" charset="0"/>
              </a:rPr>
              <a:t>NanoFabrication</a:t>
            </a:r>
            <a:r>
              <a:rPr lang="en-GB" altLang="en-US" b="1" dirty="0">
                <a:latin typeface="Helvetica" panose="020B0604020202020204" pitchFamily="34" charset="0"/>
              </a:rPr>
              <a:t> and </a:t>
            </a:r>
            <a:r>
              <a:rPr lang="en-GB" altLang="en-US" b="1" dirty="0" err="1">
                <a:latin typeface="Helvetica" panose="020B0604020202020204" pitchFamily="34" charset="0"/>
              </a:rPr>
              <a:t>NanoElectronics:</a:t>
            </a:r>
            <a:r>
              <a:rPr lang="en-GB" b="1" i="1" dirty="0" err="1">
                <a:solidFill>
                  <a:srgbClr val="222222"/>
                </a:solidFill>
                <a:latin typeface="Arial" panose="020B0604020202020204" pitchFamily="34" charset="0"/>
              </a:rPr>
              <a:t>Transistor</a:t>
            </a:r>
            <a:r>
              <a:rPr lang="en-GB" b="1" i="1" dirty="0">
                <a:solidFill>
                  <a:srgbClr val="222222"/>
                </a:solidFill>
                <a:latin typeface="Arial" panose="020B0604020202020204" pitchFamily="34" charset="0"/>
              </a:rPr>
              <a:t> Manufacture</a:t>
            </a:r>
            <a:endParaRPr lang="en-GB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E0020-D6AF-4D87-8BF6-2AA49633EA94}"/>
              </a:ext>
            </a:extLst>
          </p:cNvPr>
          <p:cNvSpPr txBox="1"/>
          <p:nvPr/>
        </p:nvSpPr>
        <p:spPr>
          <a:xfrm>
            <a:off x="115132" y="761058"/>
            <a:ext cx="2820915" cy="369332"/>
          </a:xfrm>
          <a:prstGeom prst="rect">
            <a:avLst/>
          </a:prstGeom>
          <a:solidFill>
            <a:srgbClr val="FCBD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Pre 1970s Transistors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FC59CA1F-64B3-42C7-A219-0CAD3C3EC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987" y="4616793"/>
            <a:ext cx="2533386" cy="218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F37E49-B6AC-402A-BFA1-90D282991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9419" y="700545"/>
            <a:ext cx="6113545" cy="40875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3CA5C1-8106-4682-A1D8-73F075A2CE0B}"/>
              </a:ext>
            </a:extLst>
          </p:cNvPr>
          <p:cNvSpPr txBox="1"/>
          <p:nvPr/>
        </p:nvSpPr>
        <p:spPr>
          <a:xfrm>
            <a:off x="-27666" y="3000384"/>
            <a:ext cx="82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Source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362530-F371-4DC1-9155-C1A8890525EE}"/>
              </a:ext>
            </a:extLst>
          </p:cNvPr>
          <p:cNvSpPr txBox="1"/>
          <p:nvPr/>
        </p:nvSpPr>
        <p:spPr>
          <a:xfrm>
            <a:off x="1350678" y="3012683"/>
            <a:ext cx="68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Drain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18E840-F6B1-4820-9F0B-9EC7040B3F9C}"/>
              </a:ext>
            </a:extLst>
          </p:cNvPr>
          <p:cNvSpPr txBox="1"/>
          <p:nvPr/>
        </p:nvSpPr>
        <p:spPr>
          <a:xfrm>
            <a:off x="746078" y="3300729"/>
            <a:ext cx="62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Gate</a:t>
            </a:r>
          </a:p>
        </p:txBody>
      </p:sp>
      <p:sp>
        <p:nvSpPr>
          <p:cNvPr id="24" name="Arrow: Bent-Up 23">
            <a:extLst>
              <a:ext uri="{FF2B5EF4-FFF2-40B4-BE49-F238E27FC236}">
                <a16:creationId xmlns:a16="http://schemas.microsoft.com/office/drawing/2014/main" id="{B8F2EBB6-D0F0-4EF1-B99C-5DEB9657A4BC}"/>
              </a:ext>
            </a:extLst>
          </p:cNvPr>
          <p:cNvSpPr/>
          <p:nvPr/>
        </p:nvSpPr>
        <p:spPr>
          <a:xfrm>
            <a:off x="705324" y="2868099"/>
            <a:ext cx="278776" cy="360836"/>
          </a:xfrm>
          <a:prstGeom prst="bentUpArrow">
            <a:avLst>
              <a:gd name="adj1" fmla="val 12738"/>
              <a:gd name="adj2" fmla="val 12738"/>
              <a:gd name="adj3" fmla="val 2547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row: Bent-Up 26">
            <a:extLst>
              <a:ext uri="{FF2B5EF4-FFF2-40B4-BE49-F238E27FC236}">
                <a16:creationId xmlns:a16="http://schemas.microsoft.com/office/drawing/2014/main" id="{C3A63F82-656F-4237-AD34-7066B8161692}"/>
              </a:ext>
            </a:extLst>
          </p:cNvPr>
          <p:cNvSpPr/>
          <p:nvPr/>
        </p:nvSpPr>
        <p:spPr>
          <a:xfrm flipH="1">
            <a:off x="1144946" y="2868099"/>
            <a:ext cx="278776" cy="360836"/>
          </a:xfrm>
          <a:prstGeom prst="bentUpArrow">
            <a:avLst>
              <a:gd name="adj1" fmla="val 12738"/>
              <a:gd name="adj2" fmla="val 12738"/>
              <a:gd name="adj3" fmla="val 2547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A5F166C6-84AD-4CBB-8E76-FC3BD62DA988}"/>
              </a:ext>
            </a:extLst>
          </p:cNvPr>
          <p:cNvSpPr/>
          <p:nvPr/>
        </p:nvSpPr>
        <p:spPr>
          <a:xfrm>
            <a:off x="1035279" y="2868099"/>
            <a:ext cx="66715" cy="501617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6B83BC-BC90-4BB0-B714-DF59AEC30EE5}"/>
              </a:ext>
            </a:extLst>
          </p:cNvPr>
          <p:cNvGrpSpPr/>
          <p:nvPr/>
        </p:nvGrpSpPr>
        <p:grpSpPr>
          <a:xfrm>
            <a:off x="9012964" y="798170"/>
            <a:ext cx="3171869" cy="2065742"/>
            <a:chOff x="9012964" y="798170"/>
            <a:chExt cx="3171869" cy="206574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F2B5AB3-32AF-4E42-8934-0F6AF5CC69AE}"/>
                </a:ext>
              </a:extLst>
            </p:cNvPr>
            <p:cNvGrpSpPr/>
            <p:nvPr/>
          </p:nvGrpSpPr>
          <p:grpSpPr>
            <a:xfrm>
              <a:off x="9012964" y="798170"/>
              <a:ext cx="3171869" cy="2065742"/>
              <a:chOff x="8775151" y="1093613"/>
              <a:chExt cx="3171869" cy="206574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B379AE79-9643-4D08-8DCD-FD86B6FE16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75151" y="1708383"/>
                <a:ext cx="3171869" cy="1450972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1D0FFE-0532-4E99-AB47-749A93C1153B}"/>
                  </a:ext>
                </a:extLst>
              </p:cNvPr>
              <p:cNvSpPr txBox="1"/>
              <p:nvPr/>
            </p:nvSpPr>
            <p:spPr>
              <a:xfrm>
                <a:off x="8805519" y="1093613"/>
                <a:ext cx="3116506" cy="646331"/>
              </a:xfrm>
              <a:prstGeom prst="rect">
                <a:avLst/>
              </a:prstGeom>
              <a:solidFill>
                <a:srgbClr val="FCBD96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/>
                  <a:t>NanoTransistor</a:t>
                </a:r>
                <a:r>
                  <a:rPr lang="en-GB" dirty="0"/>
                  <a:t> Manufactured </a:t>
                </a:r>
              </a:p>
              <a:p>
                <a:pPr algn="ctr"/>
                <a:r>
                  <a:rPr lang="en-GB" dirty="0"/>
                  <a:t>Today</a:t>
                </a: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935F0E5-AC88-43B1-8988-6F28B8E2BE5B}"/>
                </a:ext>
              </a:extLst>
            </p:cNvPr>
            <p:cNvCxnSpPr>
              <a:cxnSpLocks/>
            </p:cNvCxnSpPr>
            <p:nvPr/>
          </p:nvCxnSpPr>
          <p:spPr>
            <a:xfrm>
              <a:off x="9706555" y="2749265"/>
              <a:ext cx="177752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AC6D33-5EFE-4CE4-B00B-142572B86C11}"/>
                </a:ext>
              </a:extLst>
            </p:cNvPr>
            <p:cNvSpPr txBox="1"/>
            <p:nvPr/>
          </p:nvSpPr>
          <p:spPr>
            <a:xfrm>
              <a:off x="10220813" y="2397025"/>
              <a:ext cx="8274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14 nm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074BB24-F631-4575-872C-C43D3246774E}"/>
                </a:ext>
              </a:extLst>
            </p:cNvPr>
            <p:cNvSpPr txBox="1"/>
            <p:nvPr/>
          </p:nvSpPr>
          <p:spPr>
            <a:xfrm>
              <a:off x="9450612" y="2088337"/>
              <a:ext cx="824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Source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19BAC2-8914-4BD5-B5E1-15BDB28895B9}"/>
                </a:ext>
              </a:extLst>
            </p:cNvPr>
            <p:cNvSpPr txBox="1"/>
            <p:nvPr/>
          </p:nvSpPr>
          <p:spPr>
            <a:xfrm>
              <a:off x="10874429" y="2117395"/>
              <a:ext cx="7005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Drain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DB2490D-1865-4CD6-8582-E90D5A389504}"/>
                </a:ext>
              </a:extLst>
            </p:cNvPr>
            <p:cNvSpPr txBox="1"/>
            <p:nvPr/>
          </p:nvSpPr>
          <p:spPr>
            <a:xfrm>
              <a:off x="10220813" y="1596282"/>
              <a:ext cx="6365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Gate</a:t>
              </a:r>
            </a:p>
          </p:txBody>
        </p:sp>
      </p:grpSp>
      <p:pic>
        <p:nvPicPr>
          <p:cNvPr id="17415" name="Picture 7">
            <a:extLst>
              <a:ext uri="{FF2B5EF4-FFF2-40B4-BE49-F238E27FC236}">
                <a16:creationId xmlns:a16="http://schemas.microsoft.com/office/drawing/2014/main" id="{917A8CC0-3FB3-4FDD-BBDA-EDF5591A3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693" y="3169077"/>
            <a:ext cx="3171868" cy="136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id="{AA514D1C-86B3-400F-B65D-89C8DD343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29" y="4500923"/>
            <a:ext cx="3012827" cy="226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Arrow: Right 35">
            <a:extLst>
              <a:ext uri="{FF2B5EF4-FFF2-40B4-BE49-F238E27FC236}">
                <a16:creationId xmlns:a16="http://schemas.microsoft.com/office/drawing/2014/main" id="{E702BE90-5464-4D32-92A7-F85ECAFD7CE7}"/>
              </a:ext>
            </a:extLst>
          </p:cNvPr>
          <p:cNvSpPr/>
          <p:nvPr/>
        </p:nvSpPr>
        <p:spPr>
          <a:xfrm>
            <a:off x="2876925" y="4984717"/>
            <a:ext cx="6415655" cy="646331"/>
          </a:xfrm>
          <a:prstGeom prst="rightArrow">
            <a:avLst/>
          </a:prstGeom>
          <a:solidFill>
            <a:srgbClr val="89F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i="1" dirty="0">
                <a:solidFill>
                  <a:schemeClr val="tx1"/>
                </a:solidFill>
              </a:rPr>
              <a:t>Photolithography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3D773C-5563-4854-A40E-6FE19ADBC694}"/>
              </a:ext>
            </a:extLst>
          </p:cNvPr>
          <p:cNvSpPr txBox="1"/>
          <p:nvPr/>
        </p:nvSpPr>
        <p:spPr>
          <a:xfrm>
            <a:off x="3085518" y="5919253"/>
            <a:ext cx="5814794" cy="646331"/>
          </a:xfrm>
          <a:prstGeom prst="rect">
            <a:avLst/>
          </a:prstGeom>
          <a:solidFill>
            <a:srgbClr val="FCBD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History might look back on Photolithography as one of the most important processes humankind has produced.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492B2F-A6F8-4A76-9F4C-3B8065BA39C9}"/>
              </a:ext>
            </a:extLst>
          </p:cNvPr>
          <p:cNvSpPr txBox="1"/>
          <p:nvPr/>
        </p:nvSpPr>
        <p:spPr>
          <a:xfrm>
            <a:off x="380895" y="3770731"/>
            <a:ext cx="2080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 virgin 12 inch silicon wafer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36CB17-4FEC-40C4-9850-B50C87BB948D}"/>
              </a:ext>
            </a:extLst>
          </p:cNvPr>
          <p:cNvSpPr txBox="1"/>
          <p:nvPr/>
        </p:nvSpPr>
        <p:spPr>
          <a:xfrm>
            <a:off x="9474161" y="3462107"/>
            <a:ext cx="2443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 processed silicon wafer</a:t>
            </a:r>
          </a:p>
          <a:p>
            <a:pPr algn="ctr"/>
            <a:r>
              <a:rPr lang="en-GB" b="1" dirty="0"/>
              <a:t>containing many billions of transistors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FEDA43D-A6AA-4D59-A460-C42265026C6C}"/>
              </a:ext>
            </a:extLst>
          </p:cNvPr>
          <p:cNvSpPr/>
          <p:nvPr/>
        </p:nvSpPr>
        <p:spPr>
          <a:xfrm>
            <a:off x="9315074" y="3507749"/>
            <a:ext cx="2761793" cy="3337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EE50547-4096-4C3A-AFB2-06099DDA6642}"/>
              </a:ext>
            </a:extLst>
          </p:cNvPr>
          <p:cNvSpPr/>
          <p:nvPr/>
        </p:nvSpPr>
        <p:spPr>
          <a:xfrm>
            <a:off x="103885" y="3670061"/>
            <a:ext cx="2761793" cy="3174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F5320F9-EE36-4DA8-8FED-78A8109B599D}"/>
              </a:ext>
            </a:extLst>
          </p:cNvPr>
          <p:cNvSpPr/>
          <p:nvPr/>
        </p:nvSpPr>
        <p:spPr>
          <a:xfrm>
            <a:off x="3749344" y="1289029"/>
            <a:ext cx="2058350" cy="1754326"/>
          </a:xfrm>
          <a:prstGeom prst="rect">
            <a:avLst/>
          </a:prstGeom>
          <a:solidFill>
            <a:srgbClr val="FFDDFF"/>
          </a:solidFill>
        </p:spPr>
        <p:txBody>
          <a:bodyPr wrap="square">
            <a:spAutoFit/>
          </a:bodyPr>
          <a:lstStyle/>
          <a:p>
            <a:r>
              <a:rPr lang="en-GB" b="1" dirty="0"/>
              <a:t>Transistors are ubiquitous.  </a:t>
            </a:r>
          </a:p>
          <a:p>
            <a:endParaRPr lang="en-GB" b="1" dirty="0"/>
          </a:p>
          <a:p>
            <a:r>
              <a:rPr lang="en-GB" b="1" dirty="0"/>
              <a:t>They control many everyday electronic devices.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43EA23-94B0-4A2F-B40B-CBA6C9E2E5FF}"/>
              </a:ext>
            </a:extLst>
          </p:cNvPr>
          <p:cNvGrpSpPr>
            <a:grpSpLocks/>
          </p:cNvGrpSpPr>
          <p:nvPr/>
        </p:nvGrpSpPr>
        <p:grpSpPr bwMode="auto">
          <a:xfrm>
            <a:off x="11300703" y="6039406"/>
            <a:ext cx="883682" cy="827419"/>
            <a:chOff x="5184730" y="2993748"/>
            <a:chExt cx="1894646" cy="1861826"/>
          </a:xfrm>
        </p:grpSpPr>
        <p:pic>
          <p:nvPicPr>
            <p:cNvPr id="34" name="Picture 27" descr="1_new_crest">
              <a:extLst>
                <a:ext uri="{FF2B5EF4-FFF2-40B4-BE49-F238E27FC236}">
                  <a16:creationId xmlns:a16="http://schemas.microsoft.com/office/drawing/2014/main" id="{7B3D7003-F291-420A-8FBD-D9A968CF9A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8" descr="3_new_word_marque">
              <a:extLst>
                <a:ext uri="{FF2B5EF4-FFF2-40B4-BE49-F238E27FC236}">
                  <a16:creationId xmlns:a16="http://schemas.microsoft.com/office/drawing/2014/main" id="{E6E0EBC5-FB24-4812-A751-F9BB85A6A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81801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950"/>
    </mc:Choice>
    <mc:Fallback xmlns="">
      <p:transition spd="slow" advTm="305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/>
      <p:bldP spid="22" grpId="0"/>
      <p:bldP spid="23" grpId="0"/>
      <p:bldP spid="24" grpId="0" animBg="1"/>
      <p:bldP spid="27" grpId="0" animBg="1"/>
      <p:bldP spid="26" grpId="0" animBg="1"/>
      <p:bldP spid="36" grpId="0" animBg="1"/>
      <p:bldP spid="37" grpId="0" animBg="1"/>
      <p:bldP spid="39" grpId="0"/>
      <p:bldP spid="43" grpId="0"/>
      <p:bldP spid="45" grpId="0" animBg="1"/>
      <p:bldP spid="46" grpId="0" animBg="1"/>
      <p:bldP spid="41" grpId="0" animBg="1"/>
    </p:bldLst>
  </p:timing>
  <p:extLst mod="1">
    <p:ext uri="{3A86A75C-4F4B-4683-9AE1-C65F6400EC91}">
      <p14:laserTraceLst xmlns:p14="http://schemas.microsoft.com/office/powerpoint/2010/main">
        <p14:tracePtLst>
          <p14:tracePt t="566" x="7934325" y="3914775"/>
          <p14:tracePt t="670" x="7894638" y="3898900"/>
          <p14:tracePt t="678" x="7821613" y="3875088"/>
          <p14:tracePt t="687" x="7758113" y="3851275"/>
          <p14:tracePt t="695" x="7678738" y="3811588"/>
          <p14:tracePt t="701" x="7615238" y="3787775"/>
          <p14:tracePt t="709" x="7527925" y="3763963"/>
          <p14:tracePt t="717" x="7454900" y="3748088"/>
          <p14:tracePt t="725" x="7383463" y="3732213"/>
          <p14:tracePt t="733" x="7327900" y="3724275"/>
          <p14:tracePt t="741" x="7256463" y="3716338"/>
          <p14:tracePt t="749" x="7200900" y="3708400"/>
          <p14:tracePt t="757" x="7169150" y="3708400"/>
          <p14:tracePt t="765" x="7112000" y="3700463"/>
          <p14:tracePt t="773" x="7088188" y="3700463"/>
          <p14:tracePt t="781" x="7056438" y="3700463"/>
          <p14:tracePt t="790" x="7032625" y="3700463"/>
          <p14:tracePt t="797" x="7008813" y="3700463"/>
          <p14:tracePt t="807" x="6992938" y="3692525"/>
          <p14:tracePt t="812" x="6969125" y="3684588"/>
          <p14:tracePt t="823" x="6961188" y="3684588"/>
          <p14:tracePt t="828" x="6945313" y="3684588"/>
          <p14:tracePt t="837" x="6921500" y="3676650"/>
          <p14:tracePt t="845" x="6905625" y="3676650"/>
          <p14:tracePt t="852" x="6881813" y="3676650"/>
          <p14:tracePt t="860" x="6858000" y="3668713"/>
          <p14:tracePt t="868" x="6834188" y="3668713"/>
          <p14:tracePt t="877" x="6794500" y="3660775"/>
          <p14:tracePt t="885" x="6761163" y="3660775"/>
          <p14:tracePt t="893" x="6729413" y="3652838"/>
          <p14:tracePt t="900" x="6697663" y="3652838"/>
          <p14:tracePt t="909" x="6650038" y="3644900"/>
          <p14:tracePt t="916" x="6602413" y="3629025"/>
          <p14:tracePt t="925" x="6562725" y="3621088"/>
          <p14:tracePt t="932" x="6507163" y="3605213"/>
          <p14:tracePt t="941" x="6459538" y="3587750"/>
          <p14:tracePt t="949" x="6410325" y="3571875"/>
          <p14:tracePt t="957" x="6362700" y="3548063"/>
          <p14:tracePt t="965" x="6315075" y="3532188"/>
          <p14:tracePt t="974" x="6291263" y="3524250"/>
          <p14:tracePt t="992" x="6259513" y="3508375"/>
          <p14:tracePt t="997" x="6251575" y="3500438"/>
          <p14:tracePt t="1013" x="6243638" y="3500438"/>
          <p14:tracePt t="1021" x="6235700" y="3500438"/>
          <p14:tracePt t="1028" x="6235700" y="3492500"/>
          <p14:tracePt t="1045" x="6227763" y="3492500"/>
          <p14:tracePt t="1077" x="6219825" y="3492500"/>
          <p14:tracePt t="1085" x="6219825" y="3484563"/>
          <p14:tracePt t="1302" x="6211888" y="3484563"/>
          <p14:tracePt t="1318" x="6203950" y="3476625"/>
          <p14:tracePt t="1327" x="6196013" y="3468688"/>
          <p14:tracePt t="1334" x="6172200" y="3468688"/>
          <p14:tracePt t="1345" x="6156325" y="3452813"/>
          <p14:tracePt t="1350" x="6140450" y="3444875"/>
          <p14:tracePt t="1361" x="6124575" y="3436938"/>
          <p14:tracePt t="1365" x="6091238" y="3421063"/>
          <p14:tracePt t="1374" x="6067425" y="3413125"/>
          <p14:tracePt t="1382" x="6035675" y="3397250"/>
          <p14:tracePt t="1388" x="5995988" y="3373438"/>
          <p14:tracePt t="1396" x="5948363" y="3357563"/>
          <p14:tracePt t="1404" x="5900738" y="3341688"/>
          <p14:tracePt t="1413" x="5845175" y="3325813"/>
          <p14:tracePt t="1420" x="5805488" y="3302000"/>
          <p14:tracePt t="1429" x="5765800" y="3286125"/>
          <p14:tracePt t="1436" x="5716588" y="3270250"/>
          <p14:tracePt t="1446" x="5684838" y="3262313"/>
          <p14:tracePt t="1453" x="5653088" y="3236913"/>
          <p14:tracePt t="1461" x="5629275" y="3221038"/>
          <p14:tracePt t="1468" x="5605463" y="3213100"/>
          <p14:tracePt t="1477" x="5573713" y="3197225"/>
          <p14:tracePt t="1485" x="5549900" y="3181350"/>
          <p14:tracePt t="1493" x="5510213" y="3165475"/>
          <p14:tracePt t="1501" x="5462588" y="3141663"/>
          <p14:tracePt t="1508" x="5422900" y="3117850"/>
          <p14:tracePt t="1516" x="5357813" y="3094038"/>
          <p14:tracePt t="1525" x="5302250" y="3070225"/>
          <p14:tracePt t="1532" x="5238750" y="3038475"/>
          <p14:tracePt t="1541" x="5167313" y="3014663"/>
          <p14:tracePt t="1548" x="5103813" y="2982913"/>
          <p14:tracePt t="1556" x="5022850" y="2959100"/>
          <p14:tracePt t="1564" x="4959350" y="2935288"/>
          <p14:tracePt t="1572" x="4903788" y="2909888"/>
          <p14:tracePt t="1580" x="4848225" y="2894013"/>
          <p14:tracePt t="1588" x="4792663" y="2878138"/>
          <p14:tracePt t="1596" x="4752975" y="2862263"/>
          <p14:tracePt t="1604" x="4721225" y="2854325"/>
          <p14:tracePt t="1612" x="4695825" y="2846388"/>
          <p14:tracePt t="1620" x="4672013" y="2838450"/>
          <p14:tracePt t="1628" x="4648200" y="2838450"/>
          <p14:tracePt t="1636" x="4624388" y="2830513"/>
          <p14:tracePt t="1644" x="4608513" y="2822575"/>
          <p14:tracePt t="1652" x="4592638" y="2814638"/>
          <p14:tracePt t="1660" x="4584700" y="2814638"/>
          <p14:tracePt t="1668" x="4560888" y="2806700"/>
          <p14:tracePt t="1677" x="4552950" y="2798763"/>
          <p14:tracePt t="1684" x="4545013" y="2798763"/>
          <p14:tracePt t="1692" x="4537075" y="2790825"/>
          <p14:tracePt t="1700" x="4529138" y="2782888"/>
          <p14:tracePt t="1708" x="4521200" y="2782888"/>
          <p14:tracePt t="1727" x="4513263" y="2782888"/>
          <p14:tracePt t="1733" x="4513263" y="2774950"/>
          <p14:tracePt t="1741" x="4497388" y="2774950"/>
          <p14:tracePt t="1749" x="4489450" y="2767013"/>
          <p14:tracePt t="1756" x="4481513" y="2759075"/>
          <p14:tracePt t="1765" x="4465638" y="2759075"/>
          <p14:tracePt t="1772" x="4457700" y="2751138"/>
          <p14:tracePt t="1781" x="4449763" y="2743200"/>
          <p14:tracePt t="1788" x="4433888" y="2743200"/>
          <p14:tracePt t="1797" x="4425950" y="2735263"/>
          <p14:tracePt t="1805" x="4410075" y="2727325"/>
          <p14:tracePt t="1821" x="4402138" y="2727325"/>
          <p14:tracePt t="1829" x="4402138" y="2719388"/>
          <p14:tracePt t="1845" x="4394200" y="2719388"/>
          <p14:tracePt t="1853" x="4394200" y="2711450"/>
          <p14:tracePt t="1862" x="4394200" y="2703513"/>
          <p14:tracePt t="1942" x="4386263" y="2703513"/>
          <p14:tracePt t="1949" x="4386263" y="2695575"/>
          <p14:tracePt t="1957" x="4378325" y="2695575"/>
          <p14:tracePt t="1967" x="4378325" y="2687638"/>
          <p14:tracePt t="1985" x="4370388" y="2663825"/>
          <p14:tracePt t="1989" x="4370388" y="2655888"/>
          <p14:tracePt t="1997" x="4362450" y="2640013"/>
          <p14:tracePt t="2004" x="4362450" y="2624138"/>
          <p14:tracePt t="2012" x="4362450" y="2600325"/>
          <p14:tracePt t="2020" x="4362450" y="2576513"/>
          <p14:tracePt t="2028" x="4362450" y="2551113"/>
          <p14:tracePt t="2036" x="4362450" y="2535238"/>
          <p14:tracePt t="2045" x="4370388" y="2511425"/>
          <p14:tracePt t="2052" x="4378325" y="2495550"/>
          <p14:tracePt t="2062" x="4378325" y="2487613"/>
          <p14:tracePt t="2068" x="4386263" y="2479675"/>
          <p14:tracePt t="2079" x="4394200" y="2471738"/>
          <p14:tracePt t="2084" x="4394200" y="2463800"/>
          <p14:tracePt t="2093" x="4402138" y="2463800"/>
          <p14:tracePt t="2100" x="4402138" y="2455863"/>
          <p14:tracePt t="2108" x="4410075" y="2455863"/>
          <p14:tracePt t="2116" x="4418013" y="2455863"/>
          <p14:tracePt t="2124" x="4425950" y="2455863"/>
          <p14:tracePt t="10509" x="4425950" y="2447925"/>
          <p14:tracePt t="10519" x="4402138" y="2408238"/>
          <p14:tracePt t="10525" x="4321175" y="2320925"/>
          <p14:tracePt t="10535" x="4321175" y="2328863"/>
          <p14:tracePt t="10542" x="4321175" y="2384425"/>
          <p14:tracePt t="10550" x="4337050" y="2439988"/>
          <p14:tracePt t="10558" x="4352925" y="2463800"/>
          <p14:tracePt t="10565" x="4370388" y="2479675"/>
          <p14:tracePt t="10574" x="4394200" y="2487613"/>
          <p14:tracePt t="10581" x="4410075" y="2487613"/>
          <p14:tracePt t="10589" x="4433888" y="2503488"/>
          <p14:tracePt t="10597" x="4449763" y="2511425"/>
          <p14:tracePt t="10606" x="4473575" y="2519363"/>
          <p14:tracePt t="10613" x="4489450" y="2527300"/>
          <p14:tracePt t="10622" x="4513263" y="2535238"/>
          <p14:tracePt t="10629" x="4529138" y="2543175"/>
          <p14:tracePt t="10637" x="4545013" y="2559050"/>
          <p14:tracePt t="10644" x="4560888" y="2566988"/>
          <p14:tracePt t="10653" x="4568825" y="2584450"/>
          <p14:tracePt t="10660" x="4584700" y="2600325"/>
          <p14:tracePt t="10670" x="4592638" y="2616200"/>
          <p14:tracePt t="10676" x="4600575" y="2632075"/>
          <p14:tracePt t="10686" x="4608513" y="2655888"/>
          <p14:tracePt t="10692" x="4616450" y="2679700"/>
          <p14:tracePt t="10702" x="4624388" y="2695575"/>
          <p14:tracePt t="10709" x="4624388" y="2703513"/>
          <p14:tracePt t="10717" x="4624388" y="2711450"/>
          <p14:tracePt t="11046" x="4632325" y="2711450"/>
          <p14:tracePt t="11055" x="4640263" y="2711450"/>
          <p14:tracePt t="11061" x="4648200" y="2711450"/>
          <p14:tracePt t="11072" x="4679950" y="2695575"/>
          <p14:tracePt t="11078" x="4705350" y="2655888"/>
          <p14:tracePt t="11086" x="4721225" y="2600325"/>
          <p14:tracePt t="11094" x="4729163" y="2543175"/>
          <p14:tracePt t="11102" x="4729163" y="2455863"/>
          <p14:tracePt t="11110" x="4729163" y="2376488"/>
          <p14:tracePt t="11118" x="4705350" y="2281238"/>
          <p14:tracePt t="11126" x="4687888" y="2176463"/>
          <p14:tracePt t="11134" x="4672013" y="2057400"/>
          <p14:tracePt t="11141" x="4656138" y="1962150"/>
          <p14:tracePt t="11148" x="4640263" y="1857375"/>
          <p14:tracePt t="11157" x="4624388" y="1722438"/>
          <p14:tracePt t="11164" x="4616450" y="1619250"/>
          <p14:tracePt t="11172" x="4600575" y="1498600"/>
          <p14:tracePt t="11180" x="4592638" y="1387475"/>
          <p14:tracePt t="11188" x="4592638" y="1260475"/>
          <p14:tracePt t="11196" x="4592638" y="1163638"/>
          <p14:tracePt t="11206" x="4632325" y="1020763"/>
          <p14:tracePt t="11213" x="4656138" y="925513"/>
          <p14:tracePt t="11222" x="4721225" y="781050"/>
          <p14:tracePt t="11228" x="4760913" y="669925"/>
          <p14:tracePt t="11237" x="4800600" y="534988"/>
          <p14:tracePt t="11244" x="4840288" y="398463"/>
          <p14:tracePt t="11252" x="4856163" y="295275"/>
          <p14:tracePt t="11260" x="4879975" y="158750"/>
          <p14:tracePt t="11268" x="4895850" y="71438"/>
          <p14:tracePt t="11589" x="4600575" y="15875"/>
          <p14:tracePt t="11596" x="4600575" y="23813"/>
          <p14:tracePt t="11606" x="4600575" y="31750"/>
          <p14:tracePt t="11612" x="4592638" y="39688"/>
          <p14:tracePt t="11621" x="4584700" y="55563"/>
          <p14:tracePt t="11628" x="4584700" y="63500"/>
          <p14:tracePt t="11637" x="4568825" y="71438"/>
          <p14:tracePt t="11644" x="4552950" y="87313"/>
          <p14:tracePt t="11652" x="4537075" y="103188"/>
          <p14:tracePt t="11660" x="4497388" y="127000"/>
          <p14:tracePt t="11668" x="4449763" y="150813"/>
          <p14:tracePt t="11676" x="4402138" y="166688"/>
          <p14:tracePt t="11684" x="4370388" y="192088"/>
          <p14:tracePt t="11693" x="4321175" y="215900"/>
          <p14:tracePt t="11700" x="4289425" y="231775"/>
          <p14:tracePt t="11709" x="4265613" y="247650"/>
          <p14:tracePt t="11716" x="4249738" y="263525"/>
          <p14:tracePt t="11724" x="4225925" y="279400"/>
          <p14:tracePt t="11732" x="4210050" y="287338"/>
          <p14:tracePt t="11741" x="4194175" y="303213"/>
          <p14:tracePt t="11748" x="4178300" y="303213"/>
          <p14:tracePt t="11757" x="4178300" y="311150"/>
          <p14:tracePt t="11764" x="4170363" y="319088"/>
          <p14:tracePt t="11774" x="4170363" y="327025"/>
          <p14:tracePt t="11790" x="4170363" y="334963"/>
          <p14:tracePt t="11805" x="4162425" y="342900"/>
          <p14:tracePt t="11812" x="4162425" y="350838"/>
          <p14:tracePt t="11820" x="4154488" y="350838"/>
          <p14:tracePt t="11828" x="4154488" y="366713"/>
          <p14:tracePt t="11836" x="4138613" y="382588"/>
          <p14:tracePt t="11844" x="4138613" y="390525"/>
          <p14:tracePt t="11852" x="4122738" y="398463"/>
          <p14:tracePt t="11860" x="4122738" y="414338"/>
          <p14:tracePt t="11868" x="4114800" y="430213"/>
          <p14:tracePt t="11876" x="4098925" y="438150"/>
          <p14:tracePt t="11884" x="4098925" y="454025"/>
          <p14:tracePt t="11892" x="4083050" y="461963"/>
          <p14:tracePt t="11900" x="4083050" y="477838"/>
          <p14:tracePt t="11909" x="4067175" y="493713"/>
          <p14:tracePt t="11916" x="4067175" y="501650"/>
          <p14:tracePt t="11925" x="4067175" y="519113"/>
          <p14:tracePt t="11932" x="4067175" y="534988"/>
          <p14:tracePt t="11941" x="4067175" y="542925"/>
          <p14:tracePt t="11948" x="4067175" y="550863"/>
          <p14:tracePt t="11958" x="4067175" y="558800"/>
          <p14:tracePt t="11964" x="4067175" y="574675"/>
          <p14:tracePt t="11977" x="4067175" y="582613"/>
          <p14:tracePt t="11980" x="4067175" y="590550"/>
          <p14:tracePt t="11996" x="4067175" y="598488"/>
          <p14:tracePt t="12012" x="4067175" y="606425"/>
          <p14:tracePt t="12028" x="4059238" y="622300"/>
          <p14:tracePt t="12036" x="4043363" y="630238"/>
          <p14:tracePt t="12044" x="4043363" y="646113"/>
          <p14:tracePt t="12052" x="4027488" y="646113"/>
          <p14:tracePt t="12060" x="4027488" y="654050"/>
          <p14:tracePt t="12068" x="4019550" y="654050"/>
          <p14:tracePt t="12084" x="4011613" y="654050"/>
          <p14:tracePt t="12092" x="4011613" y="661988"/>
          <p14:tracePt t="12126" x="4002088" y="661988"/>
          <p14:tracePt t="12144" x="3994150" y="661988"/>
          <p14:tracePt t="12157" x="3994150" y="669925"/>
          <p14:tracePt t="12165" x="3986213" y="669925"/>
          <p14:tracePt t="12173" x="3986213" y="677863"/>
          <p14:tracePt t="12180" x="3978275" y="677863"/>
          <p14:tracePt t="12197" x="3962400" y="685800"/>
          <p14:tracePt t="12204" x="3954463" y="693738"/>
          <p14:tracePt t="12213" x="3938588" y="709613"/>
          <p14:tracePt t="12220" x="3930650" y="725488"/>
          <p14:tracePt t="12229" x="3914775" y="733425"/>
          <p14:tracePt t="12236" x="3906838" y="749300"/>
          <p14:tracePt t="12245" x="3898900" y="765175"/>
          <p14:tracePt t="12252" x="3890963" y="773113"/>
          <p14:tracePt t="12261" x="3883025" y="781050"/>
          <p14:tracePt t="12278" x="3883025" y="788988"/>
          <p14:tracePt t="12285" x="3883025" y="796925"/>
          <p14:tracePt t="13005" x="3883025" y="804863"/>
          <p14:tracePt t="13014" x="3883025" y="812800"/>
          <p14:tracePt t="13032" x="3890963" y="836613"/>
          <p14:tracePt t="13038" x="3890963" y="852488"/>
          <p14:tracePt t="13049" x="3898900" y="862013"/>
          <p14:tracePt t="13053" x="3906838" y="877888"/>
          <p14:tracePt t="13062" x="3906838" y="893763"/>
          <p14:tracePt t="13071" x="3906838" y="901700"/>
          <p14:tracePt t="13078" x="3906838" y="909638"/>
          <p14:tracePt t="13087" x="3906838" y="925513"/>
          <p14:tracePt t="13103" x="3906838" y="933450"/>
          <p14:tracePt t="13118" x="3906838" y="949325"/>
          <p14:tracePt t="13318" x="3898900" y="949325"/>
          <p14:tracePt t="13342" x="3898900" y="941388"/>
          <p14:tracePt t="13357" x="3898900" y="933450"/>
          <p14:tracePt t="13373" x="3898900" y="925513"/>
          <p14:tracePt t="13382" x="3898900" y="917575"/>
          <p14:tracePt t="13388" x="3898900" y="909638"/>
          <p14:tracePt t="13404" x="3898900" y="901700"/>
          <p14:tracePt t="13428" x="3898900" y="893763"/>
          <p14:tracePt t="13436" x="3906838" y="893763"/>
          <p14:tracePt t="13468" x="3906838" y="885825"/>
          <p14:tracePt t="13541" x="3906838" y="877888"/>
          <p14:tracePt t="13566" x="3906838" y="869950"/>
          <p14:tracePt t="13573" x="3898900" y="869950"/>
          <p14:tracePt t="13584" x="3898900" y="862013"/>
          <p14:tracePt t="13598" x="3898900" y="852488"/>
          <p14:tracePt t="13606" x="3890963" y="844550"/>
          <p14:tracePt t="13613" x="3890963" y="828675"/>
          <p14:tracePt t="13622" x="3883025" y="820738"/>
          <p14:tracePt t="13628" x="3875088" y="812800"/>
          <p14:tracePt t="13637" x="3859213" y="796925"/>
          <p14:tracePt t="13644" x="3851275" y="788988"/>
          <p14:tracePt t="13652" x="3835400" y="773113"/>
          <p14:tracePt t="13660" x="3811588" y="765175"/>
          <p14:tracePt t="13668" x="3795713" y="749300"/>
          <p14:tracePt t="13676" x="3779838" y="741363"/>
          <p14:tracePt t="13684" x="3763963" y="725488"/>
          <p14:tracePt t="13692" x="3740150" y="725488"/>
          <p14:tracePt t="13701" x="3708400" y="709613"/>
          <p14:tracePt t="13708" x="3684588" y="693738"/>
          <p14:tracePt t="13718" x="3668713" y="685800"/>
          <p14:tracePt t="13724" x="3635375" y="669925"/>
          <p14:tracePt t="13733" x="3603625" y="654050"/>
          <p14:tracePt t="13741" x="3579813" y="654050"/>
          <p14:tracePt t="13750" x="3556000" y="638175"/>
          <p14:tracePt t="13757" x="3524250" y="630238"/>
          <p14:tracePt t="13767" x="3500438" y="622300"/>
          <p14:tracePt t="13773" x="3460750" y="622300"/>
          <p14:tracePt t="13781" x="3429000" y="614363"/>
          <p14:tracePt t="13788" x="3397250" y="614363"/>
          <p14:tracePt t="13797" x="3349625" y="614363"/>
          <p14:tracePt t="13805" x="3317875" y="614363"/>
          <p14:tracePt t="13812" x="3276600" y="614363"/>
          <p14:tracePt t="13821" x="3228975" y="614363"/>
          <p14:tracePt t="13828" x="3197225" y="614363"/>
          <p14:tracePt t="13837" x="3157538" y="614363"/>
          <p14:tracePt t="13844" x="3125788" y="614363"/>
          <p14:tracePt t="13852" x="3094038" y="614363"/>
          <p14:tracePt t="13860" x="3070225" y="614363"/>
          <p14:tracePt t="13868" x="3030538" y="614363"/>
          <p14:tracePt t="13877" x="2998788" y="614363"/>
          <p14:tracePt t="13885" x="2974975" y="614363"/>
          <p14:tracePt t="13892" x="2941638" y="622300"/>
          <p14:tracePt t="13901" x="2925763" y="622300"/>
          <p14:tracePt t="13909" x="2909888" y="622300"/>
          <p14:tracePt t="13918" x="2894013" y="630238"/>
          <p14:tracePt t="13925" x="2878138" y="630238"/>
          <p14:tracePt t="13940" x="2870200" y="638175"/>
          <p14:tracePt t="13952" x="2862263" y="646113"/>
          <p14:tracePt t="13956" x="2862263" y="654050"/>
          <p14:tracePt t="13972" x="2854325" y="669925"/>
          <p14:tracePt t="13986" x="2854325" y="677863"/>
          <p14:tracePt t="13989" x="2838450" y="685800"/>
          <p14:tracePt t="13996" x="2830513" y="709613"/>
          <p14:tracePt t="14005" x="2814638" y="725488"/>
          <p14:tracePt t="14012" x="2806700" y="733425"/>
          <p14:tracePt t="14021" x="2782888" y="765175"/>
          <p14:tracePt t="14028" x="2767013" y="773113"/>
          <p14:tracePt t="14037" x="2751138" y="796925"/>
          <p14:tracePt t="14044" x="2727325" y="812800"/>
          <p14:tracePt t="14052" x="2719388" y="828675"/>
          <p14:tracePt t="14060" x="2703513" y="844550"/>
          <p14:tracePt t="14068" x="2695575" y="869950"/>
          <p14:tracePt t="14076" x="2695575" y="885825"/>
          <p14:tracePt t="14086" x="2695575" y="901700"/>
          <p14:tracePt t="14093" x="2695575" y="917575"/>
          <p14:tracePt t="14103" x="2695575" y="933450"/>
          <p14:tracePt t="14108" x="2695575" y="949325"/>
          <p14:tracePt t="14120" x="2719388" y="973138"/>
          <p14:tracePt t="14125" x="2735263" y="981075"/>
          <p14:tracePt t="14133" x="2743200" y="996950"/>
          <p14:tracePt t="14141" x="2767013" y="1020763"/>
          <p14:tracePt t="14148" x="2790825" y="1036638"/>
          <p14:tracePt t="14157" x="2806700" y="1060450"/>
          <p14:tracePt t="14164" x="2838450" y="1068388"/>
          <p14:tracePt t="14172" x="2862263" y="1092200"/>
          <p14:tracePt t="14180" x="2894013" y="1116013"/>
          <p14:tracePt t="14188" x="2925763" y="1123950"/>
          <p14:tracePt t="14196" x="2967038" y="1147763"/>
          <p14:tracePt t="14205" x="3014663" y="1163638"/>
          <p14:tracePt t="14213" x="3046413" y="1179513"/>
          <p14:tracePt t="14221" x="3086100" y="1195388"/>
          <p14:tracePt t="14228" x="3125788" y="1204913"/>
          <p14:tracePt t="14237" x="3173413" y="1212850"/>
          <p14:tracePt t="14244" x="3205163" y="1212850"/>
          <p14:tracePt t="14253" x="3244850" y="1220788"/>
          <p14:tracePt t="14260" x="3268663" y="1220788"/>
          <p14:tracePt t="14269" x="3284538" y="1220788"/>
          <p14:tracePt t="14276" x="3300413" y="1220788"/>
          <p14:tracePt t="14286" x="3317875" y="1220788"/>
          <p14:tracePt t="14292" x="3333750" y="1220788"/>
          <p14:tracePt t="14303" x="3341688" y="1220788"/>
          <p14:tracePt t="14308" x="3357563" y="1220788"/>
          <p14:tracePt t="14316" x="3373438" y="1220788"/>
          <p14:tracePt t="14324" x="3381375" y="1220788"/>
          <p14:tracePt t="14332" x="3389313" y="1220788"/>
          <p14:tracePt t="14340" x="3405188" y="1220788"/>
          <p14:tracePt t="14348" x="3413125" y="1220788"/>
          <p14:tracePt t="14357" x="3429000" y="1220788"/>
          <p14:tracePt t="14364" x="3444875" y="1212850"/>
          <p14:tracePt t="14373" x="3468688" y="1204913"/>
          <p14:tracePt t="14380" x="3500438" y="1204913"/>
          <p14:tracePt t="14389" x="3516313" y="1195388"/>
          <p14:tracePt t="14396" x="3540125" y="1187450"/>
          <p14:tracePt t="14404" x="3563938" y="1179513"/>
          <p14:tracePt t="14413" x="3587750" y="1171575"/>
          <p14:tracePt t="14421" x="3611563" y="1163638"/>
          <p14:tracePt t="14429" x="3643313" y="1147763"/>
          <p14:tracePt t="14436" x="3668713" y="1147763"/>
          <p14:tracePt t="14444" x="3700463" y="1139825"/>
          <p14:tracePt t="14452" x="3740150" y="1123950"/>
          <p14:tracePt t="14460" x="3771900" y="1116013"/>
          <p14:tracePt t="14469" x="3803650" y="1100138"/>
          <p14:tracePt t="14476" x="3843338" y="1092200"/>
          <p14:tracePt t="14484" x="3875088" y="1084263"/>
          <p14:tracePt t="14492" x="3906838" y="1068388"/>
          <p14:tracePt t="14500" x="3938588" y="1052513"/>
          <p14:tracePt t="14508" x="3954463" y="1044575"/>
          <p14:tracePt t="14516" x="3978275" y="1028700"/>
          <p14:tracePt t="14524" x="3994150" y="1020763"/>
          <p14:tracePt t="14532" x="4002088" y="1004888"/>
          <p14:tracePt t="14541" x="4019550" y="989013"/>
          <p14:tracePt t="14548" x="4019550" y="973138"/>
          <p14:tracePt t="14557" x="4027488" y="973138"/>
          <p14:tracePt t="14564" x="4035425" y="957263"/>
          <p14:tracePt t="14573" x="4035425" y="949325"/>
          <p14:tracePt t="14580" x="4043363" y="933450"/>
          <p14:tracePt t="14589" x="4051300" y="917575"/>
          <p14:tracePt t="14596" x="4051300" y="909638"/>
          <p14:tracePt t="14605" x="4059238" y="885825"/>
          <p14:tracePt t="14613" x="4067175" y="862013"/>
          <p14:tracePt t="14622" x="4075113" y="844550"/>
          <p14:tracePt t="14629" x="4075113" y="828675"/>
          <p14:tracePt t="14639" x="4075113" y="812800"/>
          <p14:tracePt t="14645" x="4075113" y="796925"/>
          <p14:tracePt t="14653" x="4075113" y="781050"/>
          <p14:tracePt t="14660" x="4075113" y="765175"/>
          <p14:tracePt t="14668" x="4075113" y="757238"/>
          <p14:tracePt t="14677" x="4075113" y="741363"/>
          <p14:tracePt t="14685" x="4075113" y="733425"/>
          <p14:tracePt t="14693" x="4075113" y="717550"/>
          <p14:tracePt t="14700" x="4075113" y="709613"/>
          <p14:tracePt t="14709" x="4067175" y="693738"/>
          <p14:tracePt t="14716" x="4067175" y="685800"/>
          <p14:tracePt t="14725" x="4051300" y="677863"/>
          <p14:tracePt t="14732" x="4051300" y="669925"/>
          <p14:tracePt t="14741" x="4035425" y="661988"/>
          <p14:tracePt t="14749" x="4019550" y="654050"/>
          <p14:tracePt t="14758" x="4002088" y="646113"/>
          <p14:tracePt t="14765" x="3994150" y="638175"/>
          <p14:tracePt t="14773" x="3962400" y="630238"/>
          <p14:tracePt t="14780" x="3946525" y="622300"/>
          <p14:tracePt t="14789" x="3922713" y="622300"/>
          <p14:tracePt t="14796" x="3890963" y="606425"/>
          <p14:tracePt t="14806" x="3867150" y="598488"/>
          <p14:tracePt t="14813" x="3827463" y="590550"/>
          <p14:tracePt t="14822" x="3803650" y="582613"/>
          <p14:tracePt t="14829" x="3771900" y="582613"/>
          <p14:tracePt t="14840" x="3732213" y="566738"/>
          <p14:tracePt t="14845" x="3708400" y="550863"/>
          <p14:tracePt t="14853" x="3660775" y="542925"/>
          <p14:tracePt t="14861" x="3635375" y="534988"/>
          <p14:tracePt t="14869" x="3603625" y="534988"/>
          <p14:tracePt t="14876" x="3579813" y="527050"/>
          <p14:tracePt t="14885" x="3556000" y="519113"/>
          <p14:tracePt t="14893" x="3532188" y="519113"/>
          <p14:tracePt t="14901" x="3500438" y="519113"/>
          <p14:tracePt t="14909" x="3460750" y="509588"/>
          <p14:tracePt t="14916" x="3429000" y="509588"/>
          <p14:tracePt t="14925" x="3397250" y="509588"/>
          <p14:tracePt t="14932" x="3357563" y="509588"/>
          <p14:tracePt t="14940" x="3325813" y="509588"/>
          <p14:tracePt t="14948" x="3276600" y="509588"/>
          <p14:tracePt t="14957" x="3244850" y="509588"/>
          <p14:tracePt t="14965" x="3213100" y="509588"/>
          <p14:tracePt t="14974" x="3181350" y="509588"/>
          <p14:tracePt t="14992" x="3141663" y="509588"/>
          <p14:tracePt t="14997" x="3125788" y="509588"/>
          <p14:tracePt t="15007" x="3101975" y="509588"/>
          <p14:tracePt t="15013" x="3094038" y="509588"/>
          <p14:tracePt t="15024" x="3086100" y="509588"/>
          <p14:tracePt t="15028" x="3070225" y="519113"/>
          <p14:tracePt t="15037" x="3062288" y="519113"/>
          <p14:tracePt t="15044" x="3054350" y="519113"/>
          <p14:tracePt t="15052" x="3038475" y="527050"/>
          <p14:tracePt t="15061" x="3030538" y="527050"/>
          <p14:tracePt t="15068" x="3022600" y="534988"/>
          <p14:tracePt t="15077" x="3006725" y="534988"/>
          <p14:tracePt t="15084" x="2982913" y="542925"/>
          <p14:tracePt t="15093" x="2957513" y="558800"/>
          <p14:tracePt t="15100" x="2933700" y="558800"/>
          <p14:tracePt t="15109" x="2909888" y="566738"/>
          <p14:tracePt t="15116" x="2886075" y="574675"/>
          <p14:tracePt t="15125" x="2862263" y="590550"/>
          <p14:tracePt t="15133" x="2838450" y="598488"/>
          <p14:tracePt t="15141" x="2814638" y="606425"/>
          <p14:tracePt t="15149" x="2798763" y="614363"/>
          <p14:tracePt t="15158" x="2782888" y="638175"/>
          <p14:tracePt t="15165" x="2767013" y="646113"/>
          <p14:tracePt t="15174" x="2767013" y="654050"/>
          <p14:tracePt t="15181" x="2759075" y="669925"/>
          <p14:tracePt t="15191" x="2759075" y="677863"/>
          <p14:tracePt t="15196" x="2751138" y="693738"/>
          <p14:tracePt t="15205" x="2751138" y="709613"/>
          <p14:tracePt t="15213" x="2751138" y="725488"/>
          <p14:tracePt t="15221" x="2751138" y="749300"/>
          <p14:tracePt t="15229" x="2751138" y="765175"/>
          <p14:tracePt t="15236" x="2751138" y="781050"/>
          <p14:tracePt t="15245" x="2759075" y="804863"/>
          <p14:tracePt t="15252" x="2767013" y="820738"/>
          <p14:tracePt t="15261" x="2767013" y="836613"/>
          <p14:tracePt t="15268" x="2767013" y="852488"/>
          <p14:tracePt t="15277" x="2767013" y="862013"/>
          <p14:tracePt t="15284" x="2767013" y="877888"/>
          <p14:tracePt t="15293" x="2774950" y="885825"/>
          <p14:tracePt t="15300" x="2774950" y="901700"/>
          <p14:tracePt t="15309" x="2774950" y="909638"/>
          <p14:tracePt t="15316" x="2782888" y="917575"/>
          <p14:tracePt t="15325" x="2782888" y="933450"/>
          <p14:tracePt t="15342" x="2782888" y="941388"/>
          <p14:tracePt t="15349" x="2790825" y="949325"/>
          <p14:tracePt t="15358" x="2790825" y="957263"/>
          <p14:tracePt t="15365" x="2806700" y="965200"/>
          <p14:tracePt t="15375" x="2806700" y="973138"/>
          <p14:tracePt t="15380" x="2806700" y="981075"/>
          <p14:tracePt t="15389" x="2814638" y="981075"/>
          <p14:tracePt t="15396" x="2822575" y="989013"/>
          <p14:tracePt t="15405" x="2830513" y="996950"/>
          <p14:tracePt t="15420" x="2846388" y="1004888"/>
          <p14:tracePt t="15429" x="2854325" y="1012825"/>
          <p14:tracePt t="15437" x="2862263" y="1012825"/>
          <p14:tracePt t="15445" x="2862263" y="1020763"/>
          <p14:tracePt t="15452" x="2870200" y="1020763"/>
          <p14:tracePt t="15461" x="2878138" y="1028700"/>
          <p14:tracePt t="15469" x="2886075" y="1028700"/>
          <p14:tracePt t="15476" x="2886075" y="1036638"/>
          <p14:tracePt t="15485" x="2894013" y="1044575"/>
          <p14:tracePt t="15493" x="2901950" y="1044575"/>
          <p14:tracePt t="15501" x="2901950" y="1052513"/>
          <p14:tracePt t="15510" x="2917825" y="1052513"/>
          <p14:tracePt t="15516" x="2925763" y="1060450"/>
          <p14:tracePt t="15524" x="2933700" y="1068388"/>
          <p14:tracePt t="15532" x="2949575" y="1068388"/>
          <p14:tracePt t="15540" x="2957513" y="1068388"/>
          <p14:tracePt t="15548" x="2967038" y="1076325"/>
          <p14:tracePt t="15557" x="2982913" y="1084263"/>
          <p14:tracePt t="15564" x="2990850" y="1092200"/>
          <p14:tracePt t="15572" x="3006725" y="1092200"/>
          <p14:tracePt t="15580" x="3014663" y="1092200"/>
          <p14:tracePt t="15588" x="3030538" y="1092200"/>
          <p14:tracePt t="15596" x="3038475" y="1100138"/>
          <p14:tracePt t="15604" x="3054350" y="1100138"/>
          <p14:tracePt t="15613" x="3062288" y="1108075"/>
          <p14:tracePt t="15620" x="3078163" y="1108075"/>
          <p14:tracePt t="15630" x="3094038" y="1116013"/>
          <p14:tracePt t="15637" x="3117850" y="1116013"/>
          <p14:tracePt t="15646" x="3141663" y="1123950"/>
          <p14:tracePt t="15653" x="3181350" y="1123950"/>
          <p14:tracePt t="15661" x="3221038" y="1123950"/>
          <p14:tracePt t="15668" x="3268663" y="1131888"/>
          <p14:tracePt t="15676" x="3308350" y="1131888"/>
          <p14:tracePt t="15684" x="3365500" y="1131888"/>
          <p14:tracePt t="15692" x="3397250" y="1139825"/>
          <p14:tracePt t="15700" x="3444875" y="1139825"/>
          <p14:tracePt t="15708" x="3484563" y="1139825"/>
          <p14:tracePt t="15716" x="3516313" y="1139825"/>
          <p14:tracePt t="15725" x="3540125" y="1139825"/>
          <p14:tracePt t="15732" x="3563938" y="1139825"/>
          <p14:tracePt t="15743" x="3579813" y="1139825"/>
          <p14:tracePt t="15748" x="3595688" y="1139825"/>
          <p14:tracePt t="15757" x="3619500" y="1139825"/>
          <p14:tracePt t="15764" x="3635375" y="1139825"/>
          <p14:tracePt t="15772" x="3651250" y="1139825"/>
          <p14:tracePt t="15780" x="3668713" y="1139825"/>
          <p14:tracePt t="15788" x="3692525" y="1139825"/>
          <p14:tracePt t="15797" x="3716338" y="1139825"/>
          <p14:tracePt t="15804" x="3748088" y="1139825"/>
          <p14:tracePt t="15813" x="3771900" y="1139825"/>
          <p14:tracePt t="15820" x="3803650" y="1131888"/>
          <p14:tracePt t="15829" x="3843338" y="1123950"/>
          <p14:tracePt t="15836" x="3867150" y="1116013"/>
          <p14:tracePt t="15845" x="3890963" y="1116013"/>
          <p14:tracePt t="15852" x="3906838" y="1108075"/>
          <p14:tracePt t="15861" x="3922713" y="1092200"/>
          <p14:tracePt t="15868" x="3938588" y="1092200"/>
          <p14:tracePt t="15878" x="3946525" y="1076325"/>
          <p14:tracePt t="15884" x="3954463" y="1068388"/>
          <p14:tracePt t="15894" x="3962400" y="1052513"/>
          <p14:tracePt t="15900" x="3978275" y="1036638"/>
          <p14:tracePt t="15911" x="3978275" y="1020763"/>
          <p14:tracePt t="15916" x="3986213" y="996950"/>
          <p14:tracePt t="15925" x="4002088" y="973138"/>
          <p14:tracePt t="15933" x="4011613" y="949325"/>
          <p14:tracePt t="15940" x="4011613" y="925513"/>
          <p14:tracePt t="15948" x="4011613" y="909638"/>
          <p14:tracePt t="15956" x="4011613" y="893763"/>
          <p14:tracePt t="15964" x="4011613" y="869950"/>
          <p14:tracePt t="15972" x="4011613" y="862013"/>
          <p14:tracePt t="15993" x="3994150" y="820738"/>
          <p14:tracePt t="15999" x="3986213" y="812800"/>
          <p14:tracePt t="16005" x="3978275" y="788988"/>
          <p14:tracePt t="16013" x="3970338" y="773113"/>
          <p14:tracePt t="16021" x="3954463" y="749300"/>
          <p14:tracePt t="16029" x="3946525" y="733425"/>
          <p14:tracePt t="16037" x="3938588" y="717550"/>
          <p14:tracePt t="16045" x="3922713" y="701675"/>
          <p14:tracePt t="16052" x="3906838" y="685800"/>
          <p14:tracePt t="16062" x="3898900" y="669925"/>
          <p14:tracePt t="16069" x="3875088" y="654050"/>
          <p14:tracePt t="16079" x="3859213" y="646113"/>
          <p14:tracePt t="16085" x="3843338" y="630238"/>
          <p14:tracePt t="16095" x="3819525" y="622300"/>
          <p14:tracePt t="16100" x="3803650" y="614363"/>
          <p14:tracePt t="16109" x="3779838" y="606425"/>
          <p14:tracePt t="16117" x="3763963" y="606425"/>
          <p14:tracePt t="16125" x="3748088" y="590550"/>
          <p14:tracePt t="16133" x="3724275" y="582613"/>
          <p14:tracePt t="16141" x="3700463" y="582613"/>
          <p14:tracePt t="16148" x="3676650" y="582613"/>
          <p14:tracePt t="16156" x="3651250" y="566738"/>
          <p14:tracePt t="16164" x="3611563" y="558800"/>
          <p14:tracePt t="16172" x="3587750" y="550863"/>
          <p14:tracePt t="16181" x="3563938" y="550863"/>
          <p14:tracePt t="16188" x="3532188" y="542925"/>
          <p14:tracePt t="16198" x="3508375" y="534988"/>
          <p14:tracePt t="16204" x="3484563" y="527050"/>
          <p14:tracePt t="16212" x="3444875" y="527050"/>
          <p14:tracePt t="16220" x="3429000" y="519113"/>
          <p14:tracePt t="16228" x="3405188" y="519113"/>
          <p14:tracePt t="16236" x="3381375" y="519113"/>
          <p14:tracePt t="16245" x="3357563" y="509588"/>
          <p14:tracePt t="16252" x="3333750" y="509588"/>
          <p14:tracePt t="16262" x="3300413" y="509588"/>
          <p14:tracePt t="16268" x="3276600" y="501650"/>
          <p14:tracePt t="16279" x="3244850" y="501650"/>
          <p14:tracePt t="16284" x="3213100" y="493713"/>
          <p14:tracePt t="16293" x="3173413" y="493713"/>
          <p14:tracePt t="16300" x="3157538" y="493713"/>
          <p14:tracePt t="16308" x="3133725" y="493713"/>
          <p14:tracePt t="16316" x="3109913" y="493713"/>
          <p14:tracePt t="16325" x="3086100" y="493713"/>
          <p14:tracePt t="16332" x="3062288" y="493713"/>
          <p14:tracePt t="16340" x="3046413" y="493713"/>
          <p14:tracePt t="16348" x="3022600" y="493713"/>
          <p14:tracePt t="16356" x="3006725" y="501650"/>
          <p14:tracePt t="16364" x="2990850" y="509588"/>
          <p14:tracePt t="16372" x="2974975" y="509588"/>
          <p14:tracePt t="16380" x="2949575" y="527050"/>
          <p14:tracePt t="16388" x="2933700" y="534988"/>
          <p14:tracePt t="16397" x="2925763" y="550863"/>
          <p14:tracePt t="16404" x="2901950" y="558800"/>
          <p14:tracePt t="16413" x="2886075" y="574675"/>
          <p14:tracePt t="16420" x="2870200" y="582613"/>
          <p14:tracePt t="16430" x="2854325" y="598488"/>
          <p14:tracePt t="16436" x="2838450" y="614363"/>
          <p14:tracePt t="16447" x="2822575" y="622300"/>
          <p14:tracePt t="16452" x="2806700" y="646113"/>
          <p14:tracePt t="16463" x="2782888" y="661988"/>
          <p14:tracePt t="16468" x="2774950" y="685800"/>
          <p14:tracePt t="16476" x="2751138" y="701675"/>
          <p14:tracePt t="16485" x="2743200" y="717550"/>
          <p14:tracePt t="16492" x="2735263" y="725488"/>
          <p14:tracePt t="16501" x="2735263" y="749300"/>
          <p14:tracePt t="16508" x="2735263" y="765175"/>
          <p14:tracePt t="16516" x="2735263" y="773113"/>
          <p14:tracePt t="16524" x="2735263" y="788988"/>
          <p14:tracePt t="16532" x="2735263" y="812800"/>
          <p14:tracePt t="16540" x="2735263" y="828675"/>
          <p14:tracePt t="16548" x="2735263" y="852488"/>
          <p14:tracePt t="16556" x="2735263" y="862013"/>
          <p14:tracePt t="16565" x="2743200" y="877888"/>
          <p14:tracePt t="16573" x="2743200" y="893763"/>
          <p14:tracePt t="16581" x="2743200" y="909638"/>
          <p14:tracePt t="16589" x="2751138" y="917575"/>
          <p14:tracePt t="16596" x="2759075" y="925513"/>
          <p14:tracePt t="16604" x="2759075" y="941388"/>
          <p14:tracePt t="16613" x="2774950" y="949325"/>
          <p14:tracePt t="16620" x="2782888" y="965200"/>
          <p14:tracePt t="16629" x="2798763" y="973138"/>
          <p14:tracePt t="16636" x="2806700" y="981075"/>
          <p14:tracePt t="16644" x="2822575" y="989013"/>
          <p14:tracePt t="16652" x="2846388" y="1004888"/>
          <p14:tracePt t="16659" x="2862263" y="1004888"/>
          <p14:tracePt t="16668" x="2886075" y="1020763"/>
          <p14:tracePt t="16675" x="2901950" y="1028700"/>
          <p14:tracePt t="16684" x="2933700" y="1036638"/>
          <p14:tracePt t="16692" x="2957513" y="1044575"/>
          <p14:tracePt t="16700" x="2998788" y="1060450"/>
          <p14:tracePt t="16707" x="3022600" y="1076325"/>
          <p14:tracePt t="16717" x="3070225" y="1084263"/>
          <p14:tracePt t="16725" x="3101975" y="1084263"/>
          <p14:tracePt t="16733" x="3141663" y="1092200"/>
          <p14:tracePt t="16741" x="3173413" y="1100138"/>
          <p14:tracePt t="16749" x="3221038" y="1108075"/>
          <p14:tracePt t="16757" x="3252788" y="1123950"/>
          <p14:tracePt t="16765" x="3300413" y="1131888"/>
          <p14:tracePt t="16773" x="3325813" y="1139825"/>
          <p14:tracePt t="16782" x="3349625" y="1139825"/>
          <p14:tracePt t="16789" x="3365500" y="1139825"/>
          <p14:tracePt t="16798" x="3381375" y="1147763"/>
          <p14:tracePt t="16805" x="3397250" y="1147763"/>
          <p14:tracePt t="16816" x="3413125" y="1147763"/>
          <p14:tracePt t="16821" x="3421063" y="1147763"/>
          <p14:tracePt t="16829" x="3429000" y="1147763"/>
          <p14:tracePt t="16837" x="3436938" y="1147763"/>
          <p14:tracePt t="16844" x="3460750" y="1147763"/>
          <p14:tracePt t="16853" x="3468688" y="1147763"/>
          <p14:tracePt t="16860" x="3492500" y="1147763"/>
          <p14:tracePt t="16869" x="3508375" y="1147763"/>
          <p14:tracePt t="16876" x="3540125" y="1147763"/>
          <p14:tracePt t="16885" x="3571875" y="1147763"/>
          <p14:tracePt t="16892" x="3611563" y="1147763"/>
          <p14:tracePt t="16901" x="3660775" y="1147763"/>
          <p14:tracePt t="16908" x="3692525" y="1147763"/>
          <p14:tracePt t="16917" x="3724275" y="1147763"/>
          <p14:tracePt t="16925" x="3756025" y="1147763"/>
          <p14:tracePt t="16933" x="3779838" y="1147763"/>
          <p14:tracePt t="16941" x="3811588" y="1147763"/>
          <p14:tracePt t="16950" x="3843338" y="1147763"/>
          <p14:tracePt t="16956" x="3883025" y="1147763"/>
          <p14:tracePt t="16966" x="3914775" y="1147763"/>
          <p14:tracePt t="16973" x="3930650" y="1147763"/>
          <p14:tracePt t="16986" x="3954463" y="1147763"/>
          <p14:tracePt t="16988" x="3978275" y="1147763"/>
          <p14:tracePt t="17000" x="3994150" y="1139825"/>
          <p14:tracePt t="17004" x="4011613" y="1131888"/>
          <p14:tracePt t="17013" x="4027488" y="1123950"/>
          <p14:tracePt t="17021" x="4035425" y="1116013"/>
          <p14:tracePt t="17029" x="4051300" y="1108075"/>
          <p14:tracePt t="17036" x="4059238" y="1108075"/>
          <p14:tracePt t="17045" x="4067175" y="1092200"/>
          <p14:tracePt t="17053" x="4075113" y="1084263"/>
          <p14:tracePt t="17061" x="4083050" y="1076325"/>
          <p14:tracePt t="17069" x="4083050" y="1068388"/>
          <p14:tracePt t="17077" x="4090988" y="1060450"/>
          <p14:tracePt t="17085" x="4090988" y="1044575"/>
          <p14:tracePt t="17101" x="4090988" y="1036638"/>
          <p14:tracePt t="17109" x="4090988" y="1020763"/>
          <p14:tracePt t="17125" x="4098925" y="1012825"/>
          <p14:tracePt t="17134" x="4098925" y="1004888"/>
          <p14:tracePt t="17141" x="4098925" y="996950"/>
          <p14:tracePt t="17150" x="4098925" y="989013"/>
          <p14:tracePt t="17157" x="4098925" y="981075"/>
          <p14:tracePt t="17167" x="4098925" y="973138"/>
          <p14:tracePt t="17173" x="4098925" y="965200"/>
          <p14:tracePt t="17184" x="4098925" y="949325"/>
          <p14:tracePt t="17189" x="4106863" y="933450"/>
          <p14:tracePt t="17196" x="4106863" y="925513"/>
          <p14:tracePt t="17204" x="4106863" y="909638"/>
          <p14:tracePt t="17212" x="4106863" y="893763"/>
          <p14:tracePt t="17220" x="4106863" y="885825"/>
          <p14:tracePt t="17229" x="4106863" y="877888"/>
          <p14:tracePt t="17237" x="4098925" y="862013"/>
          <p14:tracePt t="17245" x="4098925" y="852488"/>
          <p14:tracePt t="17254" x="4098925" y="844550"/>
          <p14:tracePt t="17261" x="4098925" y="828675"/>
          <p14:tracePt t="17269" x="4090988" y="820738"/>
          <p14:tracePt t="17277" x="4090988" y="812800"/>
          <p14:tracePt t="17285" x="4083050" y="796925"/>
          <p14:tracePt t="17293" x="4083050" y="788988"/>
          <p14:tracePt t="17302" x="4083050" y="781050"/>
          <p14:tracePt t="17309" x="4083050" y="773113"/>
          <p14:tracePt t="17318" x="4083050" y="765175"/>
          <p14:tracePt t="17325" x="4075113" y="765175"/>
          <p14:tracePt t="17335" x="4075113" y="749300"/>
          <p14:tracePt t="17351" x="4075113" y="741363"/>
          <p14:tracePt t="17357" x="4067175" y="741363"/>
          <p14:tracePt t="17365" x="4059238" y="725488"/>
          <p14:tracePt t="17381" x="4051300" y="717550"/>
          <p14:tracePt t="17389" x="4051300" y="701675"/>
          <p14:tracePt t="17396" x="4043363" y="701675"/>
          <p14:tracePt t="17405" x="4035425" y="685800"/>
          <p14:tracePt t="17412" x="4019550" y="677863"/>
          <p14:tracePt t="17422" x="4011613" y="661988"/>
          <p14:tracePt t="17429" x="3994150" y="654050"/>
          <p14:tracePt t="17436" x="3978275" y="646113"/>
          <p14:tracePt t="17445" x="3970338" y="638175"/>
          <p14:tracePt t="17453" x="3954463" y="622300"/>
          <p14:tracePt t="17461" x="3930650" y="622300"/>
          <p14:tracePt t="17469" x="3914775" y="614363"/>
          <p14:tracePt t="17477" x="3898900" y="598488"/>
          <p14:tracePt t="17487" x="3883025" y="598488"/>
          <p14:tracePt t="17493" x="3867150" y="590550"/>
          <p14:tracePt t="17503" x="3851275" y="574675"/>
          <p14:tracePt t="17509" x="3843338" y="574675"/>
          <p14:tracePt t="17519" x="3827463" y="574675"/>
          <p14:tracePt t="17525" x="3811588" y="558800"/>
          <p14:tracePt t="17537" x="3795713" y="558800"/>
          <p14:tracePt t="17541" x="3787775" y="550863"/>
          <p14:tracePt t="17549" x="3779838" y="542925"/>
          <p14:tracePt t="17557" x="3771900" y="542925"/>
          <p14:tracePt t="17565" x="3763963" y="542925"/>
          <p14:tracePt t="17573" x="3748088" y="534988"/>
          <p14:tracePt t="17581" x="3740150" y="534988"/>
          <p14:tracePt t="17589" x="3732213" y="527050"/>
          <p14:tracePt t="17596" x="3708400" y="527050"/>
          <p14:tracePt t="17605" x="3692525" y="527050"/>
          <p14:tracePt t="17613" x="3676650" y="527050"/>
          <p14:tracePt t="17621" x="3660775" y="519113"/>
          <p14:tracePt t="17629" x="3643313" y="519113"/>
          <p14:tracePt t="17637" x="3619500" y="509588"/>
          <p14:tracePt t="17645" x="3603625" y="509588"/>
          <p14:tracePt t="17652" x="3579813" y="509588"/>
          <p14:tracePt t="17660" x="3556000" y="501650"/>
          <p14:tracePt t="17668" x="3524250" y="501650"/>
          <p14:tracePt t="17676" x="3500438" y="501650"/>
          <p14:tracePt t="17684" x="3476625" y="501650"/>
          <p14:tracePt t="17692" x="3452813" y="501650"/>
          <p14:tracePt t="17701" x="3429000" y="501650"/>
          <p14:tracePt t="17708" x="3405188" y="501650"/>
          <p14:tracePt t="17717" x="3389313" y="501650"/>
          <p14:tracePt t="17724" x="3373438" y="501650"/>
          <p14:tracePt t="17731" x="3349625" y="501650"/>
          <p14:tracePt t="17740" x="3333750" y="501650"/>
          <p14:tracePt t="17748" x="3317875" y="501650"/>
          <p14:tracePt t="17756" x="3292475" y="501650"/>
          <p14:tracePt t="17763" x="3268663" y="519113"/>
          <p14:tracePt t="17773" x="3252788" y="519113"/>
          <p14:tracePt t="17781" x="3236913" y="527050"/>
          <p14:tracePt t="17789" x="3221038" y="542925"/>
          <p14:tracePt t="17797" x="3205163" y="542925"/>
          <p14:tracePt t="17806" x="3189288" y="550863"/>
          <p14:tracePt t="17813" x="3181350" y="558800"/>
          <p14:tracePt t="17822" x="3173413" y="558800"/>
          <p14:tracePt t="17828" x="3157538" y="574675"/>
          <p14:tracePt t="17836" x="3149600" y="582613"/>
          <p14:tracePt t="17844" x="3133725" y="590550"/>
          <p14:tracePt t="17852" x="3117850" y="598488"/>
          <p14:tracePt t="17860" x="3109913" y="598488"/>
          <p14:tracePt t="17869" x="3094038" y="614363"/>
          <p14:tracePt t="17876" x="3086100" y="622300"/>
          <p14:tracePt t="17885" x="3070225" y="630238"/>
          <p14:tracePt t="17892" x="3054350" y="638175"/>
          <p14:tracePt t="17900" x="3038475" y="654050"/>
          <p14:tracePt t="17908" x="3030538" y="661988"/>
          <p14:tracePt t="17917" x="3014663" y="677863"/>
          <p14:tracePt t="17924" x="3006725" y="677863"/>
          <p14:tracePt t="17933" x="2990850" y="693738"/>
          <p14:tracePt t="17940" x="2982913" y="701675"/>
          <p14:tracePt t="17948" x="2974975" y="709613"/>
          <p14:tracePt t="17956" x="2957513" y="717550"/>
          <p14:tracePt t="17964" x="2949575" y="733425"/>
          <p14:tracePt t="17972" x="2933700" y="733425"/>
          <p14:tracePt t="17989" x="2917825" y="757238"/>
          <p14:tracePt t="17997" x="2909888" y="773113"/>
          <p14:tracePt t="18005" x="2901950" y="781050"/>
          <p14:tracePt t="18012" x="2894013" y="788988"/>
          <p14:tracePt t="18020" x="2886075" y="804863"/>
          <p14:tracePt t="18028" x="2878138" y="820738"/>
          <p14:tracePt t="18037" x="2878138" y="828675"/>
          <p14:tracePt t="18044" x="2878138" y="844550"/>
          <p14:tracePt t="18054" x="2878138" y="852488"/>
          <p14:tracePt t="18060" x="2878138" y="862013"/>
          <p14:tracePt t="18071" x="2878138" y="869950"/>
          <p14:tracePt t="18076" x="2878138" y="877888"/>
          <p14:tracePt t="18085" x="2878138" y="885825"/>
          <p14:tracePt t="18092" x="2878138" y="901700"/>
          <p14:tracePt t="18100" x="2878138" y="909638"/>
          <p14:tracePt t="18109" x="2878138" y="917575"/>
          <p14:tracePt t="18116" x="2886075" y="925513"/>
          <p14:tracePt t="18125" x="2894013" y="933450"/>
          <p14:tracePt t="18133" x="2901950" y="949325"/>
          <p14:tracePt t="18141" x="2909888" y="957263"/>
          <p14:tracePt t="18148" x="2909888" y="965200"/>
          <p14:tracePt t="18156" x="2925763" y="973138"/>
          <p14:tracePt t="18164" x="2933700" y="981075"/>
          <p14:tracePt t="18172" x="2949575" y="996950"/>
          <p14:tracePt t="18180" x="2957513" y="1004888"/>
          <p14:tracePt t="18188" x="2974975" y="1020763"/>
          <p14:tracePt t="18197" x="2998788" y="1028700"/>
          <p14:tracePt t="18205" x="3022600" y="1052513"/>
          <p14:tracePt t="18212" x="3046413" y="1060450"/>
          <p14:tracePt t="18222" x="3070225" y="1076325"/>
          <p14:tracePt t="18229" x="3101975" y="1084263"/>
          <p14:tracePt t="18239" x="3125788" y="1092200"/>
          <p14:tracePt t="18244" x="3149600" y="1100138"/>
          <p14:tracePt t="18255" x="3165475" y="1108075"/>
          <p14:tracePt t="18260" x="3181350" y="1116013"/>
          <p14:tracePt t="18268" x="3205163" y="1123950"/>
          <p14:tracePt t="18276" x="3213100" y="1131888"/>
          <p14:tracePt t="18284" x="3228975" y="1131888"/>
          <p14:tracePt t="18292" x="3244850" y="1139825"/>
          <p14:tracePt t="18300" x="3260725" y="1147763"/>
          <p14:tracePt t="18309" x="3284538" y="1147763"/>
          <p14:tracePt t="18317" x="3300413" y="1155700"/>
          <p14:tracePt t="18325" x="3325813" y="1155700"/>
          <p14:tracePt t="18332" x="3349625" y="1155700"/>
          <p14:tracePt t="18341" x="3381375" y="1155700"/>
          <p14:tracePt t="18348" x="3421063" y="1155700"/>
          <p14:tracePt t="18357" x="3460750" y="1163638"/>
          <p14:tracePt t="18364" x="3492500" y="1171575"/>
          <p14:tracePt t="18373" x="3532188" y="1171575"/>
          <p14:tracePt t="18380" x="3587750" y="1179513"/>
          <p14:tracePt t="18390" x="3635375" y="1179513"/>
          <p14:tracePt t="18397" x="3692525" y="1187450"/>
          <p14:tracePt t="18406" x="3724275" y="1187450"/>
          <p14:tracePt t="18412" x="3763963" y="1187450"/>
          <p14:tracePt t="18423" x="3787775" y="1187450"/>
          <p14:tracePt t="18428" x="3803650" y="1187450"/>
          <p14:tracePt t="18440" x="3827463" y="1187450"/>
          <p14:tracePt t="18445" x="3843338" y="1187450"/>
          <p14:tracePt t="18453" x="3851275" y="1187450"/>
          <p14:tracePt t="18460" x="3859213" y="1187450"/>
          <p14:tracePt t="18468" x="3859213" y="1179513"/>
          <p14:tracePt t="18476" x="3867150" y="1179513"/>
          <p14:tracePt t="18484" x="3867150" y="1171575"/>
          <p14:tracePt t="18500" x="3875088" y="1163638"/>
          <p14:tracePt t="18509" x="3875088" y="1155700"/>
          <p14:tracePt t="18516" x="3883025" y="1147763"/>
          <p14:tracePt t="18525" x="3890963" y="1139825"/>
          <p14:tracePt t="18532" x="3906838" y="1116013"/>
          <p14:tracePt t="18548" x="3922713" y="1108075"/>
          <p14:tracePt t="18557" x="3946525" y="1084263"/>
          <p14:tracePt t="18564" x="3978275" y="1068388"/>
          <p14:tracePt t="18574" x="4002088" y="1052513"/>
          <p14:tracePt t="18580" x="4019550" y="1036638"/>
          <p14:tracePt t="18590" x="4051300" y="1028700"/>
          <p14:tracePt t="18597" x="4051300" y="1020763"/>
          <p14:tracePt t="18607" x="4059238" y="1020763"/>
          <p14:tracePt t="18612" x="4059238" y="1012825"/>
          <p14:tracePt t="18621" x="4067175" y="1012825"/>
          <p14:tracePt t="18629" x="4067175" y="1004888"/>
          <p14:tracePt t="18637" x="4067175" y="996950"/>
          <p14:tracePt t="18653" x="4067175" y="989013"/>
          <p14:tracePt t="18669" x="4067175" y="981075"/>
          <p14:tracePt t="18685" x="4067175" y="973138"/>
          <p14:tracePt t="18693" x="4067175" y="965200"/>
          <p14:tracePt t="18700" x="4067175" y="949325"/>
          <p14:tracePt t="18709" x="4067175" y="941388"/>
          <p14:tracePt t="18717" x="4067175" y="933450"/>
          <p14:tracePt t="18725" x="4067175" y="925513"/>
          <p14:tracePt t="18733" x="4075113" y="909638"/>
          <p14:tracePt t="18742" x="4075113" y="901700"/>
          <p14:tracePt t="18749" x="4075113" y="893763"/>
          <p14:tracePt t="18757" x="4075113" y="877888"/>
          <p14:tracePt t="18764" x="4075113" y="852488"/>
          <p14:tracePt t="18772" x="4075113" y="836613"/>
          <p14:tracePt t="18780" x="4075113" y="820738"/>
          <p14:tracePt t="18789" x="4067175" y="804863"/>
          <p14:tracePt t="18796" x="4059238" y="781050"/>
          <p14:tracePt t="18804" x="4059238" y="765175"/>
          <p14:tracePt t="18812" x="4051300" y="749300"/>
          <p14:tracePt t="18819" x="4035425" y="741363"/>
          <p14:tracePt t="18828" x="4035425" y="725488"/>
          <p14:tracePt t="18836" x="4027488" y="717550"/>
          <p14:tracePt t="18844" x="4019550" y="709613"/>
          <p14:tracePt t="18852" x="4019550" y="693738"/>
          <p14:tracePt t="18860" x="4011613" y="693738"/>
          <p14:tracePt t="18868" x="4002088" y="677863"/>
          <p14:tracePt t="18876" x="3994150" y="661988"/>
          <p14:tracePt t="18884" x="3986213" y="654050"/>
          <p14:tracePt t="18892" x="3970338" y="638175"/>
          <p14:tracePt t="18900" x="3954463" y="622300"/>
          <p14:tracePt t="18908" x="3938588" y="606425"/>
          <p14:tracePt t="18916" x="3914775" y="590550"/>
          <p14:tracePt t="18925" x="3906838" y="590550"/>
          <p14:tracePt t="18932" x="3898900" y="582613"/>
          <p14:tracePt t="18941" x="3883025" y="574675"/>
          <p14:tracePt t="18959" x="3867150" y="574675"/>
          <p14:tracePt t="18975" x="3867150" y="566738"/>
          <p14:tracePt t="18994" x="3859213" y="566738"/>
          <p14:tracePt t="18996" x="3843338" y="566738"/>
          <p14:tracePt t="19004" x="3827463" y="566738"/>
          <p14:tracePt t="19012" x="3811588" y="566738"/>
          <p14:tracePt t="19020" x="3787775" y="566738"/>
          <p14:tracePt t="19028" x="3763963" y="566738"/>
          <p14:tracePt t="19036" x="3732213" y="566738"/>
          <p14:tracePt t="19045" x="3692525" y="566738"/>
          <p14:tracePt t="19052" x="3651250" y="558800"/>
          <p14:tracePt t="19061" x="3619500" y="558800"/>
          <p14:tracePt t="19068" x="3587750" y="558800"/>
          <p14:tracePt t="19076" x="3548063" y="558800"/>
          <p14:tracePt t="19084" x="3516313" y="550863"/>
          <p14:tracePt t="19093" x="3484563" y="550863"/>
          <p14:tracePt t="19100" x="3452813" y="550863"/>
          <p14:tracePt t="19109" x="3421063" y="550863"/>
          <p14:tracePt t="19116" x="3389313" y="550863"/>
          <p14:tracePt t="19126" x="3357563" y="550863"/>
          <p14:tracePt t="19133" x="3325813" y="550863"/>
          <p14:tracePt t="19143" x="3300413" y="550863"/>
          <p14:tracePt t="19148" x="3276600" y="550863"/>
          <p14:tracePt t="19157" x="3252788" y="550863"/>
          <p14:tracePt t="19164" x="3236913" y="550863"/>
          <p14:tracePt t="19172" x="3213100" y="550863"/>
          <p14:tracePt t="19181" x="3197225" y="550863"/>
          <p14:tracePt t="19188" x="3181350" y="550863"/>
          <p14:tracePt t="19197" x="3173413" y="550863"/>
          <p14:tracePt t="19204" x="3165475" y="550863"/>
          <p14:tracePt t="19213" x="3149600" y="550863"/>
          <p14:tracePt t="19229" x="3133725" y="550863"/>
          <p14:tracePt t="19245" x="3125788" y="558800"/>
          <p14:tracePt t="19261" x="3109913" y="574675"/>
          <p14:tracePt t="19268" x="3109913" y="582613"/>
          <p14:tracePt t="19277" x="3101975" y="598488"/>
          <p14:tracePt t="19284" x="3094038" y="614363"/>
          <p14:tracePt t="19294" x="3078163" y="630238"/>
          <p14:tracePt t="19300" x="3070225" y="646113"/>
          <p14:tracePt t="19310" x="3062288" y="661988"/>
          <p14:tracePt t="19316" x="3046413" y="685800"/>
          <p14:tracePt t="19327" x="3038475" y="693738"/>
          <p14:tracePt t="19333" x="3030538" y="709613"/>
          <p14:tracePt t="19341" x="3022600" y="733425"/>
          <p14:tracePt t="19349" x="3006725" y="757238"/>
          <p14:tracePt t="19357" x="2998788" y="773113"/>
          <p14:tracePt t="19365" x="2998788" y="781050"/>
          <p14:tracePt t="19372" x="2990850" y="796925"/>
          <p14:tracePt t="19381" x="2990850" y="804863"/>
          <p14:tracePt t="19389" x="2982913" y="820738"/>
          <p14:tracePt t="19397" x="2982913" y="828675"/>
          <p14:tracePt t="19404" x="2982913" y="844550"/>
          <p14:tracePt t="19413" x="2982913" y="852488"/>
          <p14:tracePt t="19421" x="2982913" y="869950"/>
          <p14:tracePt t="19429" x="2982913" y="877888"/>
          <p14:tracePt t="19436" x="2982913" y="893763"/>
          <p14:tracePt t="19445" x="2990850" y="893763"/>
          <p14:tracePt t="19452" x="2990850" y="909638"/>
          <p14:tracePt t="19468" x="2998788" y="917575"/>
          <p14:tracePt t="19485" x="2998788" y="925513"/>
          <p14:tracePt t="19495" x="3006725" y="933450"/>
          <p14:tracePt t="19500" x="3006725" y="941388"/>
          <p14:tracePt t="19511" x="3014663" y="941388"/>
          <p14:tracePt t="19516" x="3022600" y="949325"/>
          <p14:tracePt t="19525" x="3030538" y="957263"/>
          <p14:tracePt t="19533" x="3038475" y="965200"/>
          <p14:tracePt t="19541" x="3054350" y="973138"/>
          <p14:tracePt t="19548" x="3078163" y="981075"/>
          <p14:tracePt t="19556" x="3094038" y="989013"/>
          <p14:tracePt t="19564" x="3117850" y="989013"/>
          <p14:tracePt t="19572" x="3133725" y="1004888"/>
          <p14:tracePt t="19581" x="3149600" y="1004888"/>
          <p14:tracePt t="19588" x="3173413" y="1012825"/>
          <p14:tracePt t="19597" x="3197225" y="1020763"/>
          <p14:tracePt t="19604" x="3213100" y="1028700"/>
          <p14:tracePt t="19612" x="3221038" y="1036638"/>
          <p14:tracePt t="19620" x="3236913" y="1036638"/>
          <p14:tracePt t="19629" x="3244850" y="1044575"/>
          <p14:tracePt t="19637" x="3252788" y="1052513"/>
          <p14:tracePt t="19645" x="3268663" y="1052513"/>
          <p14:tracePt t="19660" x="3276600" y="1060450"/>
          <p14:tracePt t="19676" x="3284538" y="1060450"/>
          <p14:tracePt t="19693" x="3292475" y="1060450"/>
          <p14:tracePt t="19700" x="3300413" y="1068388"/>
          <p14:tracePt t="19708" x="3308350" y="1068388"/>
          <p14:tracePt t="19716" x="3317875" y="1076325"/>
          <p14:tracePt t="19724" x="3333750" y="1076325"/>
          <p14:tracePt t="19732" x="3357563" y="1084263"/>
          <p14:tracePt t="19740" x="3373438" y="1092200"/>
          <p14:tracePt t="19748" x="3389313" y="1092200"/>
          <p14:tracePt t="19756" x="3405188" y="1100138"/>
          <p14:tracePt t="19764" x="3429000" y="1100138"/>
          <p14:tracePt t="19772" x="3452813" y="1100138"/>
          <p14:tracePt t="19781" x="3468688" y="1100138"/>
          <p14:tracePt t="19789" x="3492500" y="1100138"/>
          <p14:tracePt t="19798" x="3516313" y="1100138"/>
          <p14:tracePt t="19805" x="3532188" y="1100138"/>
          <p14:tracePt t="19813" x="3556000" y="1108075"/>
          <p14:tracePt t="19821" x="3579813" y="1108075"/>
          <p14:tracePt t="19830" x="3603625" y="1108075"/>
          <p14:tracePt t="19836" x="3627438" y="1108075"/>
          <p14:tracePt t="19844" x="3651250" y="1108075"/>
          <p14:tracePt t="19852" x="3684588" y="1108075"/>
          <p14:tracePt t="19861" x="3708400" y="1108075"/>
          <p14:tracePt t="19868" x="3732213" y="1108075"/>
          <p14:tracePt t="19876" x="3763963" y="1108075"/>
          <p14:tracePt t="19884" x="3795713" y="1108075"/>
          <p14:tracePt t="19891" x="3827463" y="1108075"/>
          <p14:tracePt t="19900" x="3851275" y="1108075"/>
          <p14:tracePt t="19907" x="3867150" y="1108075"/>
          <p14:tracePt t="19916" x="3883025" y="1108075"/>
          <p14:tracePt t="19923" x="3898900" y="1108075"/>
          <p14:tracePt t="19933" x="3906838" y="1108075"/>
          <p14:tracePt t="19941" x="3914775" y="1108075"/>
          <p14:tracePt t="19957" x="3922713" y="1100138"/>
          <p14:tracePt t="19973" x="3922713" y="1092200"/>
          <p14:tracePt t="20001" x="3930650" y="1084263"/>
          <p14:tracePt t="20021" x="3930650" y="1076325"/>
          <p14:tracePt t="20036" x="3938588" y="1060450"/>
          <p14:tracePt t="20052" x="3946525" y="1052513"/>
          <p14:tracePt t="20068" x="3954463" y="1036638"/>
          <p14:tracePt t="20077" x="3962400" y="1036638"/>
          <p14:tracePt t="20084" x="3970338" y="1028700"/>
          <p14:tracePt t="20092" x="3970338" y="1020763"/>
          <p14:tracePt t="20100" x="3978275" y="1012825"/>
          <p14:tracePt t="20108" x="3978275" y="996950"/>
          <p14:tracePt t="20116" x="3986213" y="996950"/>
          <p14:tracePt t="20124" x="3986213" y="989013"/>
          <p14:tracePt t="20133" x="3994150" y="973138"/>
          <p14:tracePt t="20148" x="3994150" y="965200"/>
          <p14:tracePt t="20156" x="4002088" y="965200"/>
          <p14:tracePt t="20165" x="4002088" y="957263"/>
          <p14:tracePt t="20172" x="4002088" y="949325"/>
          <p14:tracePt t="20196" x="4011613" y="941388"/>
          <p14:tracePt t="20213" x="4019550" y="933450"/>
          <p14:tracePt t="20230" x="4019550" y="925513"/>
          <p14:tracePt t="20236" x="4019550" y="917575"/>
          <p14:tracePt t="20244" x="4027488" y="901700"/>
          <p14:tracePt t="20260" x="4027488" y="893763"/>
          <p14:tracePt t="20276" x="4035425" y="877888"/>
          <p14:tracePt t="20292" x="4035425" y="869950"/>
          <p14:tracePt t="20301" x="4043363" y="869950"/>
          <p14:tracePt t="20308" x="4043363" y="862013"/>
          <p14:tracePt t="20316" x="4043363" y="852488"/>
          <p14:tracePt t="20324" x="4043363" y="844550"/>
          <p14:tracePt t="20340" x="4043363" y="836613"/>
          <p14:tracePt t="20349" x="4043363" y="820738"/>
          <p14:tracePt t="20356" x="4035425" y="812800"/>
          <p14:tracePt t="20365" x="4035425" y="804863"/>
          <p14:tracePt t="20373" x="4035425" y="796925"/>
          <p14:tracePt t="20381" x="4027488" y="796925"/>
          <p14:tracePt t="20388" x="4027488" y="781050"/>
          <p14:tracePt t="20398" x="4019550" y="781050"/>
          <p14:tracePt t="20404" x="4019550" y="773113"/>
          <p14:tracePt t="20415" x="4011613" y="773113"/>
          <p14:tracePt t="20420" x="4011613" y="757238"/>
          <p14:tracePt t="20428" x="4002088" y="757238"/>
          <p14:tracePt t="20436" x="3994150" y="741363"/>
          <p14:tracePt t="20444" x="3978275" y="725488"/>
          <p14:tracePt t="20452" x="3962400" y="717550"/>
          <p14:tracePt t="20460" x="3946525" y="693738"/>
          <p14:tracePt t="20468" x="3914775" y="677863"/>
          <p14:tracePt t="20476" x="3898900" y="661988"/>
          <p14:tracePt t="20485" x="3875088" y="654050"/>
          <p14:tracePt t="20492" x="3851275" y="638175"/>
          <p14:tracePt t="20501" x="3819525" y="622300"/>
          <p14:tracePt t="20508" x="3803650" y="614363"/>
          <p14:tracePt t="20516" x="3787775" y="606425"/>
          <p14:tracePt t="20524" x="3771900" y="598488"/>
          <p14:tracePt t="20533" x="3756025" y="590550"/>
          <p14:tracePt t="20540" x="3756025" y="582613"/>
          <p14:tracePt t="20549" x="3748088" y="582613"/>
          <p14:tracePt t="20613" x="3732213" y="574675"/>
          <p14:tracePt t="20621" x="3716338" y="566738"/>
          <p14:tracePt t="20630" x="3708400" y="558800"/>
          <p14:tracePt t="20638" x="3684588" y="542925"/>
          <p14:tracePt t="20645" x="3660775" y="542925"/>
          <p14:tracePt t="20652" x="3643313" y="534988"/>
          <p14:tracePt t="20660" x="3619500" y="527050"/>
          <p14:tracePt t="20669" x="3603625" y="527050"/>
          <p14:tracePt t="20676" x="3579813" y="509588"/>
          <p14:tracePt t="20684" x="3556000" y="501650"/>
          <p14:tracePt t="20692" x="3532188" y="493713"/>
          <p14:tracePt t="20700" x="3524250" y="493713"/>
          <p14:tracePt t="20708" x="3508375" y="493713"/>
          <p14:tracePt t="20716" x="3500438" y="485775"/>
          <p14:tracePt t="20724" x="3484563" y="485775"/>
          <p14:tracePt t="20733" x="3476625" y="477838"/>
          <p14:tracePt t="20740" x="3468688" y="477838"/>
          <p14:tracePt t="20750" x="3452813" y="477838"/>
          <p14:tracePt t="20756" x="3436938" y="477838"/>
          <p14:tracePt t="20766" x="3421063" y="477838"/>
          <p14:tracePt t="20772" x="3397250" y="477838"/>
          <p14:tracePt t="20780" x="3365500" y="477838"/>
          <p14:tracePt t="20788" x="3341688" y="477838"/>
          <p14:tracePt t="20796" x="3317875" y="477838"/>
          <p14:tracePt t="20804" x="3292475" y="477838"/>
          <p14:tracePt t="20812" x="3268663" y="477838"/>
          <p14:tracePt t="20820" x="3252788" y="477838"/>
          <p14:tracePt t="20828" x="3236913" y="477838"/>
          <p14:tracePt t="20837" x="3221038" y="477838"/>
          <p14:tracePt t="20844" x="3205163" y="477838"/>
          <p14:tracePt t="20852" x="3197225" y="477838"/>
          <p14:tracePt t="20860" x="3189288" y="485775"/>
          <p14:tracePt t="20868" x="3173413" y="485775"/>
          <p14:tracePt t="20876" x="3165475" y="493713"/>
          <p14:tracePt t="20885" x="3149600" y="501650"/>
          <p14:tracePt t="20892" x="3133725" y="509588"/>
          <p14:tracePt t="20901" x="3125788" y="509588"/>
          <p14:tracePt t="20909" x="3109913" y="527050"/>
          <p14:tracePt t="20917" x="3094038" y="534988"/>
          <p14:tracePt t="20924" x="3078163" y="550863"/>
          <p14:tracePt t="20932" x="3062288" y="558800"/>
          <p14:tracePt t="20940" x="3046413" y="574675"/>
          <p14:tracePt t="20949" x="3030538" y="582613"/>
          <p14:tracePt t="20956" x="3014663" y="590550"/>
          <p14:tracePt t="20964" x="2998788" y="598488"/>
          <p14:tracePt t="20982" x="2974975" y="614363"/>
          <p14:tracePt t="20988" x="2967038" y="622300"/>
          <p14:tracePt t="20996" x="2957513" y="630238"/>
          <p14:tracePt t="21004" x="2949575" y="630238"/>
          <p14:tracePt t="21012" x="2949575" y="638175"/>
          <p14:tracePt t="21028" x="2941638" y="646113"/>
          <p14:tracePt t="21037" x="2941638" y="654050"/>
          <p14:tracePt t="21044" x="2933700" y="661988"/>
          <p14:tracePt t="21053" x="2925763" y="669925"/>
          <p14:tracePt t="21061" x="2917825" y="677863"/>
          <p14:tracePt t="21069" x="2909888" y="701675"/>
          <p14:tracePt t="21077" x="2901950" y="709613"/>
          <p14:tracePt t="21086" x="2894013" y="717550"/>
          <p14:tracePt t="21093" x="2878138" y="733425"/>
          <p14:tracePt t="21100" x="2870200" y="741363"/>
          <p14:tracePt t="21108" x="2870200" y="757238"/>
          <p14:tracePt t="21117" x="2862263" y="765175"/>
          <p14:tracePt t="21124" x="2862263" y="773113"/>
          <p14:tracePt t="21133" x="2854325" y="781050"/>
          <p14:tracePt t="21140" x="2854325" y="788988"/>
          <p14:tracePt t="21148" x="2854325" y="796925"/>
          <p14:tracePt t="21164" x="2854325" y="804863"/>
          <p14:tracePt t="21172" x="2854325" y="812800"/>
          <p14:tracePt t="21180" x="2854325" y="820738"/>
          <p14:tracePt t="21189" x="2854325" y="828675"/>
          <p14:tracePt t="21196" x="2854325" y="836613"/>
          <p14:tracePt t="21204" x="2854325" y="844550"/>
          <p14:tracePt t="21212" x="2854325" y="852488"/>
          <p14:tracePt t="21228" x="2854325" y="869950"/>
          <p14:tracePt t="21244" x="2862263" y="877888"/>
          <p14:tracePt t="21260" x="2862263" y="885825"/>
          <p14:tracePt t="21276" x="2862263" y="893763"/>
          <p14:tracePt t="21286" x="2870200" y="893763"/>
          <p14:tracePt t="21292" x="2870200" y="901700"/>
          <p14:tracePt t="21309" x="2886075" y="909638"/>
          <p14:tracePt t="21317" x="2894013" y="917575"/>
          <p14:tracePt t="21324" x="2901950" y="933450"/>
          <p14:tracePt t="21332" x="2925763" y="933450"/>
          <p14:tracePt t="21340" x="2941638" y="949325"/>
          <p14:tracePt t="21348" x="2949575" y="957263"/>
          <p14:tracePt t="21357" x="2974975" y="965200"/>
          <p14:tracePt t="21364" x="2982913" y="973138"/>
          <p14:tracePt t="21373" x="2990850" y="981075"/>
          <p14:tracePt t="21380" x="3006725" y="981075"/>
          <p14:tracePt t="21389" x="3006725" y="989013"/>
          <p14:tracePt t="21396" x="3014663" y="989013"/>
          <p14:tracePt t="21405" x="3022600" y="996950"/>
          <p14:tracePt t="21412" x="3030538" y="996950"/>
          <p14:tracePt t="21428" x="3038475" y="996950"/>
          <p14:tracePt t="21437" x="3046413" y="1004888"/>
          <p14:tracePt t="21444" x="3054350" y="1004888"/>
          <p14:tracePt t="21453" x="3062288" y="1012825"/>
          <p14:tracePt t="21460" x="3078163" y="1012825"/>
          <p14:tracePt t="21470" x="3086100" y="1012825"/>
          <p14:tracePt t="21476" x="3094038" y="1012825"/>
          <p14:tracePt t="21487" x="3117850" y="1020763"/>
          <p14:tracePt t="21492" x="3141663" y="1020763"/>
          <p14:tracePt t="21500" x="3157538" y="1028700"/>
          <p14:tracePt t="21508" x="3181350" y="1036638"/>
          <p14:tracePt t="21517" x="3197225" y="1036638"/>
          <p14:tracePt t="21524" x="3213100" y="1044575"/>
          <p14:tracePt t="21532" x="3228975" y="1052513"/>
          <p14:tracePt t="21540" x="3244850" y="1052513"/>
          <p14:tracePt t="21548" x="3252788" y="1052513"/>
          <p14:tracePt t="21557" x="3260725" y="1052513"/>
          <p14:tracePt t="21572" x="3268663" y="1052513"/>
          <p14:tracePt t="21580" x="3268663" y="1060450"/>
          <p14:tracePt t="21629" x="3276600" y="1060450"/>
          <p14:tracePt t="21645" x="3292475" y="1060450"/>
          <p14:tracePt t="21653" x="3308350" y="1068388"/>
          <p14:tracePt t="21660" x="3325813" y="1068388"/>
          <p14:tracePt t="21670" x="3341688" y="1068388"/>
          <p14:tracePt t="21676" x="3357563" y="1076325"/>
          <p14:tracePt t="21684" x="3381375" y="1076325"/>
          <p14:tracePt t="21692" x="3405188" y="1084263"/>
          <p14:tracePt t="21700" x="3421063" y="1084263"/>
          <p14:tracePt t="21716" x="3436938" y="1084263"/>
          <p14:tracePt t="21855" x="3444875" y="1084263"/>
          <p14:tracePt t="21886" x="3452813" y="1084263"/>
          <p14:tracePt t="21910" x="3460750" y="1084263"/>
          <p14:tracePt t="21917" x="3468688" y="1084263"/>
          <p14:tracePt t="21933" x="3476625" y="1084263"/>
          <p14:tracePt t="21965" x="3484563" y="1084263"/>
          <p14:tracePt t="21989" x="3492500" y="1084263"/>
          <p14:tracePt t="22012" x="3500438" y="1084263"/>
          <p14:tracePt t="22021" x="3508375" y="1084263"/>
          <p14:tracePt t="22036" x="3516313" y="1084263"/>
          <p14:tracePt t="22044" x="3524250" y="1084263"/>
          <p14:tracePt t="22052" x="3532188" y="1084263"/>
          <p14:tracePt t="22060" x="3540125" y="1084263"/>
          <p14:tracePt t="22076" x="3556000" y="1084263"/>
          <p14:tracePt t="22094" x="3563938" y="1084263"/>
          <p14:tracePt t="22109" x="3571875" y="1084263"/>
          <p14:tracePt t="22128" x="3579813" y="1084263"/>
          <p14:tracePt t="22142" x="3587750" y="1084263"/>
          <p14:tracePt t="22164" x="3595688" y="1084263"/>
          <p14:tracePt t="22196" x="3603625" y="1084263"/>
          <p14:tracePt t="22206" x="3611563" y="1084263"/>
          <p14:tracePt t="22965" x="3611563" y="1092200"/>
          <p14:tracePt t="23486" x="3611563" y="1100138"/>
          <p14:tracePt t="23509" x="3611563" y="1108075"/>
          <p14:tracePt t="23534" x="3611563" y="1116013"/>
          <p14:tracePt t="23557" x="3603625" y="1116013"/>
          <p14:tracePt t="23565" x="3603625" y="1123950"/>
          <p14:tracePt t="23581" x="3603625" y="1131888"/>
          <p14:tracePt t="24373" x="3595688" y="1131888"/>
          <p14:tracePt t="24382" x="3595688" y="1139825"/>
          <p14:tracePt t="24398" x="3595688" y="1147763"/>
          <p14:tracePt t="24413" x="3595688" y="1155700"/>
          <p14:tracePt t="24422" x="3595688" y="1163638"/>
          <p14:tracePt t="24437" x="3595688" y="1171575"/>
          <p14:tracePt t="24445" x="3595688" y="1179513"/>
          <p14:tracePt t="24454" x="3595688" y="1187450"/>
          <p14:tracePt t="24461" x="3595688" y="1195388"/>
          <p14:tracePt t="24470" x="3595688" y="1204913"/>
          <p14:tracePt t="24477" x="3595688" y="1212850"/>
          <p14:tracePt t="24487" x="3595688" y="1220788"/>
          <p14:tracePt t="24504" x="3595688" y="1228725"/>
          <p14:tracePt t="24520" x="3595688" y="1236663"/>
          <p14:tracePt t="24718" x="3595688" y="1244600"/>
          <p14:tracePt t="24725" x="3595688" y="1252538"/>
          <p14:tracePt t="24736" x="3595688" y="1260475"/>
          <p14:tracePt t="24742" x="3595688" y="1276350"/>
          <p14:tracePt t="24750" x="3595688" y="1300163"/>
          <p14:tracePt t="24757" x="3595688" y="1323975"/>
          <p14:tracePt t="24765" x="3595688" y="1347788"/>
          <p14:tracePt t="24774" x="3603625" y="1371600"/>
          <p14:tracePt t="24781" x="3603625" y="1411288"/>
          <p14:tracePt t="24790" x="3611563" y="1443038"/>
          <p14:tracePt t="24797" x="3619500" y="1466850"/>
          <p14:tracePt t="24805" x="3619500" y="1490663"/>
          <p14:tracePt t="24813" x="3619500" y="1506538"/>
          <p14:tracePt t="24822" x="3627438" y="1522413"/>
          <p14:tracePt t="24829" x="3627438" y="1547813"/>
          <p14:tracePt t="24839" x="3627438" y="1555750"/>
          <p14:tracePt t="24845" x="3627438" y="1563688"/>
          <p14:tracePt t="24853" x="3627438" y="1571625"/>
          <p14:tracePt t="24860" x="3627438" y="1579563"/>
          <p14:tracePt t="24885" x="3619500" y="1579563"/>
          <p14:tracePt t="24893" x="3587750" y="1563688"/>
          <p14:tracePt t="24903" x="3540125" y="1506538"/>
          <p14:tracePt t="24908" x="3516313" y="1482725"/>
          <p14:tracePt t="25053" x="3516313" y="1474788"/>
          <p14:tracePt t="25087" x="3524250" y="1474788"/>
          <p14:tracePt t="25101" x="3532188" y="1474788"/>
          <p14:tracePt t="25109" x="3540125" y="1474788"/>
          <p14:tracePt t="25117" x="3548063" y="1474788"/>
          <p14:tracePt t="25126" x="3563938" y="1474788"/>
          <p14:tracePt t="25134" x="3571875" y="1474788"/>
          <p14:tracePt t="25142" x="3579813" y="1474788"/>
          <p14:tracePt t="25148" x="3595688" y="1474788"/>
          <p14:tracePt t="25156" x="3603625" y="1498600"/>
          <p14:tracePt t="25164" x="3619500" y="1514475"/>
          <p14:tracePt t="25172" x="3660775" y="1555750"/>
          <p14:tracePt t="25180" x="3692525" y="1595438"/>
          <p14:tracePt t="25188" x="3716338" y="1643063"/>
          <p14:tracePt t="25197" x="3740150" y="1682750"/>
          <p14:tracePt t="25204" x="3763963" y="1730375"/>
          <p14:tracePt t="25212" x="3779838" y="1785938"/>
          <p14:tracePt t="25220" x="3787775" y="1841500"/>
          <p14:tracePt t="25228" x="3803650" y="1898650"/>
          <p14:tracePt t="25236" x="3811588" y="1946275"/>
          <p14:tracePt t="25244" x="3811588" y="2001838"/>
          <p14:tracePt t="25253" x="3811588" y="2049463"/>
          <p14:tracePt t="25260" x="3811588" y="2105025"/>
          <p14:tracePt t="25267" x="3811588" y="2160588"/>
          <p14:tracePt t="25276" x="3811588" y="2208213"/>
          <p14:tracePt t="25283" x="3811588" y="2265363"/>
          <p14:tracePt t="25292" x="3811588" y="2320925"/>
          <p14:tracePt t="25300" x="3811588" y="2376488"/>
          <p14:tracePt t="25308" x="3811588" y="2416175"/>
          <p14:tracePt t="25316" x="3811588" y="2455863"/>
          <p14:tracePt t="25325" x="3811588" y="2503488"/>
          <p14:tracePt t="25332" x="3811588" y="2535238"/>
          <p14:tracePt t="25340" x="3811588" y="2566988"/>
          <p14:tracePt t="25348" x="3811588" y="2600325"/>
          <p14:tracePt t="25356" x="3811588" y="2624138"/>
          <p14:tracePt t="25364" x="3803650" y="2663825"/>
          <p14:tracePt t="25373" x="3787775" y="2703513"/>
          <p14:tracePt t="25380" x="3779838" y="2735263"/>
          <p14:tracePt t="25389" x="3771900" y="2759075"/>
          <p14:tracePt t="25397" x="3763963" y="2774950"/>
          <p14:tracePt t="25406" x="3756025" y="2798763"/>
          <p14:tracePt t="25412" x="3756025" y="2814638"/>
          <p14:tracePt t="25422" x="3756025" y="2830513"/>
          <p14:tracePt t="25428" x="3748088" y="2838450"/>
          <p14:tracePt t="25439" x="3748088" y="2846388"/>
          <p14:tracePt t="25445" x="3740150" y="2846388"/>
          <p14:tracePt t="25468" x="3732213" y="2846388"/>
          <p14:tracePt t="25477" x="3732213" y="2838450"/>
          <p14:tracePt t="25485" x="3724275" y="2814638"/>
          <p14:tracePt t="25493" x="3700463" y="2767013"/>
          <p14:tracePt t="25500" x="3692525" y="2703513"/>
          <p14:tracePt t="25508" x="3684588" y="2703513"/>
          <p14:tracePt t="25741" x="3684588" y="2719388"/>
          <p14:tracePt t="25749" x="3684588" y="2751138"/>
          <p14:tracePt t="25758" x="3684588" y="2774950"/>
          <p14:tracePt t="25765" x="3684588" y="2782888"/>
          <p14:tracePt t="25790" x="3684588" y="2790825"/>
          <p14:tracePt t="25797" x="3676650" y="2798763"/>
          <p14:tracePt t="26046" x="3676650" y="2806700"/>
          <p14:tracePt t="26054" x="3676650" y="2822575"/>
          <p14:tracePt t="26062" x="3668713" y="2862263"/>
          <p14:tracePt t="26069" x="3668713" y="2901950"/>
          <p14:tracePt t="26076" x="3668713" y="2951163"/>
          <p14:tracePt t="26084" x="3668713" y="2990850"/>
          <p14:tracePt t="26092" x="3668713" y="3038475"/>
          <p14:tracePt t="26100" x="3668713" y="3078163"/>
          <p14:tracePt t="26108" x="3668713" y="3117850"/>
          <p14:tracePt t="26116" x="3668713" y="3165475"/>
          <p14:tracePt t="26125" x="3668713" y="3197225"/>
          <p14:tracePt t="26132" x="3668713" y="3244850"/>
          <p14:tracePt t="26142" x="3676650" y="3270250"/>
          <p14:tracePt t="26148" x="3692525" y="3302000"/>
          <p14:tracePt t="26159" x="3708400" y="3325813"/>
          <p14:tracePt t="26164" x="3708400" y="3341688"/>
          <p14:tracePt t="26172" x="3716338" y="3365500"/>
          <p14:tracePt t="26181" x="3716338" y="3381375"/>
          <p14:tracePt t="26188" x="3716338" y="3397250"/>
          <p14:tracePt t="26196" x="3716338" y="3421063"/>
          <p14:tracePt t="26204" x="3716338" y="3444875"/>
          <p14:tracePt t="26212" x="3716338" y="3468688"/>
          <p14:tracePt t="26220" x="3716338" y="3500438"/>
          <p14:tracePt t="26228" x="3708400" y="3532188"/>
          <p14:tracePt t="26236" x="3700463" y="3563938"/>
          <p14:tracePt t="26244" x="3700463" y="3587750"/>
          <p14:tracePt t="26252" x="3692525" y="3613150"/>
          <p14:tracePt t="26262" x="3692525" y="3629025"/>
          <p14:tracePt t="26269" x="3692525" y="3644900"/>
          <p14:tracePt t="26279" x="3692525" y="3652838"/>
          <p14:tracePt t="26285" x="3692525" y="3660775"/>
          <p14:tracePt t="26292" x="3692525" y="3668713"/>
          <p14:tracePt t="26309" x="3684588" y="3668713"/>
          <p14:tracePt t="26324" x="3684588" y="3652838"/>
          <p14:tracePt t="26332" x="3676650" y="3613150"/>
          <p14:tracePt t="26341" x="3660775" y="3532188"/>
          <p14:tracePt t="26348" x="3651250" y="3524250"/>
          <p14:tracePt t="26494" x="3660775" y="3524250"/>
          <p14:tracePt t="26511" x="3668713" y="3524250"/>
          <p14:tracePt t="26517" x="3684588" y="3524250"/>
          <p14:tracePt t="26526" x="3692525" y="3524250"/>
          <p14:tracePt t="26532" x="3700463" y="3524250"/>
          <p14:tracePt t="26540" x="3708400" y="3532188"/>
          <p14:tracePt t="26548" x="3724275" y="3540125"/>
          <p14:tracePt t="26557" x="3732213" y="3556000"/>
          <p14:tracePt t="26566" x="3740150" y="3556000"/>
          <p14:tracePt t="26574" x="3748088" y="3563938"/>
          <p14:tracePt t="26582" x="3756025" y="3571875"/>
          <p14:tracePt t="26588" x="3756025" y="3587750"/>
          <p14:tracePt t="26597" x="3756025" y="3595688"/>
          <p14:tracePt t="26604" x="3756025" y="3605213"/>
          <p14:tracePt t="26613" x="3756025" y="3621088"/>
          <p14:tracePt t="26620" x="3756025" y="3636963"/>
          <p14:tracePt t="26629" x="3756025" y="3644900"/>
          <p14:tracePt t="26636" x="3756025" y="3660775"/>
          <p14:tracePt t="26644" x="3756025" y="3668713"/>
          <p14:tracePt t="26652" x="3763963" y="3684588"/>
          <p14:tracePt t="26668" x="3771900" y="3692525"/>
          <p14:tracePt t="26677" x="3771900" y="3700463"/>
          <p14:tracePt t="26685" x="3771900" y="3708400"/>
          <p14:tracePt t="26695" x="3779838" y="3708400"/>
          <p14:tracePt t="26701" x="3779838" y="3724275"/>
          <p14:tracePt t="26717" x="3779838" y="3732213"/>
          <p14:tracePt t="26725" x="3779838" y="3740150"/>
          <p14:tracePt t="26733" x="3779838" y="3748088"/>
          <p14:tracePt t="26740" x="3779838" y="3756025"/>
          <p14:tracePt t="26749" x="3779838" y="3771900"/>
          <p14:tracePt t="26756" x="3779838" y="3787775"/>
          <p14:tracePt t="26765" x="3779838" y="3803650"/>
          <p14:tracePt t="26773" x="3779838" y="3827463"/>
          <p14:tracePt t="26780" x="3779838" y="3843338"/>
          <p14:tracePt t="26788" x="3779838" y="3859213"/>
          <p14:tracePt t="26797" x="3779838" y="3883025"/>
          <p14:tracePt t="26804" x="3771900" y="3898900"/>
          <p14:tracePt t="26812" x="3771900" y="3922713"/>
          <p14:tracePt t="26820" x="3771900" y="3948113"/>
          <p14:tracePt t="26829" x="3771900" y="3963988"/>
          <p14:tracePt t="26836" x="3763963" y="3979863"/>
          <p14:tracePt t="26846" x="3763963" y="3995738"/>
          <p14:tracePt t="26852" x="3763963" y="4003675"/>
          <p14:tracePt t="26863" x="3763963" y="4019550"/>
          <p14:tracePt t="26868" x="3763963" y="4035425"/>
          <p14:tracePt t="26879" x="3763963" y="4051300"/>
          <p14:tracePt t="26884" x="3763963" y="4067175"/>
          <p14:tracePt t="26893" x="3763963" y="4075113"/>
          <p14:tracePt t="26901" x="3763963" y="4090988"/>
          <p14:tracePt t="26909" x="3763963" y="4098925"/>
          <p14:tracePt t="26917" x="3763963" y="4106863"/>
          <p14:tracePt t="26924" x="3763963" y="4114800"/>
          <p14:tracePt t="26933" x="3763963" y="4122738"/>
          <p14:tracePt t="26940" x="3763963" y="4130675"/>
          <p14:tracePt t="26949" x="3763963" y="4138613"/>
          <p14:tracePt t="26965" x="3763963" y="4146550"/>
          <p14:tracePt t="26983" x="3763963" y="4154488"/>
          <p14:tracePt t="26989" x="3763963" y="4162425"/>
          <p14:tracePt t="26997" x="3763963" y="4170363"/>
          <p14:tracePt t="27014" x="3771900" y="4186238"/>
          <p14:tracePt t="27021" x="3771900" y="4194175"/>
          <p14:tracePt t="27030" x="3779838" y="4194175"/>
          <p14:tracePt t="27036" x="3779838" y="4202113"/>
          <p14:tracePt t="27047" x="3779838" y="4210050"/>
          <p14:tracePt t="27063" x="3779838" y="4217988"/>
          <p14:tracePt t="27077" x="3787775" y="4225925"/>
          <p14:tracePt t="27085" x="3787775" y="4233863"/>
          <p14:tracePt t="27101" x="3787775" y="4241800"/>
          <p14:tracePt t="27117" x="3787775" y="4249738"/>
          <p14:tracePt t="27124" x="3787775" y="4257675"/>
          <p14:tracePt t="27133" x="3795713" y="4265613"/>
          <p14:tracePt t="27149" x="3795713" y="4273550"/>
          <p14:tracePt t="27436" x="3795713" y="4281488"/>
          <p14:tracePt t="27452" x="3795713" y="4291013"/>
          <p14:tracePt t="27461" x="3795713" y="4298950"/>
          <p14:tracePt t="27477" x="3795713" y="4306888"/>
          <p14:tracePt t="27486" x="3795713" y="4314825"/>
          <p14:tracePt t="27502" x="3795713" y="4322763"/>
          <p14:tracePt t="27509" x="3795713" y="4330700"/>
          <p14:tracePt t="27540" x="3795713" y="4338638"/>
          <p14:tracePt t="27565" x="3795713" y="4346575"/>
          <p14:tracePt t="27583" x="3795713" y="4354513"/>
          <p14:tracePt t="27590" x="3795713" y="4362450"/>
          <p14:tracePt t="27600" x="3795713" y="4370388"/>
          <p14:tracePt t="27614" x="3795713" y="4378325"/>
          <p14:tracePt t="27630" x="3795713" y="4386263"/>
          <p14:tracePt t="27684" x="3787775" y="4386263"/>
          <p14:tracePt t="27733" x="3787775" y="4394200"/>
          <p14:tracePt t="28141" x="3779838" y="4394200"/>
          <p14:tracePt t="28165" x="3771900" y="4386263"/>
          <p14:tracePt t="28173" x="3763963" y="4378325"/>
          <p14:tracePt t="28181" x="3763963" y="4370388"/>
          <p14:tracePt t="28197" x="3763963" y="4354513"/>
          <p14:tracePt t="28206" x="3763963" y="4338638"/>
          <p14:tracePt t="28213" x="3756025" y="4306888"/>
          <p14:tracePt t="28221" x="3756025" y="4273550"/>
          <p14:tracePt t="28229" x="3756025" y="4241800"/>
          <p14:tracePt t="28238" x="3756025" y="4202113"/>
          <p14:tracePt t="28245" x="3748088" y="4154488"/>
          <p14:tracePt t="28255" x="3748088" y="4122738"/>
          <p14:tracePt t="28261" x="3748088" y="4098925"/>
          <p14:tracePt t="28271" x="3748088" y="4075113"/>
          <p14:tracePt t="28277" x="3748088" y="4051300"/>
          <p14:tracePt t="28288" x="3748088" y="4043363"/>
          <p14:tracePt t="28293" x="3748088" y="4027488"/>
          <p14:tracePt t="28305" x="3748088" y="4011613"/>
          <p14:tracePt t="28309" x="3756025" y="3995738"/>
          <p14:tracePt t="28321" x="3756025" y="3987800"/>
          <p14:tracePt t="28325" x="3756025" y="3979863"/>
          <p14:tracePt t="28333" x="3756025" y="3963988"/>
          <p14:tracePt t="28349" x="3756025" y="3948113"/>
          <p14:tracePt t="28357" x="3763963" y="3948113"/>
          <p14:tracePt t="28365" x="3763963" y="3938588"/>
          <p14:tracePt t="28781" x="3763963" y="3930650"/>
          <p14:tracePt t="28797" x="3771900" y="3914775"/>
          <p14:tracePt t="28805" x="3779838" y="3898900"/>
          <p14:tracePt t="28814" x="3787775" y="3883025"/>
          <p14:tracePt t="28823" x="3803650" y="3867150"/>
          <p14:tracePt t="28829" x="3811588" y="3843338"/>
          <p14:tracePt t="28841" x="3827463" y="3827463"/>
          <p14:tracePt t="28846" x="3835400" y="3811588"/>
          <p14:tracePt t="28857" x="3843338" y="3803650"/>
          <p14:tracePt t="28862" x="3843338" y="3779838"/>
          <p14:tracePt t="28869" x="3859213" y="3771900"/>
          <p14:tracePt t="28878" x="3867150" y="3763963"/>
          <p14:tracePt t="28885" x="3867150" y="3740150"/>
          <p14:tracePt t="28894" x="3875088" y="3724275"/>
          <p14:tracePt t="28901" x="3883025" y="3716338"/>
          <p14:tracePt t="28911" x="3883025" y="3708400"/>
          <p14:tracePt t="28917" x="3890963" y="3692525"/>
          <p14:tracePt t="28925" x="3898900" y="3692525"/>
          <p14:tracePt t="28933" x="3898900" y="3684588"/>
          <p14:tracePt t="28949" x="3898900" y="3676650"/>
          <p14:tracePt t="28965" x="3906838" y="3676650"/>
          <p14:tracePt t="32133" x="3906838" y="3684588"/>
          <p14:tracePt t="32141" x="3906838" y="3700463"/>
          <p14:tracePt t="32158" x="3906838" y="3708400"/>
          <p14:tracePt t="32165" x="3914775" y="3716338"/>
          <p14:tracePt t="32180" x="3914775" y="3732213"/>
          <p14:tracePt t="32196" x="3914775" y="3740150"/>
          <p14:tracePt t="32212" x="3922713" y="3740150"/>
          <p14:tracePt t="32244" x="3922713" y="3748088"/>
          <p14:tracePt t="32357" x="3922713" y="3756025"/>
          <p14:tracePt t="32373" x="3922713" y="3763963"/>
          <p14:tracePt t="32381" x="3922713" y="3779838"/>
          <p14:tracePt t="32390" x="3922713" y="3787775"/>
          <p14:tracePt t="32398" x="3922713" y="3795713"/>
          <p14:tracePt t="32407" x="3922713" y="3803650"/>
          <p14:tracePt t="32425" x="3922713" y="3819525"/>
          <p14:tracePt t="33932" x="3922713" y="3827463"/>
          <p14:tracePt t="33941" x="3922713" y="3835400"/>
          <p14:tracePt t="33950" x="3922713" y="3851275"/>
          <p14:tracePt t="33957" x="3914775" y="3859213"/>
          <p14:tracePt t="33966" x="3914775" y="3875088"/>
          <p14:tracePt t="33972" x="3914775" y="3890963"/>
          <p14:tracePt t="33981" x="3906838" y="3890963"/>
          <p14:tracePt t="33988" x="3906838" y="3906838"/>
          <p14:tracePt t="33996" x="3898900" y="3906838"/>
          <p14:tracePt t="34003" x="3898900" y="3914775"/>
          <p14:tracePt t="34012" x="3898900" y="3922713"/>
          <p14:tracePt t="34019" x="3898900" y="3930650"/>
          <p14:tracePt t="34037" x="3898900" y="3938588"/>
          <p14:tracePt t="34063" x="3890963" y="3938588"/>
          <p14:tracePt t="34069" x="3890963" y="3948113"/>
          <p14:tracePt t="37684" x="3890963" y="3956050"/>
          <p14:tracePt t="37693" x="3890963" y="3963988"/>
          <p14:tracePt t="37709" x="3890963" y="3971925"/>
          <p14:tracePt t="37717" x="3890963" y="3987800"/>
          <p14:tracePt t="37725" x="3890963" y="3995738"/>
          <p14:tracePt t="37741" x="3890963" y="4011613"/>
          <p14:tracePt t="37757" x="3890963" y="4019550"/>
          <p14:tracePt t="37773" x="3890963" y="4027488"/>
          <p14:tracePt t="37783" x="3890963" y="4035425"/>
          <p14:tracePt t="37799" x="3890963" y="4043363"/>
          <p14:tracePt t="37816" x="3890963" y="4051300"/>
          <p14:tracePt t="37821" x="3883025" y="4051300"/>
          <p14:tracePt t="37837" x="3883025" y="4059238"/>
          <p14:tracePt t="37849" x="3883025" y="4067175"/>
          <p14:tracePt t="37861" x="3883025" y="4075113"/>
          <p14:tracePt t="38389" x="3875088" y="4075113"/>
          <p14:tracePt t="38397" x="3875088" y="4083050"/>
          <p14:tracePt t="38405" x="3867150" y="4098925"/>
          <p14:tracePt t="38422" x="3867150" y="4114800"/>
          <p14:tracePt t="38429" x="3859213" y="4122738"/>
          <p14:tracePt t="38437" x="3851275" y="4130675"/>
          <p14:tracePt t="38445" x="3851275" y="4146550"/>
          <p14:tracePt t="38454" x="3835400" y="4162425"/>
          <p14:tracePt t="38461" x="3827463" y="4170363"/>
          <p14:tracePt t="38470" x="3827463" y="4186238"/>
          <p14:tracePt t="38477" x="3827463" y="4194175"/>
          <p14:tracePt t="38486" x="3819525" y="4202113"/>
          <p14:tracePt t="38493" x="3819525" y="4210050"/>
          <p14:tracePt t="38508" x="3819525" y="4225925"/>
          <p14:tracePt t="38517" x="3811588" y="4233863"/>
          <p14:tracePt t="38524" x="3811588" y="4241800"/>
          <p14:tracePt t="38532" x="3811588" y="4249738"/>
          <p14:tracePt t="38540" x="3811588" y="4273550"/>
          <p14:tracePt t="38549" x="3811588" y="4281488"/>
          <p14:tracePt t="38556" x="3811588" y="4298950"/>
          <p14:tracePt t="38567" x="3803650" y="4314825"/>
          <p14:tracePt t="38572" x="3803650" y="4330700"/>
          <p14:tracePt t="38581" x="3795713" y="4354513"/>
          <p14:tracePt t="38588" x="3795713" y="4362450"/>
          <p14:tracePt t="38596" x="3795713" y="4370388"/>
          <p14:tracePt t="38604" x="3795713" y="4378325"/>
          <p14:tracePt t="38612" x="3795713" y="4394200"/>
          <p14:tracePt t="38693" x="3795713" y="4402138"/>
          <p14:tracePt t="38829" x="3795713" y="4410075"/>
          <p14:tracePt t="38837" x="3795713" y="4418013"/>
          <p14:tracePt t="38845" x="3787775" y="4418013"/>
          <p14:tracePt t="38854" x="3787775" y="4425950"/>
          <p14:tracePt t="38868" x="3787775" y="4433888"/>
          <p14:tracePt t="38876" x="3779838" y="4433888"/>
          <p14:tracePt t="38885" x="3779838" y="4441825"/>
          <p14:tracePt t="38892" x="3779838" y="4449763"/>
          <p14:tracePt t="38902" x="3779838" y="4457700"/>
          <p14:tracePt t="38908" x="3771900" y="4457700"/>
          <p14:tracePt t="38918" x="3771900" y="4465638"/>
          <p14:tracePt t="38924" x="3763963" y="4465638"/>
          <p14:tracePt t="38933" x="3763963" y="4473575"/>
          <p14:tracePt t="38940" x="3763963" y="4481513"/>
          <p14:tracePt t="38964" x="3763963" y="4489450"/>
          <p14:tracePt t="38989" x="3763963" y="4497388"/>
          <p14:tracePt t="39004" x="3756025" y="4497388"/>
          <p14:tracePt t="39012" x="3756025" y="4505325"/>
          <p14:tracePt t="39020" x="3756025" y="4513263"/>
          <p14:tracePt t="39036" x="3756025" y="4521200"/>
          <p14:tracePt t="39060" x="3756025" y="4529138"/>
          <p14:tracePt t="39093" x="3756025" y="4537075"/>
          <p14:tracePt t="39109" x="3756025" y="4545013"/>
          <p14:tracePt t="39197" x="3748088" y="4545013"/>
          <p14:tracePt t="40111" x="3748088" y="4552950"/>
          <p14:tracePt t="41349" x="3756025" y="4552950"/>
          <p14:tracePt t="41492" x="3756025" y="4545013"/>
          <p14:tracePt t="41501" x="3763963" y="4545013"/>
          <p14:tracePt t="41509" x="3771900" y="4537075"/>
          <p14:tracePt t="41518" x="3771900" y="4529138"/>
          <p14:tracePt t="41525" x="3779838" y="4521200"/>
          <p14:tracePt t="41533" x="3787775" y="4513263"/>
          <p14:tracePt t="41540" x="3795713" y="4497388"/>
          <p14:tracePt t="41548" x="3803650" y="4489450"/>
          <p14:tracePt t="41556" x="3811588" y="4465638"/>
          <p14:tracePt t="41565" x="3827463" y="4457700"/>
          <p14:tracePt t="41572" x="3835400" y="4449763"/>
          <p14:tracePt t="41582" x="3843338" y="4433888"/>
          <p14:tracePt t="41588" x="3851275" y="4425950"/>
          <p14:tracePt t="41598" x="3859213" y="4410075"/>
          <p14:tracePt t="41604" x="3867150" y="4402138"/>
          <p14:tracePt t="41615" x="3875088" y="4386263"/>
          <p14:tracePt t="41620" x="3883025" y="4370388"/>
          <p14:tracePt t="41629" x="3883025" y="4354513"/>
          <p14:tracePt t="41636" x="3890963" y="4354513"/>
          <p14:tracePt t="41644" x="3890963" y="4346575"/>
          <p14:tracePt t="42021" x="3890963" y="4338638"/>
          <p14:tracePt t="42029" x="3890963" y="4330700"/>
          <p14:tracePt t="42037" x="3890963" y="4322763"/>
          <p14:tracePt t="42045" x="3890963" y="4298950"/>
          <p14:tracePt t="42055" x="3890963" y="4273550"/>
          <p14:tracePt t="42061" x="3890963" y="4241800"/>
          <p14:tracePt t="42070" x="3890963" y="4210050"/>
          <p14:tracePt t="42077" x="3890963" y="4186238"/>
          <p14:tracePt t="42087" x="3890963" y="4170363"/>
          <p14:tracePt t="42093" x="3890963" y="4146550"/>
          <p14:tracePt t="42103" x="3890963" y="4130675"/>
          <p14:tracePt t="42109" x="3890963" y="4114800"/>
          <p14:tracePt t="42120" x="3898900" y="4114800"/>
          <p14:tracePt t="42125" x="3898900" y="4106863"/>
          <p14:tracePt t="42637" x="3890963" y="4106863"/>
          <p14:tracePt t="42654" x="3890963" y="4114800"/>
          <p14:tracePt t="43709" x="3898900" y="4114800"/>
          <p14:tracePt t="43725" x="3906838" y="4114800"/>
          <p14:tracePt t="43733" x="3922713" y="4114800"/>
          <p14:tracePt t="43742" x="3930650" y="4114800"/>
          <p14:tracePt t="43748" x="3938588" y="4114800"/>
          <p14:tracePt t="43758" x="3946525" y="4114800"/>
          <p14:tracePt t="43764" x="3962400" y="4114800"/>
          <p14:tracePt t="43774" x="3970338" y="4114800"/>
          <p14:tracePt t="43780" x="3978275" y="4114800"/>
          <p14:tracePt t="43788" x="3978275" y="4106863"/>
          <p14:tracePt t="43796" x="3986213" y="4106863"/>
          <p14:tracePt t="43812" x="3994150" y="4098925"/>
          <p14:tracePt t="43820" x="4002088" y="4098925"/>
          <p14:tracePt t="43828" x="4011613" y="4098925"/>
          <p14:tracePt t="43836" x="4027488" y="4098925"/>
          <p14:tracePt t="43844" x="4035425" y="4098925"/>
          <p14:tracePt t="43852" x="4051300" y="4098925"/>
          <p14:tracePt t="43860" x="4075113" y="4098925"/>
          <p14:tracePt t="43868" x="4098925" y="4098925"/>
          <p14:tracePt t="43876" x="4122738" y="4098925"/>
          <p14:tracePt t="43884" x="4162425" y="4106863"/>
          <p14:tracePt t="43892" x="4186238" y="4114800"/>
          <p14:tracePt t="43900" x="4210050" y="4122738"/>
          <p14:tracePt t="43909" x="4225925" y="4130675"/>
          <p14:tracePt t="43916" x="4249738" y="4138613"/>
          <p14:tracePt t="43926" x="4273550" y="4146550"/>
          <p14:tracePt t="43932" x="4289425" y="4162425"/>
          <p14:tracePt t="43942" x="4321175" y="4170363"/>
          <p14:tracePt t="43948" x="4337050" y="4170363"/>
          <p14:tracePt t="43956" x="4352925" y="4186238"/>
          <p14:tracePt t="43964" x="4370388" y="4194175"/>
          <p14:tracePt t="43978" x="4386263" y="4194175"/>
          <p14:tracePt t="43980" x="4402138" y="4202113"/>
          <p14:tracePt t="43988" x="4418013" y="4202113"/>
          <p14:tracePt t="43996" x="4433888" y="4210050"/>
          <p14:tracePt t="44004" x="4449763" y="4210050"/>
          <p14:tracePt t="44012" x="4457700" y="4210050"/>
          <p14:tracePt t="44020" x="4473575" y="4210050"/>
          <p14:tracePt t="44028" x="4481513" y="4210050"/>
          <p14:tracePt t="44036" x="4489450" y="4210050"/>
          <p14:tracePt t="44044" x="4505325" y="4210050"/>
          <p14:tracePt t="44052" x="4513263" y="4210050"/>
          <p14:tracePt t="44060" x="4521200" y="4217988"/>
          <p14:tracePt t="44068" x="4537075" y="4225925"/>
          <p14:tracePt t="44076" x="4545013" y="4225925"/>
          <p14:tracePt t="44084" x="4552950" y="4225925"/>
          <p14:tracePt t="44093" x="4560888" y="4225925"/>
          <p14:tracePt t="44100" x="4568825" y="4233863"/>
          <p14:tracePt t="44110" x="4576763" y="4233863"/>
          <p14:tracePt t="44116" x="4592638" y="4241800"/>
          <p14:tracePt t="44127" x="4600575" y="4241800"/>
          <p14:tracePt t="44132" x="4608513" y="4241800"/>
          <p14:tracePt t="44140" x="4624388" y="4249738"/>
          <p14:tracePt t="44148" x="4632325" y="4257675"/>
          <p14:tracePt t="44156" x="4648200" y="4265613"/>
          <p14:tracePt t="44164" x="4672013" y="4273550"/>
          <p14:tracePt t="44172" x="4695825" y="4281488"/>
          <p14:tracePt t="44180" x="4721225" y="4291013"/>
          <p14:tracePt t="44188" x="4745038" y="4306888"/>
          <p14:tracePt t="44196" x="4768850" y="4322763"/>
          <p14:tracePt t="44204" x="4800600" y="4330700"/>
          <p14:tracePt t="44213" x="4824413" y="4346575"/>
          <p14:tracePt t="44220" x="4840288" y="4362450"/>
          <p14:tracePt t="44228" x="4856163" y="4362450"/>
          <p14:tracePt t="44236" x="4879975" y="4378325"/>
          <p14:tracePt t="44244" x="4895850" y="4378325"/>
          <p14:tracePt t="44252" x="4895850" y="4386263"/>
          <p14:tracePt t="44261" x="4911725" y="4394200"/>
          <p14:tracePt t="44277" x="4919663" y="4402138"/>
          <p14:tracePt t="44294" x="4919663" y="4410075"/>
          <p14:tracePt t="44300" x="4935538" y="4418013"/>
          <p14:tracePt t="44310" x="4943475" y="4418013"/>
          <p14:tracePt t="44316" x="4951413" y="4425950"/>
          <p14:tracePt t="44324" x="4967288" y="4433888"/>
          <p14:tracePt t="44332" x="4975225" y="4441825"/>
          <p14:tracePt t="44340" x="4991100" y="4449763"/>
          <p14:tracePt t="44348" x="5022850" y="4457700"/>
          <p14:tracePt t="44356" x="5038725" y="4473575"/>
          <p14:tracePt t="44365" x="5064125" y="4481513"/>
          <p14:tracePt t="44372" x="5087938" y="4489450"/>
          <p14:tracePt t="44380" x="5095875" y="4497388"/>
          <p14:tracePt t="44387" x="5111750" y="4505325"/>
          <p14:tracePt t="44445" x="5111750" y="4513263"/>
          <p14:tracePt t="44462" x="5111750" y="4521200"/>
          <p14:tracePt t="44479" x="5111750" y="4529138"/>
          <p14:tracePt t="44486" x="5111750" y="4537075"/>
          <p14:tracePt t="44509" x="5111750" y="4545013"/>
          <p14:tracePt t="44557" x="5111750" y="4552950"/>
          <p14:tracePt t="44589" x="5111750" y="4560888"/>
          <p14:tracePt t="44597" x="5111750" y="4568825"/>
          <p14:tracePt t="44605" x="5127625" y="4568825"/>
          <p14:tracePt t="44622" x="5135563" y="4568825"/>
          <p14:tracePt t="44632" x="5143500" y="4576763"/>
          <p14:tracePt t="44637" x="5151438" y="4576763"/>
          <p14:tracePt t="44647" x="5167313" y="4576763"/>
          <p14:tracePt t="44652" x="5175250" y="4584700"/>
          <p14:tracePt t="44662" x="5183188" y="4584700"/>
          <p14:tracePt t="44668" x="5191125" y="4592638"/>
          <p14:tracePt t="44684" x="5199063" y="4592638"/>
          <p14:tracePt t="44773" x="5207000" y="4592638"/>
          <p14:tracePt t="44781" x="5207000" y="4600575"/>
          <p14:tracePt t="44789" x="5214938" y="4600575"/>
          <p14:tracePt t="44799" x="5222875" y="4608513"/>
          <p14:tracePt t="44805" x="5230813" y="4616450"/>
          <p14:tracePt t="44816" x="5238750" y="4616450"/>
          <p14:tracePt t="44821" x="5246688" y="4616450"/>
          <p14:tracePt t="44832" x="5254625" y="4616450"/>
          <p14:tracePt t="44837" x="5254625" y="4624388"/>
          <p14:tracePt t="44917" x="5262563" y="4624388"/>
          <p14:tracePt t="44925" x="5262563" y="4633913"/>
          <p14:tracePt t="44941" x="5270500" y="4641850"/>
          <p14:tracePt t="44948" x="5278438" y="4641850"/>
          <p14:tracePt t="44964" x="5286375" y="4649788"/>
          <p14:tracePt t="44972" x="5294313" y="4649788"/>
          <p14:tracePt t="44988" x="5310188" y="4649788"/>
          <p14:tracePt t="44998" x="5310188" y="4657725"/>
          <p14:tracePt t="45004" x="5318125" y="4657725"/>
          <p14:tracePt t="45014" x="5326063" y="4657725"/>
          <p14:tracePt t="45020" x="5334000" y="4657725"/>
          <p14:tracePt t="45031" x="5341938" y="4665663"/>
          <p14:tracePt t="45117" x="5349875" y="4665663"/>
          <p14:tracePt t="45125" x="5357813" y="4673600"/>
          <p14:tracePt t="45134" x="5373688" y="4673600"/>
          <p14:tracePt t="45142" x="5381625" y="4681538"/>
          <p14:tracePt t="45151" x="5389563" y="4689475"/>
          <p14:tracePt t="45156" x="5407025" y="4689475"/>
          <p14:tracePt t="45172" x="5414963" y="4689475"/>
          <p14:tracePt t="45349" x="5389563" y="4681538"/>
          <p14:tracePt t="45357" x="5357813" y="4657725"/>
          <p14:tracePt t="45366" x="5318125" y="4641850"/>
          <p14:tracePt t="45373" x="5294313" y="4624388"/>
          <p14:tracePt t="45385" x="5278438" y="4616450"/>
          <p14:tracePt t="45389" x="5254625" y="4608513"/>
          <p14:tracePt t="45402" x="5246688" y="4608513"/>
          <p14:tracePt t="45405" x="5238750" y="4600575"/>
          <p14:tracePt t="45413" x="5230813" y="4592638"/>
          <p14:tracePt t="45429" x="5222875" y="4584700"/>
          <p14:tracePt t="45438" x="5214938" y="4584700"/>
          <p14:tracePt t="45445" x="5214938" y="4568825"/>
          <p14:tracePt t="45453" x="5214938" y="4560888"/>
          <p14:tracePt t="45460" x="5214938" y="4552950"/>
          <p14:tracePt t="45468" x="5214938" y="4537075"/>
          <p14:tracePt t="45476" x="5214938" y="4529138"/>
          <p14:tracePt t="45485" x="5214938" y="4521200"/>
          <p14:tracePt t="45492" x="5214938" y="4513263"/>
          <p14:tracePt t="45524" x="5214938" y="4505325"/>
          <p14:tracePt t="45605" x="5214938" y="4497388"/>
          <p14:tracePt t="45613" x="5214938" y="4489450"/>
          <p14:tracePt t="45629" x="5214938" y="4481513"/>
          <p14:tracePt t="45644" x="5214938" y="4465638"/>
          <p14:tracePt t="45652" x="5214938" y="4457700"/>
          <p14:tracePt t="45660" x="5214938" y="4433888"/>
          <p14:tracePt t="45668" x="5214938" y="4425950"/>
          <p14:tracePt t="45676" x="5214938" y="4410075"/>
          <p14:tracePt t="45685" x="5214938" y="4394200"/>
          <p14:tracePt t="45692" x="5214938" y="4378325"/>
          <p14:tracePt t="45699" x="5207000" y="4362450"/>
          <p14:tracePt t="45707" x="5207000" y="4346575"/>
          <p14:tracePt t="45716" x="5207000" y="4330700"/>
          <p14:tracePt t="45724" x="5207000" y="4306888"/>
          <p14:tracePt t="45732" x="5207000" y="4281488"/>
          <p14:tracePt t="45740" x="5199063" y="4257675"/>
          <p14:tracePt t="45749" x="5199063" y="4225925"/>
          <p14:tracePt t="45756" x="5199063" y="4194175"/>
          <p14:tracePt t="45763" x="5199063" y="4162425"/>
          <p14:tracePt t="45771" x="5199063" y="4138613"/>
          <p14:tracePt t="45779" x="5199063" y="4106863"/>
          <p14:tracePt t="45787" x="5199063" y="4075113"/>
          <p14:tracePt t="45796" x="5199063" y="4043363"/>
          <p14:tracePt t="45804" x="5199063" y="4011613"/>
          <p14:tracePt t="45811" x="5207000" y="3987800"/>
          <p14:tracePt t="45820" x="5207000" y="3956050"/>
          <p14:tracePt t="45828" x="5207000" y="3938588"/>
          <p14:tracePt t="45837" x="5214938" y="3914775"/>
          <p14:tracePt t="45844" x="5222875" y="3890963"/>
          <p14:tracePt t="45852" x="5222875" y="3875088"/>
          <p14:tracePt t="45860" x="5230813" y="3859213"/>
          <p14:tracePt t="45869" x="5230813" y="3843338"/>
          <p14:tracePt t="45876" x="5230813" y="3827463"/>
          <p14:tracePt t="45885" x="5230813" y="3811588"/>
          <p14:tracePt t="45892" x="5230813" y="3787775"/>
          <p14:tracePt t="45902" x="5230813" y="3771900"/>
          <p14:tracePt t="45908" x="5230813" y="3756025"/>
          <p14:tracePt t="45920" x="5230813" y="3748088"/>
          <p14:tracePt t="45924" x="5230813" y="3740150"/>
          <p14:tracePt t="45932" x="5230813" y="3724275"/>
          <p14:tracePt t="45940" x="5230813" y="3716338"/>
          <p14:tracePt t="45948" x="5230813" y="3700463"/>
          <p14:tracePt t="45956" x="5230813" y="3684588"/>
          <p14:tracePt t="45964" x="5230813" y="3660775"/>
          <p14:tracePt t="45972" x="5230813" y="3636963"/>
          <p14:tracePt t="45980" x="5230813" y="3621088"/>
          <p14:tracePt t="45989" x="5230813" y="3595688"/>
          <p14:tracePt t="45996" x="5230813" y="3579813"/>
          <p14:tracePt t="46004" x="5230813" y="3556000"/>
          <p14:tracePt t="46012" x="5230813" y="3540125"/>
          <p14:tracePt t="46020" x="5230813" y="3524250"/>
          <p14:tracePt t="46028" x="5230813" y="3500438"/>
          <p14:tracePt t="46036" x="5230813" y="3468688"/>
          <p14:tracePt t="46044" x="5230813" y="3436938"/>
          <p14:tracePt t="46053" x="5230813" y="3405188"/>
          <p14:tracePt t="46060" x="5222875" y="3365500"/>
          <p14:tracePt t="46069" x="5214938" y="3349625"/>
          <p14:tracePt t="46077" x="5207000" y="3325813"/>
          <p14:tracePt t="46086" x="5207000" y="3317875"/>
          <p14:tracePt t="46092" x="5207000" y="3302000"/>
          <p14:tracePt t="46102" x="5207000" y="3286125"/>
          <p14:tracePt t="46108" x="5207000" y="3278188"/>
          <p14:tracePt t="46117" x="5207000" y="3270250"/>
          <p14:tracePt t="46124" x="5207000" y="3252788"/>
          <p14:tracePt t="46133" x="5207000" y="3244850"/>
          <p14:tracePt t="46140" x="5207000" y="3236913"/>
          <p14:tracePt t="46148" x="5207000" y="3228975"/>
          <p14:tracePt t="46156" x="5207000" y="3221038"/>
          <p14:tracePt t="46164" x="5199063" y="3213100"/>
          <p14:tracePt t="46228" x="5199063" y="3221038"/>
          <p14:tracePt t="46236" x="5199063" y="3228975"/>
          <p14:tracePt t="46244" x="5199063" y="3252788"/>
          <p14:tracePt t="46253" x="5199063" y="3286125"/>
          <p14:tracePt t="46260" x="5199063" y="3317875"/>
          <p14:tracePt t="46270" x="5207000" y="3365500"/>
          <p14:tracePt t="46276" x="5207000" y="3405188"/>
          <p14:tracePt t="46287" x="5214938" y="3436938"/>
          <p14:tracePt t="46292" x="5222875" y="3484563"/>
          <p14:tracePt t="46300" x="5222875" y="3524250"/>
          <p14:tracePt t="46308" x="5222875" y="3579813"/>
          <p14:tracePt t="46316" x="5222875" y="3613150"/>
          <p14:tracePt t="46324" x="5230813" y="3660775"/>
          <p14:tracePt t="46332" x="5230813" y="3692525"/>
          <p14:tracePt t="46340" x="5230813" y="3724275"/>
          <p14:tracePt t="46348" x="5230813" y="3740150"/>
          <p14:tracePt t="46357" x="5230813" y="3756025"/>
          <p14:tracePt t="46364" x="5230813" y="3763963"/>
          <p14:tracePt t="46372" x="5230813" y="3771900"/>
          <p14:tracePt t="46436" x="5230813" y="3763963"/>
          <p14:tracePt t="46444" x="5230813" y="3740150"/>
          <p14:tracePt t="46452" x="5230813" y="3700463"/>
          <p14:tracePt t="46459" x="5230813" y="3652838"/>
          <p14:tracePt t="46469" x="5222875" y="3605213"/>
          <p14:tracePt t="46475" x="5222875" y="3563938"/>
          <p14:tracePt t="46485" x="5222875" y="3532188"/>
          <p14:tracePt t="46492" x="5207000" y="3492500"/>
          <p14:tracePt t="46500" x="5207000" y="3468688"/>
          <p14:tracePt t="46508" x="5199063" y="3444875"/>
          <p14:tracePt t="46516" x="5191125" y="3429000"/>
          <p14:tracePt t="46525" x="5191125" y="3413125"/>
          <p14:tracePt t="46532" x="5191125" y="3405188"/>
          <p14:tracePt t="46540" x="5191125" y="3397250"/>
          <p14:tracePt t="46613" x="5191125" y="3405188"/>
          <p14:tracePt t="46622" x="5191125" y="3429000"/>
          <p14:tracePt t="46630" x="5191125" y="3468688"/>
          <p14:tracePt t="46640" x="5207000" y="3516313"/>
          <p14:tracePt t="46647" x="5214938" y="3563938"/>
          <p14:tracePt t="46656" x="5230813" y="3613150"/>
          <p14:tracePt t="46660" x="5246688" y="3652838"/>
          <p14:tracePt t="46668" x="5262563" y="3692525"/>
          <p14:tracePt t="46676" x="5270500" y="3724275"/>
          <p14:tracePt t="46684" x="5278438" y="3748088"/>
          <p14:tracePt t="46692" x="5286375" y="3771900"/>
          <p14:tracePt t="46700" x="5294313" y="3779838"/>
          <p14:tracePt t="46708" x="5294313" y="3787775"/>
          <p14:tracePt t="46780" x="5294313" y="3763963"/>
          <p14:tracePt t="46788" x="5294313" y="3724275"/>
          <p14:tracePt t="46796" x="5294313" y="3700463"/>
          <p14:tracePt t="46805" x="5286375" y="3660775"/>
          <p14:tracePt t="46812" x="5278438" y="3629025"/>
          <p14:tracePt t="46821" x="5262563" y="3605213"/>
          <p14:tracePt t="46828" x="5254625" y="3563938"/>
          <p14:tracePt t="46836" x="5254625" y="3540125"/>
          <p14:tracePt t="46843" x="5246688" y="3516313"/>
          <p14:tracePt t="46851" x="5238750" y="3500438"/>
          <p14:tracePt t="46859" x="5230813" y="3484563"/>
          <p14:tracePt t="46867" x="5230813" y="3476625"/>
          <p14:tracePt t="46875" x="5230813" y="3468688"/>
          <p14:tracePt t="46883" x="5230813" y="3460750"/>
          <p14:tracePt t="46891" x="5230813" y="3452813"/>
          <p14:tracePt t="46900" x="5230813" y="3444875"/>
          <p14:tracePt t="46916" x="5230813" y="3436938"/>
          <p14:tracePt t="46940" x="5230813" y="3429000"/>
          <p14:tracePt t="46956" x="5230813" y="3421063"/>
          <p14:tracePt t="46964" x="5222875" y="3413125"/>
          <p14:tracePt t="46981" x="5214938" y="3405188"/>
          <p14:tracePt t="46997" x="5199063" y="3397250"/>
          <p14:tracePt t="47007" x="5183188" y="3389313"/>
          <p14:tracePt t="47012" x="5159375" y="3365500"/>
          <p14:tracePt t="47021" x="5119688" y="3349625"/>
          <p14:tracePt t="47028" x="5072063" y="3333750"/>
          <p14:tracePt t="47036" x="5030788" y="3317875"/>
          <p14:tracePt t="47045" x="4975225" y="3302000"/>
          <p14:tracePt t="47053" x="4919663" y="3286125"/>
          <p14:tracePt t="47061" x="4872038" y="3270250"/>
          <p14:tracePt t="47068" x="4816475" y="3262313"/>
          <p14:tracePt t="47077" x="4760913" y="3262313"/>
          <p14:tracePt t="47084" x="4721225" y="3262313"/>
          <p14:tracePt t="47094" x="4687888" y="3262313"/>
          <p14:tracePt t="47100" x="4640263" y="3262313"/>
          <p14:tracePt t="47109" x="4608513" y="3262313"/>
          <p14:tracePt t="47116" x="4576763" y="3262313"/>
          <p14:tracePt t="47125" x="4552950" y="3262313"/>
          <p14:tracePt t="47132" x="4529138" y="3262313"/>
          <p14:tracePt t="47142" x="4497388" y="3262313"/>
          <p14:tracePt t="47148" x="4473575" y="3270250"/>
          <p14:tracePt t="47159" x="4433888" y="3286125"/>
          <p14:tracePt t="47165" x="4386263" y="3302000"/>
          <p14:tracePt t="47175" x="4362450" y="3309938"/>
          <p14:tracePt t="47180" x="4313238" y="3333750"/>
          <p14:tracePt t="47192" x="4273550" y="3357563"/>
          <p14:tracePt t="47196" x="4241800" y="3373438"/>
          <p14:tracePt t="47205" x="4202113" y="3397250"/>
          <p14:tracePt t="47212" x="4170363" y="3421063"/>
          <p14:tracePt t="47220" x="4138613" y="3436938"/>
          <p14:tracePt t="47230" x="4114800" y="3460750"/>
          <p14:tracePt t="47236" x="4090988" y="3484563"/>
          <p14:tracePt t="47245" x="4059238" y="3516313"/>
          <p14:tracePt t="47252" x="4043363" y="3540125"/>
          <p14:tracePt t="47262" x="4019550" y="3587750"/>
          <p14:tracePt t="47268" x="3994150" y="3636963"/>
          <p14:tracePt t="47276" x="3962400" y="3708400"/>
          <p14:tracePt t="47284" x="3938588" y="3763963"/>
          <p14:tracePt t="47292" x="3906838" y="3843338"/>
          <p14:tracePt t="47300" x="3898900" y="3883025"/>
          <p14:tracePt t="47309" x="3883025" y="3948113"/>
          <p14:tracePt t="47316" x="3867150" y="4003675"/>
          <p14:tracePt t="47326" x="3851275" y="4059238"/>
          <p14:tracePt t="47332" x="3843338" y="4098925"/>
          <p14:tracePt t="47342" x="3843338" y="4130675"/>
          <p14:tracePt t="47348" x="3835400" y="4170363"/>
          <p14:tracePt t="47359" x="3827463" y="4202113"/>
          <p14:tracePt t="47364" x="3827463" y="4217988"/>
          <p14:tracePt t="47373" x="3827463" y="4241800"/>
          <p14:tracePt t="47380" x="3819525" y="4257675"/>
          <p14:tracePt t="47389" x="3819525" y="4281488"/>
          <p14:tracePt t="47396" x="3811588" y="4298950"/>
          <p14:tracePt t="47404" x="3811588" y="4314825"/>
          <p14:tracePt t="47412" x="3811588" y="4338638"/>
          <p14:tracePt t="47420" x="3811588" y="4354513"/>
          <p14:tracePt t="47429" x="3811588" y="4378325"/>
          <p14:tracePt t="47436" x="3811588" y="4402138"/>
          <p14:tracePt t="47445" x="3811588" y="4425950"/>
          <p14:tracePt t="47452" x="3811588" y="4449763"/>
          <p14:tracePt t="47460" x="3811588" y="4465638"/>
          <p14:tracePt t="47469" x="3819525" y="4481513"/>
          <p14:tracePt t="47477" x="3827463" y="4505325"/>
          <p14:tracePt t="47484" x="3851275" y="4537075"/>
          <p14:tracePt t="47493" x="3890963" y="4560888"/>
          <p14:tracePt t="47500" x="3930650" y="4592638"/>
          <p14:tracePt t="47510" x="3962400" y="4608513"/>
          <p14:tracePt t="47516" x="4019550" y="4633913"/>
          <p14:tracePt t="47527" x="4067175" y="4657725"/>
          <p14:tracePt t="47532" x="4122738" y="4681538"/>
          <p14:tracePt t="47543" x="4178300" y="4697413"/>
          <p14:tracePt t="47549" x="4249738" y="4721225"/>
          <p14:tracePt t="47557" x="4313238" y="4729163"/>
          <p14:tracePt t="47564" x="4386263" y="4729163"/>
          <p14:tracePt t="47573" x="4449763" y="4729163"/>
          <p14:tracePt t="47580" x="4529138" y="4729163"/>
          <p14:tracePt t="47588" x="4600575" y="4721225"/>
          <p14:tracePt t="47597" x="4687888" y="4713288"/>
          <p14:tracePt t="47604" x="4784725" y="4689475"/>
          <p14:tracePt t="47613" x="4887913" y="4665663"/>
          <p14:tracePt t="47620" x="4991100" y="4624388"/>
          <p14:tracePt t="47629" x="5103813" y="4592638"/>
          <p14:tracePt t="47637" x="5199063" y="4545013"/>
          <p14:tracePt t="47645" x="5286375" y="4489450"/>
          <p14:tracePt t="47652" x="5365750" y="4441825"/>
          <p14:tracePt t="47660" x="5422900" y="4410075"/>
          <p14:tracePt t="47668" x="5462588" y="4354513"/>
          <p14:tracePt t="47676" x="5494338" y="4322763"/>
          <p14:tracePt t="47684" x="5510213" y="4281488"/>
          <p14:tracePt t="47692" x="5526088" y="4257675"/>
          <p14:tracePt t="47700" x="5534025" y="4217988"/>
          <p14:tracePt t="47713" x="5534025" y="4178300"/>
          <p14:tracePt t="47718" x="5534025" y="4122738"/>
          <p14:tracePt t="47728" x="5534025" y="4083050"/>
          <p14:tracePt t="47733" x="5534025" y="4027488"/>
          <p14:tracePt t="47741" x="5534025" y="3971925"/>
          <p14:tracePt t="47750" x="5534025" y="3930650"/>
          <p14:tracePt t="47757" x="5534025" y="3898900"/>
          <p14:tracePt t="47765" x="5534025" y="3867150"/>
          <p14:tracePt t="47773" x="5534025" y="3827463"/>
          <p14:tracePt t="47781" x="5534025" y="3803650"/>
          <p14:tracePt t="47789" x="5541963" y="3779838"/>
          <p14:tracePt t="47797" x="5541963" y="3756025"/>
          <p14:tracePt t="47805" x="5541963" y="3732213"/>
          <p14:tracePt t="47813" x="5541963" y="3708400"/>
          <p14:tracePt t="47821" x="5541963" y="3684588"/>
          <p14:tracePt t="47830" x="5534025" y="3668713"/>
          <p14:tracePt t="47837" x="5518150" y="3644900"/>
          <p14:tracePt t="47847" x="5510213" y="3629025"/>
          <p14:tracePt t="47853" x="5494338" y="3613150"/>
          <p14:tracePt t="47861" x="5486400" y="3605213"/>
          <p14:tracePt t="47868" x="5470525" y="3587750"/>
          <p14:tracePt t="47877" x="5446713" y="3579813"/>
          <p14:tracePt t="47884" x="5422900" y="3563938"/>
          <p14:tracePt t="47893" x="5389563" y="3556000"/>
          <p14:tracePt t="47900" x="5357813" y="3540125"/>
          <p14:tracePt t="47908" x="5318125" y="3524250"/>
          <p14:tracePt t="47916" x="5270500" y="3516313"/>
          <p14:tracePt t="47923" x="5238750" y="3500438"/>
          <p14:tracePt t="47931" x="5207000" y="3492500"/>
          <p14:tracePt t="47939" x="5167313" y="3484563"/>
          <p14:tracePt t="47947" x="5143500" y="3484563"/>
          <p14:tracePt t="47955" x="5119688" y="3484563"/>
          <p14:tracePt t="47963" x="5095875" y="3476625"/>
          <p14:tracePt t="47981" x="5056188" y="3468688"/>
          <p14:tracePt t="47988" x="5038725" y="3460750"/>
          <p14:tracePt t="47997" x="5014913" y="3452813"/>
          <p14:tracePt t="48004" x="4991100" y="3444875"/>
          <p14:tracePt t="48013" x="4975225" y="3436938"/>
          <p14:tracePt t="48020" x="4943475" y="3421063"/>
          <p14:tracePt t="48029" x="4927600" y="3413125"/>
          <p14:tracePt t="48037" x="4895850" y="3405188"/>
          <p14:tracePt t="48046" x="4864100" y="3397250"/>
          <p14:tracePt t="48052" x="4840288" y="3397250"/>
          <p14:tracePt t="48063" x="4808538" y="3397250"/>
          <p14:tracePt t="48068" x="4784725" y="3389313"/>
          <p14:tracePt t="48079" x="4768850" y="3389313"/>
          <p14:tracePt t="48084" x="4752975" y="3389313"/>
          <p14:tracePt t="48093" x="4737100" y="3389313"/>
          <p14:tracePt t="48100" x="4729163" y="3389313"/>
          <p14:tracePt t="48109" x="4713288" y="3397250"/>
          <p14:tracePt t="48117" x="4695825" y="3405188"/>
          <p14:tracePt t="48124" x="4679950" y="3413125"/>
          <p14:tracePt t="48134" x="4664075" y="3429000"/>
          <p14:tracePt t="48140" x="4648200" y="3436938"/>
          <p14:tracePt t="48150" x="4632325" y="3452813"/>
          <p14:tracePt t="48156" x="4616450" y="3460750"/>
          <p14:tracePt t="48164" x="4584700" y="3476625"/>
          <p14:tracePt t="48172" x="4568825" y="3484563"/>
          <p14:tracePt t="48180" x="4552950" y="3500438"/>
          <p14:tracePt t="48188" x="4529138" y="3516313"/>
          <p14:tracePt t="48196" x="4497388" y="3540125"/>
          <p14:tracePt t="48204" x="4465638" y="3556000"/>
          <p14:tracePt t="48212" x="4441825" y="3571875"/>
          <p14:tracePt t="48219" x="4418013" y="3587750"/>
          <p14:tracePt t="48227" x="4410075" y="3587750"/>
          <p14:tracePt t="48236" x="4386263" y="3605213"/>
          <p14:tracePt t="48252" x="4378325" y="3613150"/>
          <p14:tracePt t="48263" x="4370388" y="3621088"/>
          <p14:tracePt t="48268" x="4362450" y="3621088"/>
          <p14:tracePt t="48284" x="4352925" y="3629025"/>
          <p14:tracePt t="48292" x="4344988" y="3629025"/>
          <p14:tracePt t="48300" x="4337050" y="3644900"/>
          <p14:tracePt t="48308" x="4321175" y="3644900"/>
          <p14:tracePt t="48316" x="4321175" y="3652838"/>
          <p14:tracePt t="48324" x="4305300" y="3660775"/>
          <p14:tracePt t="48332" x="4289425" y="3668713"/>
          <p14:tracePt t="48340" x="4265613" y="3676650"/>
          <p14:tracePt t="48348" x="4249738" y="3684588"/>
          <p14:tracePt t="48356" x="4241800" y="3700463"/>
          <p14:tracePt t="48364" x="4225925" y="3700463"/>
          <p14:tracePt t="48372" x="4217988" y="3708400"/>
          <p14:tracePt t="48380" x="4210050" y="3716338"/>
          <p14:tracePt t="48388" x="4194175" y="3716338"/>
          <p14:tracePt t="48397" x="4186238" y="3724275"/>
          <p14:tracePt t="48404" x="4178300" y="3724275"/>
          <p14:tracePt t="48413" x="4170363" y="3732213"/>
          <p14:tracePt t="48420" x="4162425" y="3740150"/>
          <p14:tracePt t="48430" x="4154488" y="3740150"/>
          <p14:tracePt t="48447" x="4138613" y="3748088"/>
          <p14:tracePt t="48452" x="4138613" y="3756025"/>
          <p14:tracePt t="48460" x="4130675" y="3756025"/>
          <p14:tracePt t="48468" x="4114800" y="3771900"/>
          <p14:tracePt t="48484" x="4098925" y="3779838"/>
          <p14:tracePt t="48491" x="4090988" y="3787775"/>
          <p14:tracePt t="48499" x="4083050" y="3795713"/>
          <p14:tracePt t="48507" x="4075113" y="3803650"/>
          <p14:tracePt t="48516" x="4075113" y="3811588"/>
          <p14:tracePt t="48523" x="4067175" y="3819525"/>
          <p14:tracePt t="48531" x="4059238" y="3827463"/>
          <p14:tracePt t="48539" x="4059238" y="3835400"/>
          <p14:tracePt t="48549" x="4043363" y="3843338"/>
          <p14:tracePt t="48556" x="4043363" y="3851275"/>
          <p14:tracePt t="48564" x="4035425" y="3859213"/>
          <p14:tracePt t="48572" x="4027488" y="3867150"/>
          <p14:tracePt t="48581" x="4019550" y="3883025"/>
          <p14:tracePt t="48588" x="4011613" y="3898900"/>
          <p14:tracePt t="48598" x="4002088" y="3914775"/>
          <p14:tracePt t="48604" x="3994150" y="3922713"/>
          <p14:tracePt t="48614" x="3986213" y="3948113"/>
          <p14:tracePt t="48620" x="3970338" y="3956050"/>
          <p14:tracePt t="48629" x="3970338" y="3971925"/>
          <p14:tracePt t="48636" x="3954463" y="3995738"/>
          <p14:tracePt t="48645" x="3946525" y="4011613"/>
          <p14:tracePt t="48652" x="3938588" y="4027488"/>
          <p14:tracePt t="48660" x="3930650" y="4043363"/>
          <p14:tracePt t="48668" x="3922713" y="4059238"/>
          <p14:tracePt t="48676" x="3922713" y="4075113"/>
          <p14:tracePt t="48685" x="3922713" y="4083050"/>
          <p14:tracePt t="48692" x="3922713" y="4098925"/>
          <p14:tracePt t="48700" x="3922713" y="4114800"/>
          <p14:tracePt t="48708" x="3922713" y="4130675"/>
          <p14:tracePt t="48716" x="3922713" y="4138613"/>
          <p14:tracePt t="48724" x="3922713" y="4146550"/>
          <p14:tracePt t="48732" x="3922713" y="4154488"/>
          <p14:tracePt t="48739" x="3922713" y="4170363"/>
          <p14:tracePt t="48747" x="3922713" y="4178300"/>
          <p14:tracePt t="48755" x="3930650" y="4186238"/>
          <p14:tracePt t="48763" x="3938588" y="4210050"/>
          <p14:tracePt t="48771" x="3938588" y="4217988"/>
          <p14:tracePt t="48780" x="3938588" y="4225925"/>
          <p14:tracePt t="48788" x="3946525" y="4241800"/>
          <p14:tracePt t="48798" x="3954463" y="4249738"/>
          <p14:tracePt t="48804" x="3954463" y="4257675"/>
          <p14:tracePt t="48812" x="3954463" y="4265613"/>
          <p14:tracePt t="48820" x="3962400" y="4273550"/>
          <p14:tracePt t="48828" x="3962400" y="4281488"/>
          <p14:tracePt t="48836" x="3970338" y="4291013"/>
          <p14:tracePt t="48844" x="3978275" y="4298950"/>
          <p14:tracePt t="48852" x="3978275" y="4306888"/>
          <p14:tracePt t="48860" x="3986213" y="4314825"/>
          <p14:tracePt t="48869" x="3994150" y="4314825"/>
          <p14:tracePt t="48876" x="3994150" y="4322763"/>
          <p14:tracePt t="48885" x="4002088" y="4322763"/>
          <p14:tracePt t="48892" x="4002088" y="4330700"/>
          <p14:tracePt t="49845" x="4011613" y="4330700"/>
          <p14:tracePt t="51013" x="4011613" y="4338638"/>
          <p14:tracePt t="51029" x="4027488" y="4338638"/>
          <p14:tracePt t="51037" x="4035425" y="4338638"/>
          <p14:tracePt t="51053" x="4043363" y="4338638"/>
          <p14:tracePt t="51061" x="4051300" y="4338638"/>
          <p14:tracePt t="51078" x="4059238" y="4330700"/>
          <p14:tracePt t="51238" x="4067175" y="4330700"/>
          <p14:tracePt t="52477" x="4075113" y="4330700"/>
          <p14:tracePt t="52485" x="4083050" y="4330700"/>
          <p14:tracePt t="52493" x="4098925" y="4330700"/>
          <p14:tracePt t="52502" x="4106863" y="4330700"/>
          <p14:tracePt t="52508" x="4114800" y="4330700"/>
          <p14:tracePt t="52516" x="4122738" y="4330700"/>
          <p14:tracePt t="52532" x="4130675" y="4330700"/>
          <p14:tracePt t="52539" x="4138613" y="4330700"/>
          <p14:tracePt t="52547" x="4146550" y="4330700"/>
          <p14:tracePt t="52555" x="4146550" y="4338638"/>
          <p14:tracePt t="52741" x="4146550" y="4346575"/>
          <p14:tracePt t="52757" x="4146550" y="4354513"/>
          <p14:tracePt t="52797" x="4146550" y="4362450"/>
          <p14:tracePt t="52829" x="4154488" y="4362450"/>
          <p14:tracePt t="52838" x="4154488" y="4370388"/>
          <p14:tracePt t="52845" x="4162425" y="4370388"/>
          <p14:tracePt t="52854" x="4170363" y="4370388"/>
          <p14:tracePt t="52861" x="4178300" y="4370388"/>
          <p14:tracePt t="52877" x="4186238" y="4370388"/>
          <p14:tracePt t="52925" x="4194175" y="4370388"/>
          <p14:tracePt t="52935" x="4194175" y="4362450"/>
          <p14:tracePt t="52941" x="4202113" y="4362450"/>
          <p14:tracePt t="52949" x="4202113" y="4346575"/>
          <p14:tracePt t="52957" x="4202113" y="4338638"/>
          <p14:tracePt t="52965" x="4202113" y="4330700"/>
          <p14:tracePt t="52991" x="4217988" y="4306888"/>
          <p14:tracePt t="52997" x="4225925" y="4306888"/>
          <p14:tracePt t="53006" x="4233863" y="4298950"/>
          <p14:tracePt t="53013" x="4241800" y="4291013"/>
          <p14:tracePt t="53021" x="4265613" y="4291013"/>
          <p14:tracePt t="53029" x="4289425" y="4273550"/>
          <p14:tracePt t="53037" x="4305300" y="4265613"/>
          <p14:tracePt t="53045" x="4329113" y="4265613"/>
          <p14:tracePt t="53055" x="4344988" y="4265613"/>
          <p14:tracePt t="53061" x="4362450" y="4265613"/>
          <p14:tracePt t="53071" x="4378325" y="4265613"/>
          <p14:tracePt t="53077" x="4394200" y="4265613"/>
          <p14:tracePt t="53088" x="4402138" y="4265613"/>
          <p14:tracePt t="53093" x="4410075" y="4265613"/>
          <p14:tracePt t="53109" x="4418013" y="4265613"/>
          <p14:tracePt t="53149" x="4425950" y="4265613"/>
          <p14:tracePt t="53165" x="4433888" y="4265613"/>
          <p14:tracePt t="53172" x="4441825" y="4265613"/>
          <p14:tracePt t="53180" x="4441825" y="4273550"/>
          <p14:tracePt t="53188" x="4449763" y="4273550"/>
          <p14:tracePt t="53236" x="4449763" y="4281488"/>
          <p14:tracePt t="53437" x="4449763" y="4291013"/>
          <p14:tracePt t="53461" x="4441825" y="4298950"/>
          <p14:tracePt t="53485" x="4433888" y="4306888"/>
          <p14:tracePt t="53493" x="4410075" y="4314825"/>
          <p14:tracePt t="53500" x="4386263" y="4330700"/>
          <p14:tracePt t="53508" x="4362450" y="4354513"/>
          <p14:tracePt t="53516" x="4321175" y="4362450"/>
          <p14:tracePt t="53524" x="4297363" y="4386263"/>
          <p14:tracePt t="53532" x="4257675" y="4402138"/>
          <p14:tracePt t="53540" x="4217988" y="4425950"/>
          <p14:tracePt t="53548" x="4321175" y="4633913"/>
          <p14:tracePt t="53556" x="4584700" y="5064125"/>
          <p14:tracePt t="53564" x="4848225" y="5470525"/>
          <p14:tracePt t="53572" x="5087938" y="5892800"/>
          <p14:tracePt t="53580" x="5365750" y="6307138"/>
          <p14:tracePt t="53588" x="5645150" y="6715125"/>
          <p14:tracePt t="54238" x="12015788" y="6419850"/>
          <p14:tracePt t="54246" x="11841163" y="6681788"/>
          <p14:tracePt t="54821" x="10509250" y="6834188"/>
          <p14:tracePt t="54829" x="10525125" y="6715125"/>
          <p14:tracePt t="54837" x="10485438" y="6523038"/>
          <p14:tracePt t="54847" x="10253663" y="6499225"/>
          <p14:tracePt t="54852" x="10055225" y="6475413"/>
          <p14:tracePt t="54863" x="9894888" y="6467475"/>
          <p14:tracePt t="54869" x="9791700" y="6467475"/>
          <p14:tracePt t="54879" x="9704388" y="6467475"/>
          <p14:tracePt t="54885" x="9648825" y="6467475"/>
          <p14:tracePt t="54896" x="9601200" y="6483350"/>
          <p14:tracePt t="54901" x="9567863" y="6499225"/>
          <p14:tracePt t="54912" x="9536113" y="6515100"/>
          <p14:tracePt t="54917" x="9504363" y="6538913"/>
          <p14:tracePt t="54925" x="9448800" y="6562725"/>
          <p14:tracePt t="54934" x="9385300" y="6586538"/>
          <p14:tracePt t="54940" x="9329738" y="6618288"/>
          <p14:tracePt t="54948" x="9266238" y="6657975"/>
          <p14:tracePt t="54956" x="9193213" y="6707188"/>
          <p14:tracePt t="54964" x="9145588" y="6738938"/>
          <p14:tracePt t="54971" x="9097963" y="6786563"/>
          <p14:tracePt t="54979" x="9042400" y="6834188"/>
          <p14:tracePt t="55124" x="7639050" y="6754813"/>
          <p14:tracePt t="55133" x="7559675" y="6673850"/>
          <p14:tracePt t="55140" x="7486650" y="6594475"/>
          <p14:tracePt t="55147" x="7399338" y="6523038"/>
          <p14:tracePt t="55155" x="7304088" y="6435725"/>
          <p14:tracePt t="55164" x="7200900" y="6348413"/>
          <p14:tracePt t="55171" x="7088188" y="6251575"/>
          <p14:tracePt t="55181" x="6977063" y="6180138"/>
          <p14:tracePt t="55188" x="6873875" y="6116638"/>
          <p14:tracePt t="55196" x="6761163" y="6029325"/>
          <p14:tracePt t="55204" x="6665913" y="5972175"/>
          <p14:tracePt t="55213" x="6578600" y="5892800"/>
          <p14:tracePt t="55220" x="6467475" y="5813425"/>
          <p14:tracePt t="55229" x="6330950" y="5726113"/>
          <p14:tracePt t="55236" x="6196013" y="5613400"/>
          <p14:tracePt t="55246" x="6043613" y="5518150"/>
          <p14:tracePt t="55252" x="5876925" y="5422900"/>
          <p14:tracePt t="55263" x="5724525" y="5319713"/>
          <p14:tracePt t="55268" x="5589588" y="5230813"/>
          <p14:tracePt t="55279" x="5494338" y="5151438"/>
          <p14:tracePt t="55284" x="5397500" y="5095875"/>
          <p14:tracePt t="55292" x="5302250" y="5056188"/>
          <p14:tracePt t="55300" x="5238750" y="5008563"/>
          <p14:tracePt t="55308" x="5191125" y="4976813"/>
          <p14:tracePt t="55316" x="5151438" y="4959350"/>
          <p14:tracePt t="55324" x="5127625" y="4935538"/>
          <p14:tracePt t="55333" x="5111750" y="4919663"/>
          <p14:tracePt t="55340" x="5095875" y="4903788"/>
          <p14:tracePt t="55349" x="5080000" y="4887913"/>
          <p14:tracePt t="55356" x="5046663" y="4872038"/>
          <p14:tracePt t="55364" x="5014913" y="4856163"/>
          <p14:tracePt t="55372" x="4959350" y="4832350"/>
          <p14:tracePt t="55380" x="4879975" y="4816475"/>
          <p14:tracePt t="55388" x="4808538" y="4800600"/>
          <p14:tracePt t="55396" x="4729163" y="4792663"/>
          <p14:tracePt t="55404" x="4656138" y="4776788"/>
          <p14:tracePt t="55412" x="4576763" y="4760913"/>
          <p14:tracePt t="55419" x="4497388" y="4745038"/>
          <p14:tracePt t="55428" x="4433888" y="4721225"/>
          <p14:tracePt t="55435" x="4352925" y="4697413"/>
          <p14:tracePt t="55444" x="4281488" y="4689475"/>
          <p14:tracePt t="55451" x="4217988" y="4673600"/>
          <p14:tracePt t="55459" x="4146550" y="4657725"/>
          <p14:tracePt t="55467" x="4106863" y="4633913"/>
          <p14:tracePt t="55475" x="4067175" y="4616450"/>
          <p14:tracePt t="55483" x="4043363" y="4592638"/>
          <p14:tracePt t="55491" x="4035425" y="4576763"/>
          <p14:tracePt t="55499" x="4027488" y="4552950"/>
          <p14:tracePt t="55508" x="4011613" y="4521200"/>
          <p14:tracePt t="55516" x="4011613" y="4489450"/>
          <p14:tracePt t="55524" x="4011613" y="4449763"/>
          <p14:tracePt t="55532" x="4002088" y="4410075"/>
          <p14:tracePt t="55540" x="4002088" y="4370388"/>
          <p14:tracePt t="55549" x="4002088" y="4338638"/>
          <p14:tracePt t="55556" x="4002088" y="4306888"/>
          <p14:tracePt t="55564" x="3994150" y="4265613"/>
          <p14:tracePt t="55572" x="3986213" y="4249738"/>
          <p14:tracePt t="55580" x="3986213" y="4233863"/>
          <p14:tracePt t="55588" x="3978275" y="4225925"/>
          <p14:tracePt t="55661" x="3978275" y="4217988"/>
          <p14:tracePt t="55676" x="3978275" y="4210050"/>
          <p14:tracePt t="55692" x="3970338" y="4210050"/>
          <p14:tracePt t="55701" x="3970338" y="4202113"/>
          <p14:tracePt t="55708" x="3970338" y="4194175"/>
          <p14:tracePt t="55716" x="3962400" y="4186238"/>
          <p14:tracePt t="55724" x="3954463" y="4170363"/>
          <p14:tracePt t="55732" x="3946525" y="4154488"/>
          <p14:tracePt t="55740" x="3938588" y="4146550"/>
          <p14:tracePt t="55749" x="3938588" y="4130675"/>
          <p14:tracePt t="55757" x="3938588" y="4114800"/>
          <p14:tracePt t="55766" x="3938588" y="4090988"/>
          <p14:tracePt t="55772" x="3930650" y="4059238"/>
          <p14:tracePt t="55783" x="3930650" y="4027488"/>
          <p14:tracePt t="55788" x="3930650" y="3987800"/>
          <p14:tracePt t="55800" x="3930650" y="3938588"/>
          <p14:tracePt t="55805" x="3946525" y="3898900"/>
          <p14:tracePt t="55815" x="3962400" y="3843338"/>
          <p14:tracePt t="55820" x="3978275" y="3771900"/>
          <p14:tracePt t="55828" x="4002088" y="3708400"/>
          <p14:tracePt t="55836" x="4019550" y="3644900"/>
          <p14:tracePt t="55844" x="4043363" y="3563938"/>
          <p14:tracePt t="55852" x="4059238" y="3500438"/>
          <p14:tracePt t="55860" x="4075113" y="3421063"/>
          <p14:tracePt t="55869" x="4083050" y="3349625"/>
          <p14:tracePt t="55877" x="4090988" y="3278188"/>
          <p14:tracePt t="55884" x="4090988" y="3205163"/>
          <p14:tracePt t="55892" x="4090988" y="3141663"/>
          <p14:tracePt t="55900" x="4090988" y="3070225"/>
          <p14:tracePt t="55908" x="4090988" y="3006725"/>
          <p14:tracePt t="55917" x="4090988" y="2927350"/>
          <p14:tracePt t="55924" x="4090988" y="2862263"/>
          <p14:tracePt t="55934" x="4075113" y="2790825"/>
          <p14:tracePt t="55940" x="4059238" y="2711450"/>
          <p14:tracePt t="55950" x="4043363" y="2647950"/>
          <p14:tracePt t="55956" x="4027488" y="2584450"/>
          <p14:tracePt t="55967" x="4002088" y="2503488"/>
          <p14:tracePt t="55972" x="3986213" y="2424113"/>
          <p14:tracePt t="55987" x="3970338" y="2352675"/>
          <p14:tracePt t="55995" x="3946525" y="2273300"/>
          <p14:tracePt t="56001" x="3930650" y="2208213"/>
          <p14:tracePt t="56005" x="3914775" y="2128838"/>
          <p14:tracePt t="56013" x="3898900" y="2065338"/>
          <p14:tracePt t="56020" x="3883025" y="1985963"/>
          <p14:tracePt t="56028" x="3867150" y="1922463"/>
          <p14:tracePt t="56036" x="3843338" y="1849438"/>
          <p14:tracePt t="56044" x="3819525" y="1778000"/>
          <p14:tracePt t="56052" x="3787775" y="1698625"/>
          <p14:tracePt t="56059" x="3763963" y="1635125"/>
          <p14:tracePt t="56068" x="3732213" y="1571625"/>
          <p14:tracePt t="56075" x="3708400" y="1498600"/>
          <p14:tracePt t="56084" x="3676650" y="1435100"/>
          <p14:tracePt t="56091" x="3635375" y="1363663"/>
          <p14:tracePt t="56100" x="3611563" y="1308100"/>
          <p14:tracePt t="56107" x="3571875" y="1228725"/>
          <p14:tracePt t="56116" x="3548063" y="1171575"/>
          <p14:tracePt t="56124" x="3500438" y="1100138"/>
          <p14:tracePt t="56132" x="3476625" y="1060450"/>
          <p14:tracePt t="56140" x="3444875" y="989013"/>
          <p14:tracePt t="56149" x="3429000" y="965200"/>
          <p14:tracePt t="56156" x="3413125" y="925513"/>
          <p14:tracePt t="56165" x="3397250" y="909638"/>
          <p14:tracePt t="56171" x="3389313" y="893763"/>
          <p14:tracePt t="56180" x="3373438" y="893763"/>
          <p14:tracePt t="56188" x="3357563" y="877888"/>
          <p14:tracePt t="56197" x="3349625" y="869950"/>
          <p14:tracePt t="56205" x="3341688" y="862013"/>
          <p14:tracePt t="56213" x="3333750" y="862013"/>
          <p14:tracePt t="56222" x="3325813" y="852488"/>
          <p14:tracePt t="56228" x="3325813" y="844550"/>
          <p14:tracePt t="56293" x="3325813" y="852488"/>
          <p14:tracePt t="56302" x="3325813" y="862013"/>
          <p14:tracePt t="56309" x="3325813" y="877888"/>
          <p14:tracePt t="56320" x="3333750" y="901700"/>
          <p14:tracePt t="56325" x="3341688" y="925513"/>
          <p14:tracePt t="56336" x="3349625" y="949325"/>
          <p14:tracePt t="56341" x="3349625" y="981075"/>
          <p14:tracePt t="56350" x="3349625" y="1020763"/>
          <p14:tracePt t="56356" x="3349625" y="1052513"/>
          <p14:tracePt t="56364" x="3349625" y="1092200"/>
          <p14:tracePt t="56372" x="3349625" y="1123950"/>
          <p14:tracePt t="56379" x="3349625" y="1171575"/>
          <p14:tracePt t="56387" x="3357563" y="1228725"/>
          <p14:tracePt t="56395" x="3357563" y="1276350"/>
          <p14:tracePt t="56403" x="3357563" y="1347788"/>
          <p14:tracePt t="56411" x="3365500" y="1411288"/>
          <p14:tracePt t="56419" x="3381375" y="1482725"/>
          <p14:tracePt t="56427" x="3389313" y="1563688"/>
          <p14:tracePt t="56436" x="3405188" y="1635125"/>
          <p14:tracePt t="56444" x="3413125" y="1714500"/>
          <p14:tracePt t="56452" x="3429000" y="1785938"/>
          <p14:tracePt t="56460" x="3436938" y="1865313"/>
          <p14:tracePt t="56468" x="3452813" y="1938338"/>
          <p14:tracePt t="56476" x="3460750" y="2001838"/>
          <p14:tracePt t="56483" x="3468688" y="2057400"/>
          <p14:tracePt t="56491" x="3484563" y="2112963"/>
          <p14:tracePt t="56499" x="3492500" y="2168525"/>
          <p14:tracePt t="56507" x="3500438" y="2224088"/>
          <p14:tracePt t="56516" x="3508375" y="2273300"/>
          <p14:tracePt t="56523" x="3516313" y="2312988"/>
          <p14:tracePt t="56535" x="3516313" y="2344738"/>
          <p14:tracePt t="56540" x="3524250" y="2384425"/>
          <p14:tracePt t="56548" x="3524250" y="2416175"/>
          <p14:tracePt t="56556" x="3532188" y="2447925"/>
          <p14:tracePt t="56564" x="3540125" y="2479675"/>
          <p14:tracePt t="56572" x="3540125" y="2519363"/>
          <p14:tracePt t="56580" x="3556000" y="2543175"/>
          <p14:tracePt t="56588" x="3563938" y="2566988"/>
          <p14:tracePt t="56596" x="3571875" y="2592388"/>
          <p14:tracePt t="56604" x="3571875" y="2616200"/>
          <p14:tracePt t="56612" x="3587750" y="2640013"/>
          <p14:tracePt t="56620" x="3587750" y="2647950"/>
          <p14:tracePt t="56628" x="3595688" y="2655888"/>
          <p14:tracePt t="56636" x="3595688" y="2671763"/>
          <p14:tracePt t="56644" x="3595688" y="2687638"/>
          <p14:tracePt t="56651" x="3595688" y="2711450"/>
          <p14:tracePt t="56659" x="3595688" y="2751138"/>
          <p14:tracePt t="56667" x="3595688" y="2790825"/>
          <p14:tracePt t="56675" x="3603625" y="2854325"/>
          <p14:tracePt t="56684" x="3603625" y="2909888"/>
          <p14:tracePt t="56691" x="3603625" y="2990850"/>
          <p14:tracePt t="56700" x="3603625" y="3054350"/>
          <p14:tracePt t="56708" x="3603625" y="3133725"/>
          <p14:tracePt t="56719" x="3603625" y="3213100"/>
          <p14:tracePt t="56724" x="3603625" y="3294063"/>
          <p14:tracePt t="56732" x="3619500" y="3373438"/>
          <p14:tracePt t="56740" x="3627438" y="3444875"/>
          <p14:tracePt t="56748" x="3660775" y="3516313"/>
          <p14:tracePt t="56756" x="3676650" y="3595688"/>
          <p14:tracePt t="56764" x="3700463" y="3676650"/>
          <p14:tracePt t="56773" x="3724275" y="3740150"/>
          <p14:tracePt t="56780" x="3756025" y="3819525"/>
          <p14:tracePt t="56789" x="3795713" y="3890963"/>
          <p14:tracePt t="56796" x="3827463" y="3956050"/>
          <p14:tracePt t="56804" x="3859213" y="4027488"/>
          <p14:tracePt t="56812" x="3890963" y="4090988"/>
          <p14:tracePt t="56820" x="3930650" y="4162425"/>
          <p14:tracePt t="56828" x="3970338" y="4217988"/>
          <p14:tracePt t="56837" x="3994150" y="4281488"/>
          <p14:tracePt t="56844" x="4027488" y="4346575"/>
          <p14:tracePt t="56853" x="4059238" y="4394200"/>
          <p14:tracePt t="56860" x="4083050" y="4441825"/>
          <p14:tracePt t="56870" x="4098925" y="4473575"/>
          <p14:tracePt t="56876" x="4122738" y="4505325"/>
          <p14:tracePt t="56887" x="4122738" y="4529138"/>
          <p14:tracePt t="56892" x="4130675" y="4552950"/>
          <p14:tracePt t="56900" x="4138613" y="4576763"/>
          <p14:tracePt t="56908" x="4146550" y="4592638"/>
          <p14:tracePt t="56916" x="4146550" y="4616450"/>
          <p14:tracePt t="56924" x="4154488" y="4641850"/>
          <p14:tracePt t="56932" x="4154488" y="4657725"/>
          <p14:tracePt t="56940" x="4154488" y="4681538"/>
          <p14:tracePt t="56964" x="4154488" y="4689475"/>
          <p14:tracePt t="57012" x="4146550" y="4689475"/>
          <p14:tracePt t="57020" x="4138613" y="4689475"/>
          <p14:tracePt t="57028" x="4130675" y="4681538"/>
          <p14:tracePt t="57037" x="4114800" y="4657725"/>
          <p14:tracePt t="57044" x="4098925" y="4616450"/>
          <p14:tracePt t="57055" x="4075113" y="4584700"/>
          <p14:tracePt t="57060" x="4051300" y="4545013"/>
          <p14:tracePt t="57071" x="4043363" y="4497388"/>
          <p14:tracePt t="57076" x="4043363" y="4465638"/>
          <p14:tracePt t="57084" x="4035425" y="4441825"/>
          <p14:tracePt t="57092" x="4035425" y="4410075"/>
          <p14:tracePt t="57100" x="4035425" y="4386263"/>
          <p14:tracePt t="57108" x="4035425" y="4370388"/>
          <p14:tracePt t="57116" x="4035425" y="4346575"/>
          <p14:tracePt t="57124" x="4035425" y="4330700"/>
          <p14:tracePt t="57132" x="4035425" y="4306888"/>
          <p14:tracePt t="57141" x="4035425" y="4291013"/>
          <p14:tracePt t="57148" x="4035425" y="4273550"/>
          <p14:tracePt t="57155" x="4035425" y="4257675"/>
          <p14:tracePt t="57163" x="4035425" y="4249738"/>
          <p14:tracePt t="57171" x="4035425" y="4241800"/>
          <p14:tracePt t="57179" x="4035425" y="4233863"/>
          <p14:tracePt t="57277" x="4035425" y="4225925"/>
          <p14:tracePt t="57285" x="4035425" y="4217988"/>
          <p14:tracePt t="57301" x="4035425" y="4210050"/>
          <p14:tracePt t="57310" x="4027488" y="4194175"/>
          <p14:tracePt t="57317" x="4019550" y="4186238"/>
          <p14:tracePt t="57325" x="4011613" y="4170363"/>
          <p14:tracePt t="57333" x="3994150" y="4146550"/>
          <p14:tracePt t="57342" x="3978275" y="4130675"/>
          <p14:tracePt t="57349" x="3970338" y="4122738"/>
          <p14:tracePt t="57358" x="3946525" y="4106863"/>
          <p14:tracePt t="57365" x="3930650" y="4098925"/>
          <p14:tracePt t="57375" x="3922713" y="4083050"/>
          <p14:tracePt t="57381" x="3898900" y="4083050"/>
          <p14:tracePt t="57392" x="3890963" y="4075113"/>
          <p14:tracePt t="57396" x="3875088" y="4067175"/>
          <p14:tracePt t="57405" x="3859213" y="4059238"/>
          <p14:tracePt t="57412" x="3835400" y="4051300"/>
          <p14:tracePt t="57422" x="3811588" y="4043363"/>
          <p14:tracePt t="57428" x="3787775" y="4035425"/>
          <p14:tracePt t="57436" x="3763963" y="4027488"/>
          <p14:tracePt t="57444" x="3740150" y="4019550"/>
          <p14:tracePt t="57452" x="3708400" y="4011613"/>
          <p14:tracePt t="57460" x="3676650" y="4003675"/>
          <p14:tracePt t="57468" x="3643313" y="3995738"/>
          <p14:tracePt t="57476" x="3619500" y="3987800"/>
          <p14:tracePt t="57484" x="3595688" y="3971925"/>
          <p14:tracePt t="57493" x="3563938" y="3963988"/>
          <p14:tracePt t="57500" x="3548063" y="3956050"/>
          <p14:tracePt t="57509" x="3540125" y="3948113"/>
          <p14:tracePt t="57516" x="3524250" y="3938588"/>
          <p14:tracePt t="57524" x="3508375" y="3938588"/>
          <p14:tracePt t="57531" x="3500438" y="3930650"/>
          <p14:tracePt t="57539" x="3492500" y="3930650"/>
          <p14:tracePt t="57547" x="3484563" y="3930650"/>
          <p14:tracePt t="57555" x="3476625" y="3922713"/>
          <p14:tracePt t="57563" x="3468688" y="3922713"/>
          <p14:tracePt t="57571" x="3460750" y="3922713"/>
          <p14:tracePt t="57579" x="3452813" y="3914775"/>
          <p14:tracePt t="57588" x="3436938" y="3914775"/>
          <p14:tracePt t="57595" x="3429000" y="3914775"/>
          <p14:tracePt t="57605" x="3421063" y="3914775"/>
          <p14:tracePt t="57611" x="3413125" y="3914775"/>
          <p14:tracePt t="57620" x="3397250" y="3914775"/>
          <p14:tracePt t="57635" x="3381375" y="3914775"/>
          <p14:tracePt t="57643" x="3381375" y="3922713"/>
          <p14:tracePt t="57651" x="3373438" y="3930650"/>
          <p14:tracePt t="57659" x="3365500" y="3938588"/>
          <p14:tracePt t="57668" x="3357563" y="3948113"/>
          <p14:tracePt t="57677" x="3349625" y="3963988"/>
          <p14:tracePt t="57684" x="3333750" y="3979863"/>
          <p14:tracePt t="57693" x="3325813" y="4003675"/>
          <p14:tracePt t="57700" x="3308350" y="4027488"/>
          <p14:tracePt t="57709" x="3300413" y="4059238"/>
          <p14:tracePt t="57716" x="3284538" y="4090988"/>
          <p14:tracePt t="57725" x="3268663" y="4114800"/>
          <p14:tracePt t="57732" x="3252788" y="4146550"/>
          <p14:tracePt t="57742" x="3252788" y="4170363"/>
          <p14:tracePt t="57749" x="3236913" y="4202113"/>
          <p14:tracePt t="57759" x="3221038" y="4241800"/>
          <p14:tracePt t="57765" x="3213100" y="4265613"/>
          <p14:tracePt t="57775" x="3197225" y="4298950"/>
          <p14:tracePt t="57781" x="3197225" y="4338638"/>
          <p14:tracePt t="57792" x="3197225" y="4370388"/>
          <p14:tracePt t="57796" x="3189288" y="4402138"/>
          <p14:tracePt t="57804" x="3189288" y="4425950"/>
          <p14:tracePt t="57812" x="3189288" y="4457700"/>
          <p14:tracePt t="57820" x="3189288" y="4481513"/>
          <p14:tracePt t="57828" x="3189288" y="4505325"/>
          <p14:tracePt t="57836" x="3189288" y="4521200"/>
          <p14:tracePt t="57844" x="3189288" y="4545013"/>
          <p14:tracePt t="57852" x="3197225" y="4560888"/>
          <p14:tracePt t="57861" x="3205163" y="4576763"/>
          <p14:tracePt t="57868" x="3221038" y="4592638"/>
          <p14:tracePt t="57876" x="3236913" y="4616450"/>
          <p14:tracePt t="57884" x="3260725" y="4633913"/>
          <p14:tracePt t="57892" x="3284538" y="4649788"/>
          <p14:tracePt t="57900" x="3325813" y="4665663"/>
          <p14:tracePt t="57909" x="3349625" y="4681538"/>
          <p14:tracePt t="57917" x="3381375" y="4697413"/>
          <p14:tracePt t="57925" x="3421063" y="4713288"/>
          <p14:tracePt t="57932" x="3444875" y="4721225"/>
          <p14:tracePt t="57943" x="3484563" y="4729163"/>
          <p14:tracePt t="57948" x="3508375" y="4737100"/>
          <p14:tracePt t="57960" x="3532188" y="4745038"/>
          <p14:tracePt t="57964" x="3556000" y="4745038"/>
          <p14:tracePt t="57976" x="3571875" y="4745038"/>
          <p14:tracePt t="57980" x="3587750" y="4745038"/>
          <p14:tracePt t="57988" x="3611563" y="4745038"/>
          <p14:tracePt t="57996" x="3627438" y="4745038"/>
          <p14:tracePt t="58004" x="3643313" y="4745038"/>
          <p14:tracePt t="58012" x="3668713" y="4745038"/>
          <p14:tracePt t="58020" x="3684588" y="4737100"/>
          <p14:tracePt t="58029" x="3708400" y="4729163"/>
          <p14:tracePt t="58036" x="3732213" y="4713288"/>
          <p14:tracePt t="58045" x="3771900" y="4689475"/>
          <p14:tracePt t="58052" x="3795713" y="4681538"/>
          <p14:tracePt t="58061" x="3835400" y="4657725"/>
          <p14:tracePt t="58069" x="3859213" y="4633913"/>
          <p14:tracePt t="58077" x="3890963" y="4616450"/>
          <p14:tracePt t="58085" x="3914775" y="4584700"/>
          <p14:tracePt t="58094" x="3946525" y="4552950"/>
          <p14:tracePt t="58100" x="3970338" y="4521200"/>
          <p14:tracePt t="58110" x="3986213" y="4489450"/>
          <p14:tracePt t="58116" x="4002088" y="4465638"/>
          <p14:tracePt t="58127" x="4027488" y="4425950"/>
          <p14:tracePt t="58133" x="4043363" y="4394200"/>
          <p14:tracePt t="58144" x="4059238" y="4346575"/>
          <p14:tracePt t="58148" x="4067175" y="4306888"/>
          <p14:tracePt t="58156" x="4075113" y="4265613"/>
          <p14:tracePt t="58164" x="4083050" y="4225925"/>
          <p14:tracePt t="58172" x="4090988" y="4194175"/>
          <p14:tracePt t="58180" x="4090988" y="4162425"/>
          <p14:tracePt t="58193" x="4090988" y="4130675"/>
          <p14:tracePt t="58196" x="4090988" y="4098925"/>
          <p14:tracePt t="58204" x="4083050" y="4067175"/>
          <p14:tracePt t="58212" x="4075113" y="4043363"/>
          <p14:tracePt t="58219" x="4059238" y="4019550"/>
          <p14:tracePt t="58228" x="4051300" y="4003675"/>
          <p14:tracePt t="58235" x="4035425" y="3979863"/>
          <p14:tracePt t="58244" x="4027488" y="3956050"/>
          <p14:tracePt t="58251" x="4002088" y="3938588"/>
          <p14:tracePt t="58260" x="3994150" y="3922713"/>
          <p14:tracePt t="58268" x="3978275" y="3906838"/>
          <p14:tracePt t="58276" x="3946525" y="3890963"/>
          <p14:tracePt t="58284" x="3930650" y="3890963"/>
          <p14:tracePt t="58292" x="3914775" y="3875088"/>
          <p14:tracePt t="58300" x="3898900" y="3867150"/>
          <p14:tracePt t="58309" x="3875088" y="3859213"/>
          <p14:tracePt t="58316" x="3859213" y="3851275"/>
          <p14:tracePt t="58326" x="3843338" y="3843338"/>
          <p14:tracePt t="58332" x="3819525" y="3835400"/>
          <p14:tracePt t="58340" x="3795713" y="3819525"/>
          <p14:tracePt t="58347" x="3763963" y="3819525"/>
          <p14:tracePt t="58358" x="3740150" y="3811588"/>
          <p14:tracePt t="58365" x="3716338" y="3803650"/>
          <p14:tracePt t="58373" x="3692525" y="3803650"/>
          <p14:tracePt t="58382" x="3676650" y="3795713"/>
          <p14:tracePt t="58388" x="3660775" y="3795713"/>
          <p14:tracePt t="58397" x="3643313" y="3795713"/>
          <p14:tracePt t="58405" x="3627438" y="3795713"/>
          <p14:tracePt t="58412" x="3611563" y="3795713"/>
          <p14:tracePt t="58420" x="3587750" y="3795713"/>
          <p14:tracePt t="58428" x="3571875" y="3795713"/>
          <p14:tracePt t="58436" x="3556000" y="3803650"/>
          <p14:tracePt t="58444" x="3540125" y="3811588"/>
          <p14:tracePt t="58452" x="3524250" y="3811588"/>
          <p14:tracePt t="58461" x="3500438" y="3819525"/>
          <p14:tracePt t="58468" x="3484563" y="3827463"/>
          <p14:tracePt t="58478" x="3468688" y="3835400"/>
          <p14:tracePt t="58484" x="3444875" y="3851275"/>
          <p14:tracePt t="58494" x="3421063" y="3859213"/>
          <p14:tracePt t="58500" x="3397250" y="3875088"/>
          <p14:tracePt t="58511" x="3373438" y="3890963"/>
          <p14:tracePt t="58516" x="3365500" y="3898900"/>
          <p14:tracePt t="58524" x="3341688" y="3906838"/>
          <p14:tracePt t="58532" x="3325813" y="3922713"/>
          <p14:tracePt t="58540" x="3317875" y="3938588"/>
          <p14:tracePt t="58548" x="3300413" y="3956050"/>
          <p14:tracePt t="58556" x="3292475" y="3971925"/>
          <p14:tracePt t="58565" x="3284538" y="3987800"/>
          <p14:tracePt t="58573" x="3276600" y="4003675"/>
          <p14:tracePt t="58581" x="3276600" y="4019550"/>
          <p14:tracePt t="58589" x="3276600" y="4043363"/>
          <p14:tracePt t="58596" x="3268663" y="4067175"/>
          <p14:tracePt t="58604" x="3268663" y="4098925"/>
          <p14:tracePt t="58612" x="3268663" y="4122738"/>
          <p14:tracePt t="58619" x="3260725" y="4154488"/>
          <p14:tracePt t="58628" x="3252788" y="4186238"/>
          <p14:tracePt t="58636" x="3252788" y="4217988"/>
          <p14:tracePt t="58644" x="3252788" y="4241800"/>
          <p14:tracePt t="58651" x="3252788" y="4273550"/>
          <p14:tracePt t="58659" x="3252788" y="4291013"/>
          <p14:tracePt t="58667" x="3244850" y="4314825"/>
          <p14:tracePt t="58676" x="3244850" y="4338638"/>
          <p14:tracePt t="58683" x="3244850" y="4354513"/>
          <p14:tracePt t="58691" x="3244850" y="4362450"/>
          <p14:tracePt t="58699" x="3244850" y="4378325"/>
          <p14:tracePt t="58707" x="3252788" y="4394200"/>
          <p14:tracePt t="58715" x="3260725" y="4410075"/>
          <p14:tracePt t="58723" x="3268663" y="4425950"/>
          <p14:tracePt t="58731" x="3276600" y="4441825"/>
          <p14:tracePt t="58739" x="3292475" y="4457700"/>
          <p14:tracePt t="58747" x="3300413" y="4481513"/>
          <p14:tracePt t="58755" x="3317875" y="4489450"/>
          <p14:tracePt t="58763" x="3325813" y="4505325"/>
          <p14:tracePt t="58771" x="3341688" y="4521200"/>
          <p14:tracePt t="58780" x="3349625" y="4529138"/>
          <p14:tracePt t="58788" x="3365500" y="4545013"/>
          <p14:tracePt t="58796" x="3381375" y="4560888"/>
          <p14:tracePt t="58804" x="3397250" y="4568825"/>
          <p14:tracePt t="58812" x="3413125" y="4584700"/>
          <p14:tracePt t="58820" x="3421063" y="4592638"/>
          <p14:tracePt t="58829" x="3436938" y="4600575"/>
          <p14:tracePt t="58836" x="3452813" y="4616450"/>
          <p14:tracePt t="58846" x="3468688" y="4616450"/>
          <p14:tracePt t="58852" x="3484563" y="4624388"/>
          <p14:tracePt t="58863" x="3500438" y="4633913"/>
          <p14:tracePt t="58868" x="3516313" y="4633913"/>
          <p14:tracePt t="58876" x="3540125" y="4641850"/>
          <p14:tracePt t="58884" x="3571875" y="4649788"/>
          <p14:tracePt t="58892" x="3595688" y="4649788"/>
          <p14:tracePt t="58900" x="3611563" y="4649788"/>
          <p14:tracePt t="58908" x="3635375" y="4657725"/>
          <p14:tracePt t="58916" x="3660775" y="4657725"/>
          <p14:tracePt t="58924" x="3676650" y="4657725"/>
          <p14:tracePt t="58932" x="3692525" y="4657725"/>
          <p14:tracePt t="58940" x="3708400" y="4657725"/>
          <p14:tracePt t="58948" x="3724275" y="4649788"/>
          <p14:tracePt t="58956" x="3740150" y="4641850"/>
          <p14:tracePt t="58964" x="3748088" y="4633913"/>
          <p14:tracePt t="58982" x="3771900" y="4608513"/>
          <p14:tracePt t="58988" x="3787775" y="4592638"/>
          <p14:tracePt t="58997" x="3795713" y="4576763"/>
          <p14:tracePt t="59004" x="3811588" y="4552950"/>
          <p14:tracePt t="59013" x="3811588" y="4529138"/>
          <p14:tracePt t="59020" x="3819525" y="4505325"/>
          <p14:tracePt t="59030" x="3827463" y="4481513"/>
          <p14:tracePt t="59036" x="3843338" y="4457700"/>
          <p14:tracePt t="59046" x="3843338" y="4433888"/>
          <p14:tracePt t="59052" x="3859213" y="4394200"/>
          <p14:tracePt t="59060" x="3875088" y="4370388"/>
          <p14:tracePt t="59068" x="3890963" y="4338638"/>
          <p14:tracePt t="59076" x="3890963" y="4306888"/>
          <p14:tracePt t="59084" x="3906838" y="4273550"/>
          <p14:tracePt t="59092" x="3914775" y="4249738"/>
          <p14:tracePt t="59100" x="3930650" y="4210050"/>
          <p14:tracePt t="59108" x="3930650" y="4186238"/>
          <p14:tracePt t="59116" x="3930650" y="4170363"/>
          <p14:tracePt t="59124" x="3930650" y="4154488"/>
          <p14:tracePt t="59133" x="3930650" y="4138613"/>
          <p14:tracePt t="59140" x="3930650" y="4130675"/>
          <p14:tracePt t="59148" x="3930650" y="4114800"/>
          <p14:tracePt t="59156" x="3930650" y="4106863"/>
          <p14:tracePt t="59164" x="3930650" y="4098925"/>
          <p14:tracePt t="59172" x="3922713" y="4083050"/>
          <p14:tracePt t="59188" x="3914775" y="4075113"/>
          <p14:tracePt t="59197" x="3906838" y="4067175"/>
          <p14:tracePt t="59204" x="3898900" y="4051300"/>
          <p14:tracePt t="59214" x="3883025" y="4051300"/>
          <p14:tracePt t="59220" x="3875088" y="4035425"/>
          <p14:tracePt t="59228" x="3867150" y="4027488"/>
          <p14:tracePt t="59236" x="3867150" y="4019550"/>
          <p14:tracePt t="59244" x="3851275" y="4019550"/>
          <p14:tracePt t="59252" x="3851275" y="4003675"/>
          <p14:tracePt t="59260" x="3843338" y="3995738"/>
          <p14:tracePt t="59268" x="3835400" y="3987800"/>
          <p14:tracePt t="59276" x="3827463" y="3979863"/>
          <p14:tracePt t="59284" x="3819525" y="3971925"/>
          <p14:tracePt t="59292" x="3811588" y="3963988"/>
          <p14:tracePt t="59300" x="3803650" y="3956050"/>
          <p14:tracePt t="59316" x="3795713" y="3948113"/>
          <p14:tracePt t="59589" x="3787775" y="3948113"/>
          <p14:tracePt t="59597" x="3779838" y="3948113"/>
          <p14:tracePt t="59613" x="3771900" y="3948113"/>
          <p14:tracePt t="59629" x="3763963" y="3948113"/>
          <p14:tracePt t="59638" x="3756025" y="3948113"/>
          <p14:tracePt t="59645" x="3748088" y="3938588"/>
          <p14:tracePt t="59652" x="3732213" y="3938588"/>
          <p14:tracePt t="59660" x="3716338" y="3930650"/>
          <p14:tracePt t="59668" x="3708400" y="3922713"/>
          <p14:tracePt t="59676" x="3684588" y="3922713"/>
          <p14:tracePt t="59684" x="3676650" y="3914775"/>
          <p14:tracePt t="59691" x="3668713" y="3906838"/>
          <p14:tracePt t="59700" x="3651250" y="3906838"/>
          <p14:tracePt t="59708" x="3643313" y="3898900"/>
          <p14:tracePt t="59715" x="3635375" y="3890963"/>
          <p14:tracePt t="59723" x="3619500" y="3890963"/>
          <p14:tracePt t="59731" x="3611563" y="3890963"/>
          <p14:tracePt t="59739" x="3603625" y="3883025"/>
          <p14:tracePt t="59748" x="3595688" y="3883025"/>
          <p14:tracePt t="59764" x="3587750" y="3883025"/>
          <p14:tracePt t="59837" x="3579813" y="3883025"/>
          <p14:tracePt t="59853" x="3571875" y="3883025"/>
          <p14:tracePt t="59869" x="3556000" y="3883025"/>
          <p14:tracePt t="59877" x="3540125" y="3883025"/>
          <p14:tracePt t="59885" x="3532188" y="3883025"/>
          <p14:tracePt t="59892" x="3516313" y="3890963"/>
          <p14:tracePt t="59901" x="3500438" y="3890963"/>
          <p14:tracePt t="59908" x="3476625" y="3890963"/>
          <p14:tracePt t="59917" x="3468688" y="3898900"/>
          <p14:tracePt t="59924" x="3460750" y="3898900"/>
          <p14:tracePt t="59934" x="3452813" y="3898900"/>
          <p14:tracePt t="59940" x="3444875" y="3898900"/>
          <p14:tracePt t="59951" x="3436938" y="3898900"/>
          <p14:tracePt t="59964" x="3436938" y="3906838"/>
          <p14:tracePt t="59972" x="3429000" y="3906838"/>
          <p14:tracePt t="59987" x="3429000" y="3914775"/>
          <p14:tracePt t="59996" x="3421063" y="3914775"/>
          <p14:tracePt t="60004" x="3421063" y="3922713"/>
          <p14:tracePt t="60012" x="3405188" y="3930650"/>
          <p14:tracePt t="60028" x="3397250" y="3938588"/>
          <p14:tracePt t="60036" x="3389313" y="3948113"/>
          <p14:tracePt t="60044" x="3381375" y="3956050"/>
          <p14:tracePt t="60052" x="3365500" y="3963988"/>
          <p14:tracePt t="60060" x="3357563" y="3979863"/>
          <p14:tracePt t="60076" x="3349625" y="3987800"/>
          <p14:tracePt t="60085" x="3349625" y="3995738"/>
          <p14:tracePt t="60092" x="3341688" y="4003675"/>
          <p14:tracePt t="60102" x="3341688" y="4011613"/>
          <p14:tracePt t="60108" x="3333750" y="4019550"/>
          <p14:tracePt t="60119" x="3333750" y="4027488"/>
          <p14:tracePt t="60124" x="3325813" y="4043363"/>
          <p14:tracePt t="60132" x="3325813" y="4051300"/>
          <p14:tracePt t="60140" x="3317875" y="4059238"/>
          <p14:tracePt t="60148" x="3317875" y="4083050"/>
          <p14:tracePt t="60156" x="3317875" y="4098925"/>
          <p14:tracePt t="60164" x="3317875" y="4114800"/>
          <p14:tracePt t="60172" x="3317875" y="4130675"/>
          <p14:tracePt t="60180" x="3317875" y="4154488"/>
          <p14:tracePt t="60188" x="3317875" y="4170363"/>
          <p14:tracePt t="60196" x="3317875" y="4194175"/>
          <p14:tracePt t="60204" x="3317875" y="4210050"/>
          <p14:tracePt t="60212" x="3317875" y="4225925"/>
          <p14:tracePt t="60220" x="3317875" y="4241800"/>
          <p14:tracePt t="60228" x="3317875" y="4265613"/>
          <p14:tracePt t="60236" x="3325813" y="4281488"/>
          <p14:tracePt t="60244" x="3325813" y="4306888"/>
          <p14:tracePt t="60252" x="3325813" y="4314825"/>
          <p14:tracePt t="60260" x="3325813" y="4330700"/>
          <p14:tracePt t="60269" x="3333750" y="4354513"/>
          <p14:tracePt t="60276" x="3341688" y="4370388"/>
          <p14:tracePt t="60286" x="3349625" y="4378325"/>
          <p14:tracePt t="60292" x="3349625" y="4394200"/>
          <p14:tracePt t="60302" x="3349625" y="4410075"/>
          <p14:tracePt t="60307" x="3365500" y="4418013"/>
          <p14:tracePt t="60316" x="3365500" y="4425950"/>
          <p14:tracePt t="60323" x="3373438" y="4449763"/>
          <p14:tracePt t="60331" x="3381375" y="4457700"/>
          <p14:tracePt t="60340" x="3389313" y="4465638"/>
          <p14:tracePt t="60348" x="3397250" y="4481513"/>
          <p14:tracePt t="60356" x="3405188" y="4489450"/>
          <p14:tracePt t="60364" x="3421063" y="4505325"/>
          <p14:tracePt t="60372" x="3429000" y="4521200"/>
          <p14:tracePt t="60380" x="3444875" y="4529138"/>
          <p14:tracePt t="60389" x="3452813" y="4545013"/>
          <p14:tracePt t="60396" x="3468688" y="4545013"/>
          <p14:tracePt t="60404" x="3484563" y="4560888"/>
          <p14:tracePt t="60412" x="3500438" y="4568825"/>
          <p14:tracePt t="60420" x="3508375" y="4576763"/>
          <p14:tracePt t="60428" x="3532188" y="4584700"/>
          <p14:tracePt t="60437" x="3540125" y="4584700"/>
          <p14:tracePt t="60444" x="3556000" y="4584700"/>
          <p14:tracePt t="60453" x="3571875" y="4600575"/>
          <p14:tracePt t="60460" x="3587750" y="4600575"/>
          <p14:tracePt t="60470" x="3611563" y="4608513"/>
          <p14:tracePt t="60476" x="3619500" y="4608513"/>
          <p14:tracePt t="60487" x="3635375" y="4608513"/>
          <p14:tracePt t="60492" x="3651250" y="4608513"/>
          <p14:tracePt t="60500" x="3668713" y="4608513"/>
          <p14:tracePt t="60508" x="3692525" y="4608513"/>
          <p14:tracePt t="60516" x="3716338" y="4608513"/>
          <p14:tracePt t="60524" x="3732213" y="4608513"/>
          <p14:tracePt t="60532" x="3748088" y="4608513"/>
          <p14:tracePt t="60540" x="3771900" y="4608513"/>
          <p14:tracePt t="60548" x="3787775" y="4608513"/>
          <p14:tracePt t="60556" x="3803650" y="4608513"/>
          <p14:tracePt t="60564" x="3819525" y="4608513"/>
          <p14:tracePt t="60572" x="3843338" y="4600575"/>
          <p14:tracePt t="60580" x="3859213" y="4600575"/>
          <p14:tracePt t="60588" x="3875088" y="4592638"/>
          <p14:tracePt t="60596" x="3883025" y="4592638"/>
          <p14:tracePt t="60604" x="3898900" y="4592638"/>
          <p14:tracePt t="60612" x="3906838" y="4592638"/>
          <p14:tracePt t="60621" x="3906838" y="4584700"/>
          <p14:tracePt t="60628" x="3922713" y="4584700"/>
          <p14:tracePt t="60638" x="3930650" y="4584700"/>
          <p14:tracePt t="60644" x="3938588" y="4576763"/>
          <p14:tracePt t="60654" x="3946525" y="4576763"/>
          <p14:tracePt t="60660" x="3954463" y="4568825"/>
          <p14:tracePt t="60671" x="3962400" y="4568825"/>
          <p14:tracePt t="60676" x="3970338" y="4568825"/>
          <p14:tracePt t="60684" x="3970338" y="4560888"/>
          <p14:tracePt t="60692" x="3978275" y="4560888"/>
          <p14:tracePt t="60708" x="3986213" y="4560888"/>
          <p14:tracePt t="60838" x="3986213" y="4552950"/>
          <p14:tracePt t="60845" x="3986213" y="4545013"/>
          <p14:tracePt t="60856" x="4002088" y="4521200"/>
          <p14:tracePt t="60862" x="4027488" y="4473575"/>
          <p14:tracePt t="60869" x="4067175" y="4418013"/>
          <p14:tracePt t="60879" x="4106863" y="4322763"/>
          <p14:tracePt t="60885" x="4170363" y="4194175"/>
          <p14:tracePt t="60893" x="4265613" y="4027488"/>
          <p14:tracePt t="60900" x="4402138" y="3795713"/>
          <p14:tracePt t="60909" x="4560888" y="3532188"/>
          <p14:tracePt t="60916" x="4737100" y="3252788"/>
          <p14:tracePt t="60925" x="4911725" y="2998788"/>
          <p14:tracePt t="60932" x="5046663" y="2759075"/>
          <p14:tracePt t="60942" x="5175250" y="2566988"/>
          <p14:tracePt t="60948" x="5294313" y="2408238"/>
          <p14:tracePt t="60959" x="5430838" y="2249488"/>
          <p14:tracePt t="60965" x="5581650" y="2105025"/>
          <p14:tracePt t="60978" x="5700713" y="1993900"/>
          <p14:tracePt t="60982" x="5797550" y="1898650"/>
          <p14:tracePt t="60992" x="5900738" y="1801813"/>
          <p14:tracePt t="60997" x="5964238" y="1762125"/>
          <p14:tracePt t="61007" x="6003925" y="1722438"/>
          <p14:tracePt t="61012" x="6035675" y="1698625"/>
          <p14:tracePt t="61025" x="6043613" y="1674813"/>
          <p14:tracePt t="61029" x="6059488" y="1666875"/>
          <p14:tracePt t="61037" x="6067425" y="1651000"/>
          <p14:tracePt t="61045" x="6075363" y="1643063"/>
          <p14:tracePt t="61053" x="6083300" y="1643063"/>
          <p14:tracePt t="61063" x="6083300" y="1635125"/>
          <p14:tracePt t="61141" x="6091238" y="1627188"/>
          <p14:tracePt t="61148" x="6108700" y="1611313"/>
          <p14:tracePt t="61156" x="6156325" y="1587500"/>
          <p14:tracePt t="61164" x="6180138" y="1563688"/>
          <p14:tracePt t="61173" x="6219825" y="1530350"/>
          <p14:tracePt t="61180" x="6243638" y="1490663"/>
          <p14:tracePt t="61189" x="6259513" y="1458913"/>
          <p14:tracePt t="61196" x="6259513" y="1435100"/>
          <p14:tracePt t="61204" x="6259513" y="1411288"/>
          <p14:tracePt t="61212" x="6259513" y="1387475"/>
          <p14:tracePt t="61220" x="6259513" y="1363663"/>
          <p14:tracePt t="61228" x="6259513" y="1339850"/>
          <p14:tracePt t="61236" x="6251575" y="1316038"/>
          <p14:tracePt t="61246" x="6243638" y="1292225"/>
          <p14:tracePt t="61253" x="6243638" y="1268413"/>
          <p14:tracePt t="61263" x="6243638" y="1244600"/>
          <p14:tracePt t="61269" x="6243638" y="1220788"/>
          <p14:tracePt t="61277" x="6243638" y="1187450"/>
          <p14:tracePt t="61285" x="6243638" y="1163638"/>
          <p14:tracePt t="61293" x="6243638" y="1147763"/>
          <p14:tracePt t="61300" x="6251575" y="1131888"/>
          <p14:tracePt t="61309" x="6259513" y="1116013"/>
          <p14:tracePt t="61316" x="6267450" y="1100138"/>
          <p14:tracePt t="61324" x="6275388" y="1092200"/>
          <p14:tracePt t="61332" x="6283325" y="1076325"/>
          <p14:tracePt t="61341" x="6291263" y="1068388"/>
          <p14:tracePt t="61348" x="6307138" y="1060450"/>
          <p14:tracePt t="61364" x="6323013" y="1060450"/>
          <p14:tracePt t="61375" x="6330950" y="1060450"/>
          <p14:tracePt t="61380" x="6330950" y="1052513"/>
          <p14:tracePt t="61388" x="6346825" y="1052513"/>
          <p14:tracePt t="61396" x="6362700" y="1052513"/>
          <p14:tracePt t="61404" x="6378575" y="1052513"/>
          <p14:tracePt t="61412" x="6402388" y="1052513"/>
          <p14:tracePt t="61420" x="6426200" y="1052513"/>
          <p14:tracePt t="61428" x="6451600" y="1052513"/>
          <p14:tracePt t="61436" x="6483350" y="1052513"/>
          <p14:tracePt t="61444" x="6515100" y="1052513"/>
          <p14:tracePt t="61452" x="6554788" y="1052513"/>
          <p14:tracePt t="61460" x="6602413" y="1052513"/>
          <p14:tracePt t="61468" x="6642100" y="1052513"/>
          <p14:tracePt t="61476" x="6689725" y="1052513"/>
          <p14:tracePt t="61484" x="6729413" y="1044575"/>
          <p14:tracePt t="61492" x="6777038" y="1036638"/>
          <p14:tracePt t="61500" x="6810375" y="1028700"/>
          <p14:tracePt t="61508" x="6842125" y="1020763"/>
          <p14:tracePt t="61516" x="6865938" y="1012825"/>
          <p14:tracePt t="61525" x="6881813" y="1004888"/>
          <p14:tracePt t="61532" x="6897688" y="996950"/>
          <p14:tracePt t="61541" x="6905625" y="996950"/>
          <p14:tracePt t="61548" x="6921500" y="989013"/>
          <p14:tracePt t="61559" x="6929438" y="981075"/>
          <p14:tracePt t="61564" x="6945313" y="981075"/>
          <p14:tracePt t="61573" x="6953250" y="973138"/>
          <p14:tracePt t="61580" x="6969125" y="965200"/>
          <p14:tracePt t="61588" x="6977063" y="965200"/>
          <p14:tracePt t="61596" x="7000875" y="957263"/>
          <p14:tracePt t="61603" x="7016750" y="957263"/>
          <p14:tracePt t="61611" x="7032625" y="949325"/>
          <p14:tracePt t="61619" x="7056438" y="941388"/>
          <p14:tracePt t="61628" x="7072313" y="941388"/>
          <p14:tracePt t="61636" x="7096125" y="925513"/>
          <p14:tracePt t="61645" x="7119938" y="917575"/>
          <p14:tracePt t="61652" x="7135813" y="909638"/>
          <p14:tracePt t="61660" x="7153275" y="901700"/>
          <p14:tracePt t="61668" x="7169150" y="893763"/>
          <p14:tracePt t="61676" x="7185025" y="893763"/>
          <p14:tracePt t="61684" x="7192963" y="885825"/>
          <p14:tracePt t="61693" x="7200900" y="877888"/>
          <p14:tracePt t="61700" x="7216775" y="877888"/>
          <p14:tracePt t="61709" x="7216775" y="869950"/>
          <p14:tracePt t="61716" x="7224713" y="869950"/>
          <p14:tracePt t="61732" x="7232650" y="869950"/>
          <p14:tracePt t="61742" x="7240588" y="869950"/>
          <p14:tracePt t="62869" x="7240588" y="862013"/>
          <p14:tracePt t="62892" x="7232650" y="869950"/>
          <p14:tracePt t="62900" x="7224713" y="877888"/>
          <p14:tracePt t="62908" x="7216775" y="885825"/>
          <p14:tracePt t="62916" x="7200900" y="893763"/>
          <p14:tracePt t="62923" x="7200900" y="909638"/>
          <p14:tracePt t="62931" x="7185025" y="909638"/>
          <p14:tracePt t="62939" x="7185025" y="917575"/>
          <p14:tracePt t="62947" x="7169150" y="917575"/>
          <p14:tracePt t="62955" x="7169150" y="925513"/>
          <p14:tracePt t="62963" x="7161213" y="933450"/>
          <p14:tracePt t="62985" x="7145338" y="949325"/>
          <p14:tracePt t="62988" x="7135813" y="949325"/>
          <p14:tracePt t="62999" x="7127875" y="957263"/>
          <p14:tracePt t="63004" x="7127875" y="965200"/>
          <p14:tracePt t="63012" x="7119938" y="973138"/>
          <p14:tracePt t="63020" x="7112000" y="973138"/>
          <p14:tracePt t="63028" x="7104063" y="989013"/>
          <p14:tracePt t="63036" x="7096125" y="989013"/>
          <p14:tracePt t="63044" x="7088188" y="1004888"/>
          <p14:tracePt t="63052" x="7072313" y="1012825"/>
          <p14:tracePt t="63060" x="7064375" y="1028700"/>
          <p14:tracePt t="63069" x="7040563" y="1044575"/>
          <p14:tracePt t="63076" x="7024688" y="1052513"/>
          <p14:tracePt t="63084" x="7008813" y="1068388"/>
          <p14:tracePt t="63092" x="6992938" y="1084263"/>
          <p14:tracePt t="63100" x="6961188" y="1108075"/>
          <p14:tracePt t="63108" x="6937375" y="1131888"/>
          <p14:tracePt t="63116" x="6905625" y="1155700"/>
          <p14:tracePt t="63124" x="6865938" y="1195388"/>
          <p14:tracePt t="63133" x="6826250" y="1228725"/>
          <p14:tracePt t="63141" x="6784975" y="1276350"/>
          <p14:tracePt t="63150" x="6737350" y="1323975"/>
          <p14:tracePt t="63155" x="6689725" y="1387475"/>
          <p14:tracePt t="63164" x="6626225" y="1450975"/>
          <p14:tracePt t="63171" x="6570663" y="1522413"/>
          <p14:tracePt t="63180" x="6523038" y="1603375"/>
          <p14:tracePt t="63187" x="6467475" y="1682750"/>
          <p14:tracePt t="63195" x="6402388" y="1770063"/>
          <p14:tracePt t="63204" x="6354763" y="1841500"/>
          <p14:tracePt t="63211" x="6291263" y="1906588"/>
          <p14:tracePt t="63219" x="6227763" y="1985963"/>
          <p14:tracePt t="63227" x="6172200" y="2065338"/>
          <p14:tracePt t="63235" x="6108700" y="2136775"/>
          <p14:tracePt t="63243" x="6019800" y="2233613"/>
          <p14:tracePt t="63254" x="5956300" y="2320925"/>
          <p14:tracePt t="63260" x="5900738" y="2416175"/>
          <p14:tracePt t="63269" x="5837238" y="2495550"/>
          <p14:tracePt t="63276" x="5773738" y="2584450"/>
          <p14:tracePt t="63285" x="5716588" y="2647950"/>
          <p14:tracePt t="63292" x="5668963" y="2711450"/>
          <p14:tracePt t="63301" x="5629275" y="2759075"/>
          <p14:tracePt t="63308" x="5581650" y="2806700"/>
          <p14:tracePt t="63317" x="5534025" y="2854325"/>
          <p14:tracePt t="63324" x="5494338" y="2894013"/>
          <p14:tracePt t="63335" x="5462588" y="2935288"/>
          <p14:tracePt t="63340" x="5422900" y="2967038"/>
          <p14:tracePt t="63351" x="5381625" y="2998788"/>
          <p14:tracePt t="63356" x="5341938" y="3030538"/>
          <p14:tracePt t="63368" x="5318125" y="3062288"/>
          <p14:tracePt t="63372" x="5278438" y="3086100"/>
          <p14:tracePt t="63380" x="5246688" y="3125788"/>
          <p14:tracePt t="63388" x="5222875" y="3157538"/>
          <p14:tracePt t="63396" x="5207000" y="3181350"/>
          <p14:tracePt t="63404" x="5183188" y="3205163"/>
          <p14:tracePt t="63412" x="5175250" y="3228975"/>
          <p14:tracePt t="63421" x="5151438" y="3252788"/>
          <p14:tracePt t="63428" x="5143500" y="3278188"/>
          <p14:tracePt t="63437" x="5119688" y="3302000"/>
          <p14:tracePt t="63444" x="5111750" y="3325813"/>
          <p14:tracePt t="63453" x="5087938" y="3349625"/>
          <p14:tracePt t="63460" x="5064125" y="3381375"/>
          <p14:tracePt t="63469" x="5038725" y="3405188"/>
          <p14:tracePt t="63477" x="5006975" y="3444875"/>
          <p14:tracePt t="63485" x="4967288" y="3492500"/>
          <p14:tracePt t="63492" x="4927600" y="3548063"/>
          <p14:tracePt t="63502" x="4887913" y="3595688"/>
          <p14:tracePt t="63508" x="4856163" y="3652838"/>
          <p14:tracePt t="63518" x="4808538" y="3708400"/>
          <p14:tracePt t="63524" x="4768850" y="3779838"/>
          <p14:tracePt t="63535" x="4713288" y="3851275"/>
          <p14:tracePt t="63540" x="4672013" y="3906838"/>
          <p14:tracePt t="63548" x="4632325" y="3963988"/>
          <p14:tracePt t="63557" x="4592638" y="4027488"/>
          <p14:tracePt t="63565" x="4560888" y="4083050"/>
          <p14:tracePt t="63572" x="4521200" y="4138613"/>
          <p14:tracePt t="63580" x="4489450" y="4186238"/>
          <p14:tracePt t="63588" x="4481513" y="4225925"/>
          <p14:tracePt t="63596" x="4465638" y="4257675"/>
          <p14:tracePt t="63605" x="4457700" y="4273550"/>
          <p14:tracePt t="63612" x="4449763" y="4298950"/>
          <p14:tracePt t="63621" x="4441825" y="4322763"/>
          <p14:tracePt t="63628" x="4433888" y="4330700"/>
          <p14:tracePt t="63637" x="4425950" y="4346575"/>
          <p14:tracePt t="63644" x="4418013" y="4362450"/>
          <p14:tracePt t="63653" x="4410075" y="4362450"/>
          <p14:tracePt t="63660" x="4410075" y="4370388"/>
          <p14:tracePt t="63677" x="4410075" y="4378325"/>
          <p14:tracePt t="63686" x="4402138" y="4378325"/>
          <p14:tracePt t="63692" x="4402138" y="4386263"/>
          <p14:tracePt t="63703" x="4402138" y="4394200"/>
          <p14:tracePt t="63719" x="4394200" y="4402138"/>
          <p14:tracePt t="63732" x="4386263" y="4418013"/>
          <p14:tracePt t="63740" x="4386263" y="4425950"/>
          <p14:tracePt t="63749" x="4370388" y="4441825"/>
          <p14:tracePt t="63756" x="4362450" y="4457700"/>
          <p14:tracePt t="63764" x="4337050" y="4489450"/>
          <p14:tracePt t="63772" x="4321175" y="4513263"/>
          <p14:tracePt t="63780" x="4297363" y="4537075"/>
          <p14:tracePt t="63789" x="4281488" y="4552950"/>
          <p14:tracePt t="63796" x="4265613" y="4576763"/>
          <p14:tracePt t="63804" x="4249738" y="4592638"/>
          <p14:tracePt t="63812" x="4241800" y="4600575"/>
          <p14:tracePt t="63820" x="4241800" y="4608513"/>
          <p14:tracePt t="63828" x="4233863" y="4608513"/>
          <p14:tracePt t="63837" x="4233863" y="4616450"/>
          <p14:tracePt t="63844" x="4225925" y="4616450"/>
          <p14:tracePt t="63957" x="4233863" y="4616450"/>
          <p14:tracePt t="63972" x="4249738" y="4616450"/>
          <p14:tracePt t="63980" x="4257675" y="4616450"/>
          <p14:tracePt t="63988" x="4265613" y="4616450"/>
          <p14:tracePt t="63995" x="4281488" y="4616450"/>
          <p14:tracePt t="64003" x="4297363" y="4616450"/>
          <p14:tracePt t="64012" x="4321175" y="4616450"/>
          <p14:tracePt t="64019" x="4344988" y="4616450"/>
          <p14:tracePt t="64027" x="4370388" y="4616450"/>
          <p14:tracePt t="64035" x="4394200" y="4616450"/>
          <p14:tracePt t="64043" x="4425950" y="4616450"/>
          <p14:tracePt t="64052" x="4457700" y="4616450"/>
          <p14:tracePt t="64060" x="4497388" y="4616450"/>
          <p14:tracePt t="64071" x="4545013" y="4616450"/>
          <p14:tracePt t="64076" x="4592638" y="4608513"/>
          <p14:tracePt t="64084" x="4640263" y="4608513"/>
          <p14:tracePt t="64092" x="4672013" y="4608513"/>
          <p14:tracePt t="64100" x="4695825" y="4608513"/>
          <p14:tracePt t="64108" x="4721225" y="4608513"/>
          <p14:tracePt t="64116" x="4745038" y="4608513"/>
          <p14:tracePt t="64125" x="4760913" y="4608513"/>
          <p14:tracePt t="64133" x="4776788" y="4608513"/>
          <p14:tracePt t="64141" x="4792663" y="4608513"/>
          <p14:tracePt t="64148" x="4816475" y="4608513"/>
          <p14:tracePt t="64156" x="4832350" y="4608513"/>
          <p14:tracePt t="64164" x="4856163" y="4608513"/>
          <p14:tracePt t="64172" x="4879975" y="4600575"/>
          <p14:tracePt t="64180" x="4903788" y="4600575"/>
          <p14:tracePt t="64188" x="4927600" y="4592638"/>
          <p14:tracePt t="64196" x="4975225" y="4592638"/>
          <p14:tracePt t="64204" x="5006975" y="4584700"/>
          <p14:tracePt t="64212" x="5056188" y="4576763"/>
          <p14:tracePt t="64220" x="5095875" y="4576763"/>
          <p14:tracePt t="64228" x="5127625" y="4576763"/>
          <p14:tracePt t="64237" x="5151438" y="4576763"/>
          <p14:tracePt t="64244" x="5167313" y="4576763"/>
          <p14:tracePt t="64254" x="5183188" y="4576763"/>
          <p14:tracePt t="64260" x="5199063" y="4576763"/>
          <p14:tracePt t="64268" x="5214938" y="4576763"/>
          <p14:tracePt t="64276" x="5222875" y="4576763"/>
          <p14:tracePt t="64284" x="5238750" y="4576763"/>
          <p14:tracePt t="64292" x="5254625" y="4576763"/>
          <p14:tracePt t="64299" x="5270500" y="4576763"/>
          <p14:tracePt t="64308" x="5294313" y="4576763"/>
          <p14:tracePt t="64315" x="5318125" y="4576763"/>
          <p14:tracePt t="64324" x="5341938" y="4576763"/>
          <p14:tracePt t="64332" x="5373688" y="4576763"/>
          <p14:tracePt t="64340" x="5407025" y="4576763"/>
          <p14:tracePt t="64347" x="5430838" y="4576763"/>
          <p14:tracePt t="64356" x="5462588" y="4584700"/>
          <p14:tracePt t="64364" x="5494338" y="4584700"/>
          <p14:tracePt t="64372" x="5518150" y="4584700"/>
          <p14:tracePt t="64380" x="5557838" y="4592638"/>
          <p14:tracePt t="64388" x="5589588" y="4592638"/>
          <p14:tracePt t="64396" x="5637213" y="4600575"/>
          <p14:tracePt t="64405" x="5700713" y="4600575"/>
          <p14:tracePt t="64412" x="5740400" y="4600575"/>
          <p14:tracePt t="64421" x="5789613" y="4600575"/>
          <p14:tracePt t="64428" x="5853113" y="4608513"/>
          <p14:tracePt t="64438" x="5908675" y="4608513"/>
          <p14:tracePt t="64444" x="5972175" y="4616450"/>
          <p14:tracePt t="64452" x="6027738" y="4616450"/>
          <p14:tracePt t="64460" x="6075363" y="4616450"/>
          <p14:tracePt t="64468" x="6156325" y="4616450"/>
          <p14:tracePt t="64476" x="6203950" y="4616450"/>
          <p14:tracePt t="64484" x="6283325" y="4616450"/>
          <p14:tracePt t="64492" x="6338888" y="4616450"/>
          <p14:tracePt t="64499" x="6386513" y="4616450"/>
          <p14:tracePt t="64508" x="6434138" y="4616450"/>
          <p14:tracePt t="64515" x="6467475" y="4616450"/>
          <p14:tracePt t="64524" x="6499225" y="4616450"/>
          <p14:tracePt t="64532" x="6523038" y="4616450"/>
          <p14:tracePt t="64542" x="6546850" y="4616450"/>
          <p14:tracePt t="64548" x="6578600" y="4616450"/>
          <p14:tracePt t="64558" x="6610350" y="4616450"/>
          <p14:tracePt t="64565" x="6642100" y="4616450"/>
          <p14:tracePt t="64575" x="6689725" y="4616450"/>
          <p14:tracePt t="64581" x="6729413" y="4616450"/>
          <p14:tracePt t="64592" x="6784975" y="4608513"/>
          <p14:tracePt t="64597" x="6842125" y="4608513"/>
          <p14:tracePt t="64608" x="6889750" y="4608513"/>
          <p14:tracePt t="64613" x="6945313" y="4600575"/>
          <p14:tracePt t="64625" x="7000875" y="4592638"/>
          <p14:tracePt t="64630" x="7056438" y="4592638"/>
          <p14:tracePt t="64638" x="7096125" y="4584700"/>
          <p14:tracePt t="64645" x="7145338" y="4584700"/>
          <p14:tracePt t="64653" x="7192963" y="4576763"/>
          <p14:tracePt t="64660" x="7232650" y="4576763"/>
          <p14:tracePt t="64668" x="7264400" y="4576763"/>
          <p14:tracePt t="64676" x="7304088" y="4576763"/>
          <p14:tracePt t="64684" x="7351713" y="4576763"/>
          <p14:tracePt t="64692" x="7391400" y="4576763"/>
          <p14:tracePt t="64700" x="7439025" y="4568825"/>
          <p14:tracePt t="64708" x="7470775" y="4568825"/>
          <p14:tracePt t="64715" x="7504113" y="4568825"/>
          <p14:tracePt t="64724" x="7519988" y="4568825"/>
          <p14:tracePt t="64732" x="7535863" y="4568825"/>
          <p14:tracePt t="64740" x="7559675" y="4568825"/>
          <p14:tracePt t="64748" x="7567613" y="4568825"/>
          <p14:tracePt t="64756" x="7575550" y="4568825"/>
          <p14:tracePt t="64764" x="7583488" y="4568825"/>
          <p14:tracePt t="64773" x="7599363" y="4568825"/>
          <p14:tracePt t="64780" x="7607300" y="4568825"/>
          <p14:tracePt t="64790" x="7615238" y="4568825"/>
          <p14:tracePt t="64796" x="7631113" y="4568825"/>
          <p14:tracePt t="64812" x="7639050" y="4568825"/>
          <p14:tracePt t="64828" x="7646988" y="4568825"/>
          <p14:tracePt t="64844" x="7654925" y="4568825"/>
          <p14:tracePt t="64852" x="7662863" y="4568825"/>
          <p14:tracePt t="64892" x="7670800" y="4568825"/>
          <p14:tracePt t="64908" x="7678738" y="4568825"/>
          <p14:tracePt t="64924" x="7686675" y="4568825"/>
          <p14:tracePt t="64932" x="7694613" y="4568825"/>
          <p14:tracePt t="64948" x="7702550" y="4568825"/>
          <p14:tracePt t="64956" x="7726363" y="4576763"/>
          <p14:tracePt t="64964" x="7734300" y="4584700"/>
          <p14:tracePt t="64976" x="7742238" y="4584700"/>
          <p14:tracePt t="64980" x="7758113" y="4584700"/>
          <p14:tracePt t="64988" x="7758113" y="4592638"/>
          <p14:tracePt t="65004" x="7766050" y="4592638"/>
          <p14:tracePt t="65020" x="7781925" y="4600575"/>
          <p14:tracePt t="65028" x="7781925" y="4608513"/>
          <p14:tracePt t="65036" x="7789863" y="4608513"/>
          <p14:tracePt t="65051" x="7797800" y="4616450"/>
          <p14:tracePt t="65067" x="7805738" y="4616450"/>
          <p14:tracePt t="65076" x="7813675" y="4616450"/>
          <p14:tracePt t="65091" x="7821613" y="4616450"/>
          <p14:tracePt t="65107" x="7829550" y="4624388"/>
          <p14:tracePt t="65123" x="7847013" y="4624388"/>
          <p14:tracePt t="65140" x="7854950" y="4624388"/>
          <p14:tracePt t="65157" x="7862888" y="4624388"/>
          <p14:tracePt t="65163" x="7870825" y="4624388"/>
          <p14:tracePt t="65172" x="7878763" y="4624388"/>
          <p14:tracePt t="65180" x="7886700" y="4624388"/>
          <p14:tracePt t="65188" x="7894638" y="4624388"/>
          <p14:tracePt t="65196" x="7902575" y="4624388"/>
          <p14:tracePt t="65204" x="7910513" y="4624388"/>
          <p14:tracePt t="65220" x="7926388" y="4624388"/>
          <p14:tracePt t="65236" x="7934325" y="4624388"/>
          <p14:tracePt t="65244" x="7942263" y="4624388"/>
          <p14:tracePt t="65252" x="7950200" y="4624388"/>
          <p14:tracePt t="65261" x="7958138" y="4624388"/>
          <p14:tracePt t="65276" x="7974013" y="4624388"/>
          <p14:tracePt t="65294" x="7981950" y="4624388"/>
          <p14:tracePt t="65372" x="7981950" y="4616450"/>
          <p14:tracePt t="65380" x="7981950" y="4608513"/>
          <p14:tracePt t="65388" x="7989888" y="4600575"/>
          <p14:tracePt t="65396" x="7997825" y="4576763"/>
          <p14:tracePt t="65404" x="7997825" y="4560888"/>
          <p14:tracePt t="65412" x="7997825" y="4545013"/>
          <p14:tracePt t="65419" x="8005763" y="4529138"/>
          <p14:tracePt t="65428" x="8005763" y="4505325"/>
          <p14:tracePt t="65435" x="8013700" y="4473575"/>
          <p14:tracePt t="65444" x="8021638" y="4425950"/>
          <p14:tracePt t="65451" x="8029575" y="4386263"/>
          <p14:tracePt t="65460" x="8045450" y="4314825"/>
          <p14:tracePt t="65468" x="8053388" y="4257675"/>
          <p14:tracePt t="65475" x="8069263" y="4186238"/>
          <p14:tracePt t="65483" x="8077200" y="4122738"/>
          <p14:tracePt t="65492" x="8085138" y="4051300"/>
          <p14:tracePt t="65499" x="8101013" y="3979863"/>
          <p14:tracePt t="65509" x="8108950" y="3914775"/>
          <p14:tracePt t="65515" x="8116888" y="3851275"/>
          <p14:tracePt t="65524" x="8116888" y="3787775"/>
          <p14:tracePt t="65531" x="8124825" y="3708400"/>
          <p14:tracePt t="65539" x="8124825" y="3644900"/>
          <p14:tracePt t="65547" x="8124825" y="3587750"/>
          <p14:tracePt t="65555" x="8124825" y="3516313"/>
          <p14:tracePt t="65563" x="8124825" y="3460750"/>
          <p14:tracePt t="65571" x="8124825" y="3397250"/>
          <p14:tracePt t="65579" x="8124825" y="3349625"/>
          <p14:tracePt t="65587" x="8124825" y="3278188"/>
          <p14:tracePt t="65596" x="8116888" y="3221038"/>
          <p14:tracePt t="65603" x="8101013" y="3165475"/>
          <p14:tracePt t="65612" x="8093075" y="3125788"/>
          <p14:tracePt t="65619" x="8077200" y="3070225"/>
          <p14:tracePt t="65628" x="8061325" y="3022600"/>
          <p14:tracePt t="65635" x="8045450" y="2967038"/>
          <p14:tracePt t="65643" x="8045450" y="2919413"/>
          <p14:tracePt t="65651" x="8029575" y="2878138"/>
          <p14:tracePt t="65659" x="8021638" y="2822575"/>
          <p14:tracePt t="65667" x="8005763" y="2774950"/>
          <p14:tracePt t="65676" x="7989888" y="2711450"/>
          <p14:tracePt t="65684" x="7974013" y="2640013"/>
          <p14:tracePt t="65693" x="7966075" y="2576513"/>
          <p14:tracePt t="65699" x="7950200" y="2519363"/>
          <p14:tracePt t="65707" x="7942263" y="2463800"/>
          <p14:tracePt t="65715" x="7934325" y="2416175"/>
          <p14:tracePt t="65723" x="7926388" y="2368550"/>
          <p14:tracePt t="65731" x="7926388" y="2320925"/>
          <p14:tracePt t="65739" x="7918450" y="2281238"/>
          <p14:tracePt t="65747" x="7918450" y="2224088"/>
          <p14:tracePt t="65756" x="7910513" y="2184400"/>
          <p14:tracePt t="65763" x="7910513" y="2144713"/>
          <p14:tracePt t="65771" x="7902575" y="2105025"/>
          <p14:tracePt t="65779" x="7902575" y="2073275"/>
          <p14:tracePt t="65787" x="7902575" y="2025650"/>
          <p14:tracePt t="65796" x="7894638" y="1993900"/>
          <p14:tracePt t="65803" x="7894638" y="1946275"/>
          <p14:tracePt t="65811" x="7886700" y="1906588"/>
          <p14:tracePt t="65819" x="7870825" y="1849438"/>
          <p14:tracePt t="65827" x="7854950" y="1801813"/>
          <p14:tracePt t="65835" x="7829550" y="1754188"/>
          <p14:tracePt t="65844" x="7813675" y="1722438"/>
          <p14:tracePt t="65851" x="7805738" y="1682750"/>
          <p14:tracePt t="65860" x="7805738" y="1651000"/>
          <p14:tracePt t="65867" x="7805738" y="1627188"/>
          <p14:tracePt t="65877" x="7805738" y="1603375"/>
          <p14:tracePt t="65883" x="7805738" y="1587500"/>
          <p14:tracePt t="65891" x="7805738" y="1571625"/>
          <p14:tracePt t="65899" x="7805738" y="1555750"/>
          <p14:tracePt t="65907" x="7805738" y="1538288"/>
          <p14:tracePt t="65923" x="7813675" y="1530350"/>
          <p14:tracePt t="65931" x="7813675" y="1522413"/>
          <p14:tracePt t="65939" x="7813675" y="1514475"/>
          <p14:tracePt t="65955" x="7813675" y="1506538"/>
          <p14:tracePt t="66555" x="7805738" y="1506538"/>
          <p14:tracePt t="66563" x="7781925" y="1506538"/>
          <p14:tracePt t="66571" x="7758113" y="1506538"/>
          <p14:tracePt t="66580" x="7734300" y="1506538"/>
          <p14:tracePt t="66587" x="7710488" y="1506538"/>
          <p14:tracePt t="66595" x="7678738" y="1506538"/>
          <p14:tracePt t="66603" x="7654925" y="1506538"/>
          <p14:tracePt t="66611" x="7623175" y="1506538"/>
          <p14:tracePt t="66619" x="7591425" y="1506538"/>
          <p14:tracePt t="66627" x="7559675" y="1506538"/>
          <p14:tracePt t="66635" x="7527925" y="1506538"/>
          <p14:tracePt t="66643" x="7486650" y="1506538"/>
          <p14:tracePt t="66651" x="7454900" y="1506538"/>
          <p14:tracePt t="66659" x="7415213" y="1506538"/>
          <p14:tracePt t="66667" x="7367588" y="1506538"/>
          <p14:tracePt t="66675" x="7335838" y="1498600"/>
          <p14:tracePt t="66683" x="7304088" y="1498600"/>
          <p14:tracePt t="66691" x="7272338" y="1498600"/>
          <p14:tracePt t="66700" x="7248525" y="1498600"/>
          <p14:tracePt t="66707" x="7216775" y="1490663"/>
          <p14:tracePt t="66715" x="7200900" y="1490663"/>
          <p14:tracePt t="66723" x="7169150" y="1490663"/>
          <p14:tracePt t="66731" x="7145338" y="1490663"/>
          <p14:tracePt t="66739" x="7112000" y="1482725"/>
          <p14:tracePt t="66748" x="7064375" y="1482725"/>
          <p14:tracePt t="66755" x="7032625" y="1482725"/>
          <p14:tracePt t="66764" x="6992938" y="1482725"/>
          <p14:tracePt t="66771" x="6945313" y="1482725"/>
          <p14:tracePt t="66779" x="6889750" y="1482725"/>
          <p14:tracePt t="66787" x="6842125" y="1482725"/>
          <p14:tracePt t="66795" x="6784975" y="1482725"/>
          <p14:tracePt t="66803" x="6737350" y="1474788"/>
          <p14:tracePt t="66811" x="6697663" y="1474788"/>
          <p14:tracePt t="66819" x="6642100" y="1474788"/>
          <p14:tracePt t="66827" x="6602413" y="1474788"/>
          <p14:tracePt t="66835" x="6546850" y="1474788"/>
          <p14:tracePt t="66843" x="6507163" y="1474788"/>
          <p14:tracePt t="66851" x="6451600" y="1474788"/>
          <p14:tracePt t="66859" x="6386513" y="1474788"/>
          <p14:tracePt t="66867" x="6323013" y="1474788"/>
          <p14:tracePt t="66875" x="6243638" y="1466850"/>
          <p14:tracePt t="66883" x="6180138" y="1466850"/>
          <p14:tracePt t="66891" x="6100763" y="1466850"/>
          <p14:tracePt t="66899" x="6011863" y="1466850"/>
          <p14:tracePt t="66907" x="5932488" y="1466850"/>
          <p14:tracePt t="66915" x="5845175" y="1466850"/>
          <p14:tracePt t="66923" x="5749925" y="1466850"/>
          <p14:tracePt t="66932" x="5653088" y="1466850"/>
          <p14:tracePt t="66939" x="5565775" y="1466850"/>
          <p14:tracePt t="66948" x="5494338" y="1458913"/>
          <p14:tracePt t="66955" x="5422900" y="1458913"/>
          <p14:tracePt t="66964" x="5341938" y="1458913"/>
          <p14:tracePt t="66971" x="5278438" y="1458913"/>
          <p14:tracePt t="66979" x="5214938" y="1458913"/>
          <p14:tracePt t="66987" x="5151438" y="1458913"/>
          <p14:tracePt t="66995" x="5087938" y="1458913"/>
          <p14:tracePt t="67003" x="5030788" y="1458913"/>
          <p14:tracePt t="67011" x="4967288" y="1458913"/>
          <p14:tracePt t="67019" x="4903788" y="1458913"/>
          <p14:tracePt t="67027" x="4856163" y="1458913"/>
          <p14:tracePt t="67036" x="4792663" y="1458913"/>
          <p14:tracePt t="67043" x="4713288" y="1458913"/>
          <p14:tracePt t="67051" x="4648200" y="1458913"/>
          <p14:tracePt t="67059" x="4576763" y="1458913"/>
          <p14:tracePt t="67067" x="4513263" y="1458913"/>
          <p14:tracePt t="67075" x="4449763" y="1458913"/>
          <p14:tracePt t="67083" x="4386263" y="1458913"/>
          <p14:tracePt t="67091" x="4321175" y="1458913"/>
          <p14:tracePt t="67099" x="4257675" y="1458913"/>
          <p14:tracePt t="67107" x="4202113" y="1458913"/>
          <p14:tracePt t="67120" x="4146550" y="1458913"/>
          <p14:tracePt t="67125" x="4098925" y="1458913"/>
          <p14:tracePt t="67137" x="4051300" y="1458913"/>
          <p14:tracePt t="67141" x="3994150" y="1458913"/>
          <p14:tracePt t="67148" x="3946525" y="1458913"/>
          <p14:tracePt t="67156" x="3898900" y="1458913"/>
          <p14:tracePt t="67164" x="3859213" y="1458913"/>
          <p14:tracePt t="67172" x="3803650" y="1458913"/>
          <p14:tracePt t="67180" x="3771900" y="1458913"/>
          <p14:tracePt t="67188" x="3724275" y="1458913"/>
          <p14:tracePt t="67196" x="3700463" y="1458913"/>
          <p14:tracePt t="67204" x="3660775" y="1450975"/>
          <p14:tracePt t="67211" x="3643313" y="1450975"/>
          <p14:tracePt t="67220" x="3619500" y="1450975"/>
          <p14:tracePt t="67227" x="3603625" y="1450975"/>
          <p14:tracePt t="67236" x="3595688" y="1443038"/>
          <p14:tracePt t="67243" x="3579813" y="1443038"/>
          <p14:tracePt t="67301" x="3571875" y="1443038"/>
          <p14:tracePt t="67319" x="3563938" y="1443038"/>
          <p14:tracePt t="67326" x="3556000" y="1443038"/>
          <p14:tracePt t="67333" x="3532188" y="1443038"/>
          <p14:tracePt t="67341" x="3516313" y="1443038"/>
          <p14:tracePt t="67349" x="3492500" y="1443038"/>
          <p14:tracePt t="67358" x="3468688" y="1443038"/>
          <p14:tracePt t="67365" x="3444875" y="1443038"/>
          <p14:tracePt t="67374" x="3429000" y="1443038"/>
          <p14:tracePt t="67381" x="3405188" y="1443038"/>
          <p14:tracePt t="67389" x="3381375" y="1443038"/>
          <p14:tracePt t="67397" x="3373438" y="1443038"/>
          <p14:tracePt t="67405" x="3357563" y="1443038"/>
          <p14:tracePt t="67413" x="3349625" y="1443038"/>
          <p14:tracePt t="67422" x="3333750" y="1443038"/>
          <p14:tracePt t="67429" x="3325813" y="1443038"/>
          <p14:tracePt t="67445" x="3317875" y="1443038"/>
          <p14:tracePt t="67455" x="3308350" y="1443038"/>
          <p14:tracePt t="67460" x="3300413" y="1443038"/>
          <p14:tracePt t="67477" x="3292475" y="1443038"/>
          <p14:tracePt t="67488" x="3284538" y="1443038"/>
          <p14:tracePt t="67493" x="3276600" y="1443038"/>
          <p14:tracePt t="67501" x="3268663" y="1450975"/>
          <p14:tracePt t="67518" x="3252788" y="1450975"/>
          <p14:tracePt t="67525" x="3236913" y="1450975"/>
          <p14:tracePt t="67533" x="3228975" y="1458913"/>
          <p14:tracePt t="67540" x="3213100" y="1458913"/>
          <p14:tracePt t="67548" x="3197225" y="1466850"/>
          <p14:tracePt t="67556" x="3189288" y="1466850"/>
          <p14:tracePt t="67564" x="3181350" y="1466850"/>
          <p14:tracePt t="67572" x="3165475" y="1466850"/>
          <p14:tracePt t="67580" x="3157538" y="1474788"/>
          <p14:tracePt t="67588" x="3149600" y="1474788"/>
          <p14:tracePt t="67596" x="3141663" y="1482725"/>
          <p14:tracePt t="67604" x="3133725" y="1482725"/>
          <p14:tracePt t="67612" x="3125788" y="1482725"/>
          <p14:tracePt t="67620" x="3125788" y="1490663"/>
          <p14:tracePt t="67628" x="3117850" y="1490663"/>
          <p14:tracePt t="67637" x="3109913" y="1490663"/>
          <p14:tracePt t="67644" x="3101975" y="1498600"/>
          <p14:tracePt t="67654" x="3094038" y="1506538"/>
          <p14:tracePt t="67670" x="3078163" y="1506538"/>
          <p14:tracePt t="67676" x="3078163" y="1514475"/>
          <p14:tracePt t="67684" x="3070225" y="1514475"/>
          <p14:tracePt t="67692" x="3054350" y="1522413"/>
          <p14:tracePt t="67708" x="3038475" y="1530350"/>
          <p14:tracePt t="67716" x="3030538" y="1530350"/>
          <p14:tracePt t="67724" x="3022600" y="1538288"/>
          <p14:tracePt t="67732" x="3014663" y="1538288"/>
          <p14:tracePt t="67740" x="3006725" y="1547813"/>
          <p14:tracePt t="67747" x="2998788" y="1547813"/>
          <p14:tracePt t="67756" x="2998788" y="1555750"/>
          <p14:tracePt t="67764" x="2990850" y="1555750"/>
          <p14:tracePt t="67772" x="2990850" y="1563688"/>
          <p14:tracePt t="67779" x="2982913" y="1563688"/>
          <p14:tracePt t="67788" x="2974975" y="1571625"/>
          <p14:tracePt t="67796" x="2967038" y="1579563"/>
          <p14:tracePt t="67812" x="2957513" y="1587500"/>
          <p14:tracePt t="67820" x="2949575" y="1587500"/>
          <p14:tracePt t="67828" x="2949575" y="1595438"/>
          <p14:tracePt t="67841" x="2949575" y="1603375"/>
          <p14:tracePt t="67846" x="2941638" y="1603375"/>
          <p14:tracePt t="67857" x="2941638" y="1611313"/>
          <p14:tracePt t="67861" x="2933700" y="1619250"/>
          <p14:tracePt t="67877" x="2933700" y="1627188"/>
          <p14:tracePt t="67885" x="2933700" y="1635125"/>
          <p14:tracePt t="67893" x="2933700" y="1643063"/>
          <p14:tracePt t="67909" x="2925763" y="1658938"/>
          <p14:tracePt t="67925" x="2925763" y="1666875"/>
          <p14:tracePt t="67933" x="2925763" y="1674813"/>
          <p14:tracePt t="67941" x="2925763" y="1682750"/>
          <p14:tracePt t="67949" x="2925763" y="1698625"/>
          <p14:tracePt t="67965" x="2925763" y="1706563"/>
          <p14:tracePt t="67978" x="2933700" y="1714500"/>
          <p14:tracePt t="67980" x="2941638" y="1714500"/>
          <p14:tracePt t="67989" x="2949575" y="1722438"/>
          <p14:tracePt t="67996" x="2949575" y="1730375"/>
          <p14:tracePt t="68005" x="2967038" y="1738313"/>
          <p14:tracePt t="68012" x="2974975" y="1738313"/>
          <p14:tracePt t="68022" x="2982913" y="1746250"/>
          <p14:tracePt t="68028" x="2990850" y="1746250"/>
          <p14:tracePt t="68036" x="2990850" y="1754188"/>
          <p14:tracePt t="68044" x="3006725" y="1754188"/>
          <p14:tracePt t="68052" x="3014663" y="1762125"/>
          <p14:tracePt t="68060" x="3022600" y="1762125"/>
          <p14:tracePt t="68068" x="3030538" y="1770063"/>
          <p14:tracePt t="68076" x="3038475" y="1778000"/>
          <p14:tracePt t="68084" x="3054350" y="1778000"/>
          <p14:tracePt t="68100" x="3062288" y="1785938"/>
          <p14:tracePt t="68108" x="3070225" y="1785938"/>
          <p14:tracePt t="68116" x="3078163" y="1793875"/>
          <p14:tracePt t="68124" x="3094038" y="1793875"/>
          <p14:tracePt t="68132" x="3109913" y="1801813"/>
          <p14:tracePt t="68140" x="3125788" y="1801813"/>
          <p14:tracePt t="68148" x="3133725" y="1801813"/>
          <p14:tracePt t="68156" x="3149600" y="1809750"/>
          <p14:tracePt t="68164" x="3165475" y="1817688"/>
          <p14:tracePt t="68173" x="3181350" y="1817688"/>
          <p14:tracePt t="68180" x="3189288" y="1817688"/>
          <p14:tracePt t="68190" x="3197225" y="1825625"/>
          <p14:tracePt t="68196" x="3213100" y="1825625"/>
          <p14:tracePt t="68207" x="3221038" y="1825625"/>
          <p14:tracePt t="68212" x="3228975" y="1825625"/>
          <p14:tracePt t="68220" x="3236913" y="1825625"/>
          <p14:tracePt t="68228" x="3244850" y="1825625"/>
          <p14:tracePt t="68236" x="3252788" y="1825625"/>
          <p14:tracePt t="68244" x="3268663" y="1825625"/>
          <p14:tracePt t="68261" x="3284538" y="1825625"/>
          <p14:tracePt t="68268" x="3292475" y="1825625"/>
          <p14:tracePt t="68277" x="3308350" y="1825625"/>
          <p14:tracePt t="68285" x="3317875" y="1825625"/>
          <p14:tracePt t="68292" x="3325813" y="1825625"/>
          <p14:tracePt t="68299" x="3349625" y="1825625"/>
          <p14:tracePt t="68307" x="3365500" y="1825625"/>
          <p14:tracePt t="68315" x="3389313" y="1825625"/>
          <p14:tracePt t="68323" x="3413125" y="1825625"/>
          <p14:tracePt t="68331" x="3444875" y="1825625"/>
          <p14:tracePt t="68339" x="3476625" y="1825625"/>
          <p14:tracePt t="68347" x="3516313" y="1825625"/>
          <p14:tracePt t="68355" x="3556000" y="1825625"/>
          <p14:tracePt t="68363" x="3587750" y="1825625"/>
          <p14:tracePt t="68372" x="3635375" y="1825625"/>
          <p14:tracePt t="68380" x="3676650" y="1825625"/>
          <p14:tracePt t="68390" x="3716338" y="1825625"/>
          <p14:tracePt t="68396" x="3748088" y="1825625"/>
          <p14:tracePt t="68404" x="3787775" y="1825625"/>
          <p14:tracePt t="68412" x="3811588" y="1825625"/>
          <p14:tracePt t="68420" x="3827463" y="1825625"/>
          <p14:tracePt t="68428" x="3843338" y="1825625"/>
          <p14:tracePt t="68436" x="3851275" y="1825625"/>
          <p14:tracePt t="68444" x="3867150" y="1817688"/>
          <p14:tracePt t="68461" x="3875088" y="1809750"/>
          <p14:tracePt t="68468" x="3883025" y="1809750"/>
          <p14:tracePt t="68476" x="3890963" y="1809750"/>
          <p14:tracePt t="68484" x="3890963" y="1801813"/>
          <p14:tracePt t="68500" x="3890963" y="1793875"/>
          <p14:tracePt t="68509" x="3898900" y="1793875"/>
          <p14:tracePt t="68525" x="3898900" y="1785938"/>
          <p14:tracePt t="68532" x="3906838" y="1785938"/>
          <p14:tracePt t="68542" x="3906838" y="1770063"/>
          <p14:tracePt t="68559" x="3914775" y="1754188"/>
          <p14:tracePt t="68564" x="3922713" y="1754188"/>
          <p14:tracePt t="68575" x="3922713" y="1746250"/>
          <p14:tracePt t="68580" x="3922713" y="1730375"/>
          <p14:tracePt t="68588" x="3922713" y="1722438"/>
          <p14:tracePt t="68596" x="3930650" y="1714500"/>
          <p14:tracePt t="68604" x="3930650" y="1706563"/>
          <p14:tracePt t="68612" x="3930650" y="1698625"/>
          <p14:tracePt t="68620" x="3930650" y="1690688"/>
          <p14:tracePt t="68628" x="3930650" y="1674813"/>
          <p14:tracePt t="68636" x="3930650" y="1666875"/>
          <p14:tracePt t="68651" x="3930650" y="1651000"/>
          <p14:tracePt t="68659" x="3930650" y="1643063"/>
          <p14:tracePt t="68667" x="3930650" y="1635125"/>
          <p14:tracePt t="68675" x="3930650" y="1627188"/>
          <p14:tracePt t="68683" x="3922713" y="1619250"/>
          <p14:tracePt t="68692" x="3914775" y="1603375"/>
          <p14:tracePt t="68699" x="3906838" y="1603375"/>
          <p14:tracePt t="68708" x="3898900" y="1595438"/>
          <p14:tracePt t="68715" x="3898900" y="1579563"/>
          <p14:tracePt t="68724" x="3883025" y="1571625"/>
          <p14:tracePt t="68731" x="3883025" y="1563688"/>
          <p14:tracePt t="68741" x="3875088" y="1555750"/>
          <p14:tracePt t="68747" x="3867150" y="1547813"/>
          <p14:tracePt t="68755" x="3859213" y="1538288"/>
          <p14:tracePt t="68774" x="3843338" y="1522413"/>
          <p14:tracePt t="68781" x="3835400" y="1514475"/>
          <p14:tracePt t="68789" x="3819525" y="1506538"/>
          <p14:tracePt t="68797" x="3795713" y="1498600"/>
          <p14:tracePt t="68804" x="3779838" y="1490663"/>
          <p14:tracePt t="68813" x="3763963" y="1474788"/>
          <p14:tracePt t="68820" x="3748088" y="1474788"/>
          <p14:tracePt t="68827" x="3724275" y="1458913"/>
          <p14:tracePt t="68835" x="3700463" y="1450975"/>
          <p14:tracePt t="68843" x="3676650" y="1450975"/>
          <p14:tracePt t="68851" x="3651250" y="1435100"/>
          <p14:tracePt t="68859" x="3635375" y="1427163"/>
          <p14:tracePt t="68867" x="3619500" y="1427163"/>
          <p14:tracePt t="68875" x="3603625" y="1419225"/>
          <p14:tracePt t="68883" x="3579813" y="1411288"/>
          <p14:tracePt t="68891" x="3563938" y="1403350"/>
          <p14:tracePt t="68899" x="3548063" y="1403350"/>
          <p14:tracePt t="68908" x="3540125" y="1403350"/>
          <p14:tracePt t="68916" x="3532188" y="1395413"/>
          <p14:tracePt t="68927" x="3524250" y="1395413"/>
          <p14:tracePt t="68932" x="3516313" y="1395413"/>
          <p14:tracePt t="68940" x="3508375" y="1395413"/>
          <p14:tracePt t="68948" x="3500438" y="1395413"/>
          <p14:tracePt t="68956" x="3484563" y="1395413"/>
          <p14:tracePt t="68964" x="3468688" y="1395413"/>
          <p14:tracePt t="68979" x="3452813" y="1395413"/>
          <p14:tracePt t="68981" x="3436938" y="1403350"/>
          <p14:tracePt t="68988" x="3421063" y="1403350"/>
          <p14:tracePt t="68996" x="3397250" y="1411288"/>
          <p14:tracePt t="69004" x="3381375" y="1411288"/>
          <p14:tracePt t="69013" x="3357563" y="1419225"/>
          <p14:tracePt t="69020" x="3341688" y="1419225"/>
          <p14:tracePt t="69028" x="3325813" y="1419225"/>
          <p14:tracePt t="69036" x="3308350" y="1419225"/>
          <p14:tracePt t="69044" x="3300413" y="1419225"/>
          <p14:tracePt t="69052" x="3276600" y="1427163"/>
          <p14:tracePt t="69061" x="3260725" y="1435100"/>
          <p14:tracePt t="69068" x="3244850" y="1435100"/>
          <p14:tracePt t="69077" x="3236913" y="1435100"/>
          <p14:tracePt t="69084" x="3221038" y="1443038"/>
          <p14:tracePt t="69095" x="3213100" y="1450975"/>
          <p14:tracePt t="69100" x="3205163" y="1450975"/>
          <p14:tracePt t="69110" x="3189288" y="1458913"/>
          <p14:tracePt t="69116" x="3181350" y="1458913"/>
          <p14:tracePt t="69124" x="3173413" y="1458913"/>
          <p14:tracePt t="69132" x="3165475" y="1466850"/>
          <p14:tracePt t="69140" x="3157538" y="1466850"/>
          <p14:tracePt t="69148" x="3141663" y="1474788"/>
          <p14:tracePt t="69155" x="3133725" y="1474788"/>
          <p14:tracePt t="69163" x="3125788" y="1474788"/>
          <p14:tracePt t="69171" x="3117850" y="1482725"/>
          <p14:tracePt t="69179" x="3109913" y="1482725"/>
          <p14:tracePt t="69204" x="3101975" y="1490663"/>
          <p14:tracePt t="69212" x="3094038" y="1490663"/>
          <p14:tracePt t="69228" x="3086100" y="1498600"/>
          <p14:tracePt t="69236" x="3078163" y="1506538"/>
          <p14:tracePt t="69246" x="3070225" y="1506538"/>
          <p14:tracePt t="69262" x="3062288" y="1514475"/>
          <p14:tracePt t="69268" x="3054350" y="1514475"/>
          <p14:tracePt t="69279" x="3046413" y="1522413"/>
          <p14:tracePt t="69285" x="3046413" y="1530350"/>
          <p14:tracePt t="69296" x="3038475" y="1538288"/>
          <p14:tracePt t="69309" x="3038475" y="1547813"/>
          <p14:tracePt t="69316" x="3030538" y="1555750"/>
          <p14:tracePt t="69333" x="3030538" y="1563688"/>
          <p14:tracePt t="69348" x="3030538" y="1571625"/>
          <p14:tracePt t="69356" x="3022600" y="1571625"/>
          <p14:tracePt t="69364" x="3022600" y="1579563"/>
          <p14:tracePt t="69371" x="3022600" y="1587500"/>
          <p14:tracePt t="69387" x="3022600" y="1595438"/>
          <p14:tracePt t="69403" x="3022600" y="1603375"/>
          <p14:tracePt t="69411" x="3030538" y="1611313"/>
          <p14:tracePt t="69419" x="3030538" y="1619250"/>
          <p14:tracePt t="69429" x="3046413" y="1627188"/>
          <p14:tracePt t="69436" x="3054350" y="1635125"/>
          <p14:tracePt t="69446" x="3062288" y="1635125"/>
          <p14:tracePt t="69452" x="3078163" y="1651000"/>
          <p14:tracePt t="69463" x="3094038" y="1658938"/>
          <p14:tracePt t="69468" x="3101975" y="1658938"/>
          <p14:tracePt t="69479" x="3125788" y="1674813"/>
          <p14:tracePt t="69484" x="3141663" y="1674813"/>
          <p14:tracePt t="69492" x="3157538" y="1690688"/>
          <p14:tracePt t="69500" x="3173413" y="1698625"/>
          <p14:tracePt t="69508" x="3189288" y="1706563"/>
          <p14:tracePt t="69516" x="3205163" y="1714500"/>
          <p14:tracePt t="69524" x="3221038" y="1722438"/>
          <p14:tracePt t="69532" x="3236913" y="1730375"/>
          <p14:tracePt t="69540" x="3252788" y="1738313"/>
          <p14:tracePt t="69549" x="3268663" y="1738313"/>
          <p14:tracePt t="69556" x="3276600" y="1746250"/>
          <p14:tracePt t="69564" x="3284538" y="1754188"/>
          <p14:tracePt t="69588" x="3292475" y="1754188"/>
          <p14:tracePt t="69620" x="3300413" y="1754188"/>
          <p14:tracePt t="69636" x="3300413" y="1762125"/>
          <p14:tracePt t="69646" x="3308350" y="1762125"/>
          <p14:tracePt t="69652" x="3317875" y="1762125"/>
          <p14:tracePt t="69660" x="3325813" y="1762125"/>
          <p14:tracePt t="69668" x="3333750" y="1770063"/>
          <p14:tracePt t="69676" x="3357563" y="1770063"/>
          <p14:tracePt t="69684" x="3373438" y="1770063"/>
          <p14:tracePt t="69692" x="3389313" y="1770063"/>
          <p14:tracePt t="69700" x="3405188" y="1770063"/>
          <p14:tracePt t="69708" x="3429000" y="1770063"/>
          <p14:tracePt t="69716" x="3452813" y="1770063"/>
          <p14:tracePt t="69724" x="3484563" y="1770063"/>
          <p14:tracePt t="69732" x="3516313" y="1770063"/>
          <p14:tracePt t="69740" x="3563938" y="1770063"/>
          <p14:tracePt t="69749" x="3603625" y="1762125"/>
          <p14:tracePt t="69756" x="3660775" y="1754188"/>
          <p14:tracePt t="69764" x="3708400" y="1754188"/>
          <p14:tracePt t="69772" x="3756025" y="1746250"/>
          <p14:tracePt t="69781" x="3803650" y="1746250"/>
          <p14:tracePt t="69788" x="3835400" y="1746250"/>
          <p14:tracePt t="69797" x="3867150" y="1746250"/>
          <p14:tracePt t="69804" x="3890963" y="1746250"/>
          <p14:tracePt t="69814" x="3914775" y="1738313"/>
          <p14:tracePt t="69830" x="3922713" y="1738313"/>
          <p14:tracePt t="70886" x="3922713" y="1730375"/>
          <p14:tracePt t="70940" x="3906838" y="1714500"/>
          <p14:tracePt t="70956" x="3890963" y="1706563"/>
          <p14:tracePt t="70964" x="3890963" y="1698625"/>
          <p14:tracePt t="70976" x="3883025" y="1690688"/>
          <p14:tracePt t="70982" x="3883025" y="1682750"/>
          <p14:tracePt t="70988" x="3875088" y="1682750"/>
          <p14:tracePt t="70996" x="3875088" y="1674813"/>
          <p14:tracePt t="71012" x="3875088" y="1666875"/>
          <p14:tracePt t="71027" x="3875088" y="1658938"/>
          <p14:tracePt t="71054" x="3875088" y="1651000"/>
          <p14:tracePt t="71061" x="3867150" y="1651000"/>
          <p14:tracePt t="72269" x="3867150" y="1643063"/>
          <p14:tracePt t="72277" x="3867150" y="1635125"/>
          <p14:tracePt t="72285" x="3859213" y="1619250"/>
          <p14:tracePt t="72301" x="3859213" y="1611313"/>
          <p14:tracePt t="72317" x="3859213" y="1603375"/>
          <p14:tracePt t="72328" x="3851275" y="1603375"/>
          <p14:tracePt t="72333" x="3851275" y="1595438"/>
          <p14:tracePt t="72345" x="3851275" y="1587500"/>
          <p14:tracePt t="72501" x="3843338" y="1587500"/>
          <p14:tracePt t="72510" x="3835400" y="1587500"/>
          <p14:tracePt t="72533" x="3827463" y="1587500"/>
          <p14:tracePt t="72541" x="3827463" y="1579563"/>
          <p14:tracePt t="72549" x="3819525" y="1579563"/>
          <p14:tracePt t="72574" x="3811588" y="1579563"/>
          <p14:tracePt t="72580" x="3811588" y="1571625"/>
          <p14:tracePt t="72643" x="3803650" y="1571625"/>
          <p14:tracePt t="72659" x="3795713" y="1571625"/>
          <p14:tracePt t="72667" x="3787775" y="1563688"/>
          <p14:tracePt t="72675" x="3779838" y="1555750"/>
          <p14:tracePt t="72683" x="3771900" y="1555750"/>
          <p14:tracePt t="72692" x="3763963" y="1555750"/>
          <p14:tracePt t="72699" x="3756025" y="1547813"/>
          <p14:tracePt t="72707" x="3740150" y="1547813"/>
          <p14:tracePt t="72715" x="3732213" y="1538288"/>
          <p14:tracePt t="72723" x="3724275" y="1538288"/>
          <p14:tracePt t="72741" x="3716338" y="1538288"/>
          <p14:tracePt t="72757" x="3716338" y="1530350"/>
          <p14:tracePt t="81941" x="3708400" y="1530350"/>
          <p14:tracePt t="81981" x="3603625" y="1435100"/>
          <p14:tracePt t="81991" x="3484563" y="1316038"/>
          <p14:tracePt t="81999" x="3365500" y="1204913"/>
          <p14:tracePt t="82007" x="3260725" y="1116013"/>
          <p14:tracePt t="82013" x="3197225" y="1052513"/>
          <p14:tracePt t="82024" x="3133725" y="996950"/>
          <p14:tracePt t="82029" x="3109913" y="965200"/>
          <p14:tracePt t="82041" x="3070225" y="941388"/>
          <p14:tracePt t="82045" x="3046413" y="917575"/>
          <p14:tracePt t="82053" x="3022600" y="909638"/>
          <p14:tracePt t="82061" x="3006725" y="901700"/>
          <p14:tracePt t="82069" x="2998788" y="901700"/>
          <p14:tracePt t="82077" x="2974975" y="901700"/>
          <p14:tracePt t="82084" x="2967038" y="901700"/>
          <p14:tracePt t="82100" x="2949575" y="901700"/>
          <p14:tracePt t="82116" x="2941638" y="901700"/>
          <p14:tracePt t="82172" x="2941638" y="893763"/>
          <p14:tracePt t="82180" x="2941638" y="877888"/>
          <p14:tracePt t="82189" x="2917825" y="852488"/>
          <p14:tracePt t="82197" x="2901950" y="844550"/>
          <p14:tracePt t="82207" x="2870200" y="820738"/>
          <p14:tracePt t="82212" x="2822575" y="804863"/>
          <p14:tracePt t="82225" x="2767013" y="796925"/>
          <p14:tracePt t="82229" x="2703513" y="796925"/>
          <p14:tracePt t="82237" x="2616200" y="796925"/>
          <p14:tracePt t="82244" x="2527300" y="796925"/>
          <p14:tracePt t="82253" x="2432050" y="796925"/>
          <p14:tracePt t="82261" x="2344738" y="796925"/>
          <p14:tracePt t="82267" x="2273300" y="788988"/>
          <p14:tracePt t="82275" x="2192338" y="788988"/>
          <p14:tracePt t="82283" x="2136775" y="788988"/>
          <p14:tracePt t="82291" x="2089150" y="788988"/>
          <p14:tracePt t="82299" x="2041525" y="788988"/>
          <p14:tracePt t="82307" x="2017713" y="788988"/>
          <p14:tracePt t="82315" x="2001838" y="788988"/>
          <p14:tracePt t="82323" x="1993900" y="788988"/>
          <p14:tracePt t="82331" x="1985963" y="788988"/>
          <p14:tracePt t="82389" x="1978025" y="788988"/>
          <p14:tracePt t="82407" x="1970088" y="788988"/>
          <p14:tracePt t="82421" x="1954213" y="796925"/>
          <p14:tracePt t="82429" x="1946275" y="796925"/>
          <p14:tracePt t="82437" x="1930400" y="804863"/>
          <p14:tracePt t="82445" x="1922463" y="804863"/>
          <p14:tracePt t="82452" x="1912938" y="804863"/>
          <p14:tracePt t="82461" x="1905000" y="804863"/>
          <p14:tracePt t="82708" x="1905000" y="812800"/>
          <p14:tracePt t="82715" x="1905000" y="820738"/>
          <p14:tracePt t="82723" x="1897063" y="836613"/>
          <p14:tracePt t="82731" x="1897063" y="852488"/>
          <p14:tracePt t="82739" x="1889125" y="877888"/>
          <p14:tracePt t="82747" x="1889125" y="893763"/>
          <p14:tracePt t="82756" x="1881188" y="901700"/>
          <p14:tracePt t="82763" x="1881188" y="909638"/>
          <p14:tracePt t="82779" x="1881188" y="917575"/>
          <p14:tracePt t="82787" x="1873250" y="917575"/>
          <p14:tracePt t="82803" x="1865313" y="925513"/>
          <p14:tracePt t="82811" x="1849438" y="925513"/>
          <p14:tracePt t="82819" x="1841500" y="925513"/>
          <p14:tracePt t="82827" x="1825625" y="933450"/>
          <p14:tracePt t="82835" x="1809750" y="933450"/>
          <p14:tracePt t="82843" x="1785938" y="933450"/>
          <p14:tracePt t="82851" x="1778000" y="933450"/>
          <p14:tracePt t="82859" x="1762125" y="933450"/>
          <p14:tracePt t="82875" x="1754188" y="933450"/>
          <p14:tracePt t="82915" x="1746250" y="933450"/>
          <p14:tracePt t="82940" x="1738313" y="933450"/>
          <p14:tracePt t="82947" x="1730375" y="933450"/>
          <p14:tracePt t="82955" x="1706563" y="941388"/>
          <p14:tracePt t="82963" x="1674813" y="949325"/>
          <p14:tracePt t="82971" x="1651000" y="957263"/>
          <p14:tracePt t="82990" x="1603375" y="965200"/>
          <p14:tracePt t="82995" x="1587500" y="965200"/>
          <p14:tracePt t="83003" x="1579563" y="965200"/>
          <p14:tracePt t="83027" x="1579563" y="973138"/>
          <p14:tracePt t="83051" x="1587500" y="973138"/>
          <p14:tracePt t="83059" x="1611313" y="973138"/>
          <p14:tracePt t="83067" x="1643063" y="973138"/>
          <p14:tracePt t="83075" x="1682750" y="973138"/>
          <p14:tracePt t="83083" x="1730375" y="965200"/>
          <p14:tracePt t="83091" x="1762125" y="965200"/>
          <p14:tracePt t="83099" x="1785938" y="965200"/>
          <p14:tracePt t="83108" x="1801813" y="965200"/>
          <p14:tracePt t="83115" x="1817688" y="965200"/>
          <p14:tracePt t="83125" x="1825625" y="965200"/>
          <p14:tracePt t="83131" x="1833563" y="965200"/>
          <p14:tracePt t="83605" x="1833563" y="973138"/>
          <p14:tracePt t="83613" x="1833563" y="996950"/>
          <p14:tracePt t="83621" x="1833563" y="1012825"/>
          <p14:tracePt t="83632" x="1833563" y="1036638"/>
          <p14:tracePt t="83637" x="1833563" y="1076325"/>
          <p14:tracePt t="83646" x="1825625" y="1108075"/>
          <p14:tracePt t="83652" x="1817688" y="1163638"/>
          <p14:tracePt t="83662" x="1809750" y="1220788"/>
          <p14:tracePt t="83667" x="1809750" y="1276350"/>
          <p14:tracePt t="83676" x="1801813" y="1331913"/>
          <p14:tracePt t="83684" x="1801813" y="1379538"/>
          <p14:tracePt t="83691" x="1801813" y="1427163"/>
          <p14:tracePt t="83700" x="1801813" y="1474788"/>
          <p14:tracePt t="83707" x="1801813" y="1514475"/>
          <p14:tracePt t="83716" x="1801813" y="1547813"/>
          <p14:tracePt t="83723" x="1793875" y="1571625"/>
          <p14:tracePt t="83732" x="1793875" y="1587500"/>
          <p14:tracePt t="83740" x="1793875" y="1603375"/>
          <p14:tracePt t="83748" x="1793875" y="1611313"/>
          <p14:tracePt t="83837" x="1793875" y="1603375"/>
          <p14:tracePt t="83847" x="1793875" y="1595438"/>
          <p14:tracePt t="83853" x="1785938" y="1579563"/>
          <p14:tracePt t="83864" x="1785938" y="1563688"/>
          <p14:tracePt t="83870" x="1785938" y="1555750"/>
          <p14:tracePt t="83877" x="1785938" y="1547813"/>
          <p14:tracePt t="83892" x="1778000" y="1538288"/>
          <p14:tracePt t="83900" x="1778000" y="1530350"/>
          <p14:tracePt t="83916" x="1770063" y="1530350"/>
          <p14:tracePt t="83923" x="1770063" y="1522413"/>
          <p14:tracePt t="84005" x="1770063" y="1514475"/>
          <p14:tracePt t="84117" x="1762125" y="1530350"/>
          <p14:tracePt t="84125" x="1754188" y="1563688"/>
          <p14:tracePt t="84134" x="1746250" y="1611313"/>
          <p14:tracePt t="84141" x="1738313" y="1651000"/>
          <p14:tracePt t="84150" x="1738313" y="1698625"/>
          <p14:tracePt t="84156" x="1738313" y="1754188"/>
          <p14:tracePt t="84164" x="1730375" y="1793875"/>
          <p14:tracePt t="84172" x="1722438" y="1849438"/>
          <p14:tracePt t="84181" x="1714500" y="1906588"/>
          <p14:tracePt t="84187" x="1706563" y="1962150"/>
          <p14:tracePt t="84196" x="1706563" y="2001838"/>
          <p14:tracePt t="84203" x="1698625" y="2049463"/>
          <p14:tracePt t="84211" x="1698625" y="2105025"/>
          <p14:tracePt t="84219" x="1698625" y="2144713"/>
          <p14:tracePt t="84227" x="1698625" y="2176463"/>
          <p14:tracePt t="84235" x="1698625" y="2208213"/>
          <p14:tracePt t="84243" x="1698625" y="2233613"/>
          <p14:tracePt t="84251" x="1698625" y="2257425"/>
          <p14:tracePt t="84259" x="1698625" y="2281238"/>
          <p14:tracePt t="84267" x="1698625" y="2305050"/>
          <p14:tracePt t="84275" x="1698625" y="2328863"/>
          <p14:tracePt t="84283" x="1690688" y="2352675"/>
          <p14:tracePt t="84291" x="1682750" y="2376488"/>
          <p14:tracePt t="84299" x="1674813" y="2408238"/>
          <p14:tracePt t="84307" x="1666875" y="2432050"/>
          <p14:tracePt t="84315" x="1658938" y="2463800"/>
          <p14:tracePt t="84323" x="1651000" y="2487613"/>
          <p14:tracePt t="84331" x="1643063" y="2535238"/>
          <p14:tracePt t="84339" x="1635125" y="2559050"/>
          <p14:tracePt t="84347" x="1619250" y="2608263"/>
          <p14:tracePt t="84355" x="1619250" y="2632075"/>
          <p14:tracePt t="84364" x="1611313" y="2663825"/>
          <p14:tracePt t="84371" x="1611313" y="2687638"/>
          <p14:tracePt t="84380" x="1603375" y="2719388"/>
          <p14:tracePt t="84387" x="1603375" y="2743200"/>
          <p14:tracePt t="84395" x="1603375" y="2767013"/>
          <p14:tracePt t="84403" x="1603375" y="2782888"/>
          <p14:tracePt t="84411" x="1603375" y="2790825"/>
          <p14:tracePt t="84419" x="1603375" y="2798763"/>
          <p14:tracePt t="84427" x="1603375" y="2814638"/>
          <p14:tracePt t="84443" x="1603375" y="2822575"/>
          <p14:tracePt t="84515" x="1603375" y="2830513"/>
          <p14:tracePt t="84531" x="1603375" y="2838450"/>
          <p14:tracePt t="84539" x="1595438" y="2838450"/>
          <p14:tracePt t="84547" x="1595438" y="2846388"/>
          <p14:tracePt t="84564" x="1595438" y="2854325"/>
          <p14:tracePt t="84587" x="1595438" y="2862263"/>
          <p14:tracePt t="84669" x="1603375" y="2838450"/>
          <p14:tracePt t="84677" x="1611313" y="2790825"/>
          <p14:tracePt t="84685" x="1619250" y="2751138"/>
          <p14:tracePt t="84693" x="1627188" y="2703513"/>
          <p14:tracePt t="84701" x="1627188" y="2647950"/>
          <p14:tracePt t="84708" x="1627188" y="2584450"/>
          <p14:tracePt t="84717" x="1627188" y="2511425"/>
          <p14:tracePt t="84724" x="1627188" y="2424113"/>
          <p14:tracePt t="84735" x="1627188" y="2344738"/>
          <p14:tracePt t="84740" x="1627188" y="2257425"/>
          <p14:tracePt t="84748" x="1611313" y="2184400"/>
          <p14:tracePt t="84756" x="1611313" y="2105025"/>
          <p14:tracePt t="84763" x="1611313" y="2033588"/>
          <p14:tracePt t="84772" x="1603375" y="1970088"/>
          <p14:tracePt t="84780" x="1595438" y="1906588"/>
          <p14:tracePt t="84788" x="1587500" y="1849438"/>
          <p14:tracePt t="84795" x="1587500" y="1793875"/>
          <p14:tracePt t="84804" x="1587500" y="1746250"/>
          <p14:tracePt t="84811" x="1587500" y="1706563"/>
          <p14:tracePt t="84820" x="1579563" y="1658938"/>
          <p14:tracePt t="84828" x="1579563" y="1635125"/>
          <p14:tracePt t="84836" x="1579563" y="1619250"/>
          <p14:tracePt t="84844" x="1571625" y="1611313"/>
          <p14:tracePt t="84852" x="1571625" y="1603375"/>
          <p14:tracePt t="84860" x="1571625" y="1595438"/>
          <p14:tracePt t="84868" x="1571625" y="1587500"/>
          <p14:tracePt t="84983" x="1571625" y="1579563"/>
          <p14:tracePt t="84989" x="1571625" y="1563688"/>
          <p14:tracePt t="84997" x="1571625" y="1547813"/>
          <p14:tracePt t="85005" x="1571625" y="1522413"/>
          <p14:tracePt t="85012" x="1571625" y="1498600"/>
          <p14:tracePt t="85021" x="1571625" y="1474788"/>
          <p14:tracePt t="85028" x="1579563" y="1450975"/>
          <p14:tracePt t="85038" x="1587500" y="1427163"/>
          <p14:tracePt t="85045" x="1595438" y="1411288"/>
          <p14:tracePt t="85055" x="1603375" y="1387475"/>
          <p14:tracePt t="85060" x="1611313" y="1363663"/>
          <p14:tracePt t="85071" x="1619250" y="1355725"/>
          <p14:tracePt t="85076" x="1619250" y="1347788"/>
          <p14:tracePt t="85088" x="1619250" y="1339850"/>
          <p14:tracePt t="85092" x="1627188" y="1339850"/>
          <p14:tracePt t="85156" x="1627188" y="1347788"/>
          <p14:tracePt t="85164" x="1627188" y="1379538"/>
          <p14:tracePt t="85172" x="1627188" y="1419225"/>
          <p14:tracePt t="85180" x="1627188" y="1474788"/>
          <p14:tracePt t="85188" x="1627188" y="1538288"/>
          <p14:tracePt t="85195" x="1619250" y="1595438"/>
          <p14:tracePt t="85204" x="1619250" y="1658938"/>
          <p14:tracePt t="85211" x="1619250" y="1722438"/>
          <p14:tracePt t="85219" x="1619250" y="1785938"/>
          <p14:tracePt t="85227" x="1619250" y="1849438"/>
          <p14:tracePt t="85236" x="1619250" y="1914525"/>
          <p14:tracePt t="85244" x="1611313" y="1993900"/>
          <p14:tracePt t="85253" x="1611313" y="2041525"/>
          <p14:tracePt t="85259" x="1611313" y="2105025"/>
          <p14:tracePt t="85269" x="1603375" y="2160588"/>
          <p14:tracePt t="85276" x="1603375" y="2224088"/>
          <p14:tracePt t="85287" x="1603375" y="2281238"/>
          <p14:tracePt t="85292" x="1603375" y="2344738"/>
          <p14:tracePt t="85299" x="1595438" y="2400300"/>
          <p14:tracePt t="85307" x="1595438" y="2455863"/>
          <p14:tracePt t="85315" x="1587500" y="2495550"/>
          <p14:tracePt t="85323" x="1587500" y="2543175"/>
          <p14:tracePt t="85332" x="1587500" y="2592388"/>
          <p14:tracePt t="85340" x="1587500" y="2632075"/>
          <p14:tracePt t="85348" x="1587500" y="2663825"/>
          <p14:tracePt t="85356" x="1587500" y="2687638"/>
          <p14:tracePt t="85364" x="1587500" y="2719388"/>
          <p14:tracePt t="85372" x="1587500" y="2743200"/>
          <p14:tracePt t="85380" x="1587500" y="2759075"/>
          <p14:tracePt t="85388" x="1587500" y="2774950"/>
          <p14:tracePt t="85396" x="1587500" y="2790825"/>
          <p14:tracePt t="85405" x="1587500" y="2798763"/>
          <p14:tracePt t="85412" x="1587500" y="2814638"/>
          <p14:tracePt t="85428" x="1587500" y="2822575"/>
          <p14:tracePt t="85438" x="1587500" y="2838450"/>
          <p14:tracePt t="85454" x="1587500" y="2854325"/>
          <p14:tracePt t="85460" x="1587500" y="2862263"/>
          <p14:tracePt t="85468" x="1587500" y="2870200"/>
          <p14:tracePt t="85476" x="1587500" y="2878138"/>
          <p14:tracePt t="85485" x="1587500" y="2886075"/>
          <p14:tracePt t="85492" x="1595438" y="2886075"/>
          <p14:tracePt t="85500" x="1603375" y="2901950"/>
          <p14:tracePt t="85515" x="1603375" y="2909888"/>
          <p14:tracePt t="85523" x="1611313" y="2909888"/>
          <p14:tracePt t="85539" x="1611313" y="2919413"/>
          <p14:tracePt t="85547" x="1619250" y="2919413"/>
          <p14:tracePt t="85781" x="1627188" y="2901950"/>
          <p14:tracePt t="85789" x="1635125" y="2878138"/>
          <p14:tracePt t="85797" x="1635125" y="2854325"/>
          <p14:tracePt t="85809" x="1643063" y="2838450"/>
          <p14:tracePt t="85813" x="1643063" y="2814638"/>
          <p14:tracePt t="85824" x="1643063" y="2790825"/>
          <p14:tracePt t="85828" x="1643063" y="2767013"/>
          <p14:tracePt t="85837" x="1643063" y="2743200"/>
          <p14:tracePt t="85845" x="1643063" y="2711450"/>
          <p14:tracePt t="85853" x="1643063" y="2679700"/>
          <p14:tracePt t="85861" x="1643063" y="2640013"/>
          <p14:tracePt t="85868" x="1643063" y="2592388"/>
          <p14:tracePt t="85876" x="1651000" y="2535238"/>
          <p14:tracePt t="85884" x="1658938" y="2487613"/>
          <p14:tracePt t="85892" x="1658938" y="2439988"/>
          <p14:tracePt t="85900" x="1674813" y="2400300"/>
          <p14:tracePt t="85908" x="1682750" y="2368550"/>
          <p14:tracePt t="85916" x="1690688" y="2344738"/>
          <p14:tracePt t="85924" x="1698625" y="2320925"/>
          <p14:tracePt t="85932" x="1698625" y="2297113"/>
          <p14:tracePt t="85940" x="1706563" y="2257425"/>
          <p14:tracePt t="85948" x="1714500" y="2233613"/>
          <p14:tracePt t="85957" x="1722438" y="2200275"/>
          <p14:tracePt t="85964" x="1722438" y="2176463"/>
          <p14:tracePt t="85974" x="1722438" y="2152650"/>
          <p14:tracePt t="85992" x="1722438" y="2120900"/>
          <p14:tracePt t="85996" x="1722438" y="2105025"/>
          <p14:tracePt t="86004" x="1722438" y="2097088"/>
          <p14:tracePt t="86020" x="1722438" y="2089150"/>
          <p14:tracePt t="86028" x="1722438" y="2081213"/>
          <p14:tracePt t="86052" x="1722438" y="2073275"/>
          <p14:tracePt t="86068" x="1722438" y="2065338"/>
          <p14:tracePt t="86076" x="1722438" y="2049463"/>
          <p14:tracePt t="86084" x="1714500" y="2033588"/>
          <p14:tracePt t="86092" x="1714500" y="2009775"/>
          <p14:tracePt t="86100" x="1714500" y="1985963"/>
          <p14:tracePt t="86108" x="1714500" y="1962150"/>
          <p14:tracePt t="86116" x="1714500" y="1938338"/>
          <p14:tracePt t="86124" x="1714500" y="1922463"/>
          <p14:tracePt t="86132" x="1714500" y="1906588"/>
          <p14:tracePt t="86141" x="1714500" y="1881188"/>
          <p14:tracePt t="86148" x="1714500" y="1865313"/>
          <p14:tracePt t="86158" x="1714500" y="1857375"/>
          <p14:tracePt t="86164" x="1714500" y="1841500"/>
          <p14:tracePt t="86174" x="1714500" y="1833563"/>
          <p14:tracePt t="86180" x="1714500" y="1809750"/>
          <p14:tracePt t="86188" x="1714500" y="1801813"/>
          <p14:tracePt t="86196" x="1714500" y="1785938"/>
          <p14:tracePt t="86204" x="1714500" y="1778000"/>
          <p14:tracePt t="86212" x="1714500" y="1762125"/>
          <p14:tracePt t="86220" x="1714500" y="1754188"/>
          <p14:tracePt t="86228" x="1714500" y="1746250"/>
          <p14:tracePt t="86235" x="1714500" y="1738313"/>
          <p14:tracePt t="86244" x="1706563" y="1738313"/>
          <p14:tracePt t="86251" x="1706563" y="1730375"/>
          <p14:tracePt t="86260" x="1698625" y="1730375"/>
          <p14:tracePt t="86268" x="1698625" y="1722438"/>
          <p14:tracePt t="86277" x="1698625" y="1714500"/>
          <p14:tracePt t="86294" x="1698625" y="1706563"/>
          <p14:tracePt t="86301" x="1698625" y="1698625"/>
          <p14:tracePt t="86311" x="1698625" y="1682750"/>
          <p14:tracePt t="86316" x="1698625" y="1674813"/>
          <p14:tracePt t="86327" x="1698625" y="1658938"/>
          <p14:tracePt t="86332" x="1698625" y="1635125"/>
          <p14:tracePt t="86344" x="1698625" y="1619250"/>
          <p14:tracePt t="86348" x="1698625" y="1611313"/>
          <p14:tracePt t="86361" x="1698625" y="1603375"/>
          <p14:tracePt t="86364" x="1698625" y="1587500"/>
          <p14:tracePt t="86373" x="1690688" y="1579563"/>
          <p14:tracePt t="86382" x="1690688" y="1571625"/>
          <p14:tracePt t="86389" x="1690688" y="1563688"/>
          <p14:tracePt t="86405" x="1690688" y="1555750"/>
          <p14:tracePt t="86453" x="1690688" y="1547813"/>
          <p14:tracePt t="86469" x="1690688" y="1538288"/>
          <p14:tracePt t="86612" x="1690688" y="1547813"/>
          <p14:tracePt t="86627" x="1690688" y="1563688"/>
          <p14:tracePt t="86635" x="1682750" y="1579563"/>
          <p14:tracePt t="86643" x="1682750" y="1603375"/>
          <p14:tracePt t="86651" x="1674813" y="1619250"/>
          <p14:tracePt t="86659" x="1674813" y="1643063"/>
          <p14:tracePt t="86667" x="1666875" y="1666875"/>
          <p14:tracePt t="86675" x="1666875" y="1690688"/>
          <p14:tracePt t="86683" x="1666875" y="1706563"/>
          <p14:tracePt t="86691" x="1666875" y="1730375"/>
          <p14:tracePt t="86699" x="1666875" y="1746250"/>
          <p14:tracePt t="86712" x="1658938" y="1770063"/>
          <p14:tracePt t="86716" x="1658938" y="1793875"/>
          <p14:tracePt t="86724" x="1658938" y="1809750"/>
          <p14:tracePt t="86732" x="1651000" y="1841500"/>
          <p14:tracePt t="86741" x="1651000" y="1865313"/>
          <p14:tracePt t="86750" x="1651000" y="1898650"/>
          <p14:tracePt t="86757" x="1651000" y="1922463"/>
          <p14:tracePt t="86765" x="1651000" y="1954213"/>
          <p14:tracePt t="86772" x="1643063" y="1993900"/>
          <p14:tracePt t="86780" x="1643063" y="2025650"/>
          <p14:tracePt t="86787" x="1643063" y="2057400"/>
          <p14:tracePt t="86796" x="1643063" y="2097088"/>
          <p14:tracePt t="86803" x="1643063" y="2128838"/>
          <p14:tracePt t="86811" x="1643063" y="2160588"/>
          <p14:tracePt t="86819" x="1643063" y="2200275"/>
          <p14:tracePt t="86828" x="1643063" y="2233613"/>
          <p14:tracePt t="86836" x="1643063" y="2265363"/>
          <p14:tracePt t="86844" x="1643063" y="2297113"/>
          <p14:tracePt t="86851" x="1643063" y="2328863"/>
          <p14:tracePt t="86860" x="1643063" y="2360613"/>
          <p14:tracePt t="86868" x="1643063" y="2392363"/>
          <p14:tracePt t="86877" x="1643063" y="2424113"/>
          <p14:tracePt t="86883" x="1643063" y="2447925"/>
          <p14:tracePt t="86894" x="1643063" y="2479675"/>
          <p14:tracePt t="86900" x="1643063" y="2503488"/>
          <p14:tracePt t="86908" x="1643063" y="2535238"/>
          <p14:tracePt t="86915" x="1643063" y="2559050"/>
          <p14:tracePt t="86923" x="1643063" y="2584450"/>
          <p14:tracePt t="86931" x="1643063" y="2608263"/>
          <p14:tracePt t="86939" x="1643063" y="2632075"/>
          <p14:tracePt t="86947" x="1643063" y="2655888"/>
          <p14:tracePt t="86955" x="1651000" y="2663825"/>
          <p14:tracePt t="86964" x="1651000" y="2679700"/>
          <p14:tracePt t="86979" x="1651000" y="2703513"/>
          <p14:tracePt t="86988" x="1651000" y="2719388"/>
          <p14:tracePt t="86996" x="1651000" y="2735263"/>
          <p14:tracePt t="87003" x="1651000" y="2743200"/>
          <p14:tracePt t="87011" x="1651000" y="2759075"/>
          <p14:tracePt t="87019" x="1651000" y="2767013"/>
          <p14:tracePt t="87028" x="1651000" y="2774950"/>
          <p14:tracePt t="87036" x="1651000" y="2782888"/>
          <p14:tracePt t="87044" x="1651000" y="2790825"/>
          <p14:tracePt t="87051" x="1651000" y="2798763"/>
          <p14:tracePt t="87068" x="1651000" y="2806700"/>
          <p14:tracePt t="87093" x="1658938" y="2806700"/>
          <p14:tracePt t="87101" x="1658938" y="2814638"/>
          <p14:tracePt t="87164" x="1666875" y="2814638"/>
          <p14:tracePt t="87180" x="1674813" y="2790825"/>
          <p14:tracePt t="87188" x="1690688" y="2743200"/>
          <p14:tracePt t="87198" x="1706563" y="2671763"/>
          <p14:tracePt t="87205" x="1730375" y="2592388"/>
          <p14:tracePt t="87214" x="1762125" y="2487613"/>
          <p14:tracePt t="87219" x="1793875" y="2392363"/>
          <p14:tracePt t="87229" x="1809750" y="2297113"/>
          <p14:tracePt t="87236" x="1825625" y="2208213"/>
          <p14:tracePt t="87245" x="1825625" y="2112963"/>
          <p14:tracePt t="87251" x="1841500" y="2025650"/>
          <p14:tracePt t="87262" x="1841500" y="1946275"/>
          <p14:tracePt t="87267" x="1841500" y="1865313"/>
          <p14:tracePt t="87276" x="1841500" y="1793875"/>
          <p14:tracePt t="87284" x="1841500" y="1738313"/>
          <p14:tracePt t="87291" x="1841500" y="1690688"/>
          <p14:tracePt t="87300" x="1841500" y="1643063"/>
          <p14:tracePt t="87307" x="1841500" y="1619250"/>
          <p14:tracePt t="87316" x="1841500" y="1595438"/>
          <p14:tracePt t="87324" x="1841500" y="1579563"/>
          <p14:tracePt t="87332" x="1841500" y="1571625"/>
          <p14:tracePt t="87339" x="1841500" y="1563688"/>
          <p14:tracePt t="87347" x="1841500" y="1555750"/>
          <p14:tracePt t="87355" x="1841500" y="1547813"/>
          <p14:tracePt t="88101" x="1833563" y="1547813"/>
          <p14:tracePt t="88109" x="1833563" y="1538288"/>
          <p14:tracePt t="88117" x="1817688" y="1530350"/>
          <p14:tracePt t="88126" x="1770063" y="1498600"/>
          <p14:tracePt t="88137" x="1722438" y="1466850"/>
          <p14:tracePt t="88141" x="1651000" y="1435100"/>
          <p14:tracePt t="88150" x="1595438" y="1403350"/>
          <p14:tracePt t="88156" x="1546225" y="1379538"/>
          <p14:tracePt t="88164" x="1506538" y="1355725"/>
          <p14:tracePt t="88171" x="1474788" y="1331913"/>
          <p14:tracePt t="88179" x="1435100" y="1308100"/>
          <p14:tracePt t="88187" x="1419225" y="1300163"/>
          <p14:tracePt t="88195" x="1387475" y="1276350"/>
          <p14:tracePt t="88203" x="1371600" y="1268413"/>
          <p14:tracePt t="88211" x="1363663" y="1260475"/>
          <p14:tracePt t="88220" x="1347788" y="1252538"/>
          <p14:tracePt t="88227" x="1339850" y="1244600"/>
          <p14:tracePt t="88236" x="1331913" y="1236663"/>
          <p14:tracePt t="88243" x="1316038" y="1236663"/>
          <p14:tracePt t="88252" x="1308100" y="1228725"/>
          <p14:tracePt t="88259" x="1292225" y="1220788"/>
          <p14:tracePt t="88267" x="1276350" y="1212850"/>
          <p14:tracePt t="88275" x="1260475" y="1204913"/>
          <p14:tracePt t="88283" x="1236663" y="1195388"/>
          <p14:tracePt t="88291" x="1195388" y="1179513"/>
          <p14:tracePt t="88300" x="1163638" y="1171575"/>
          <p14:tracePt t="88307" x="1116013" y="1163638"/>
          <p14:tracePt t="88317" x="1076325" y="1155700"/>
          <p14:tracePt t="88323" x="1036638" y="1147763"/>
          <p14:tracePt t="88334" x="996950" y="1139825"/>
          <p14:tracePt t="88339" x="957263" y="1131888"/>
          <p14:tracePt t="88347" x="933450" y="1131888"/>
          <p14:tracePt t="88355" x="909638" y="1131888"/>
          <p14:tracePt t="88363" x="893763" y="1131888"/>
          <p14:tracePt t="88372" x="877888" y="1131888"/>
          <p14:tracePt t="88379" x="868363" y="1131888"/>
          <p14:tracePt t="88387" x="852488" y="1131888"/>
          <p14:tracePt t="88395" x="844550" y="1131888"/>
          <p14:tracePt t="88403" x="836613" y="1147763"/>
          <p14:tracePt t="88411" x="828675" y="1147763"/>
          <p14:tracePt t="88419" x="820738" y="1155700"/>
          <p14:tracePt t="88427" x="804863" y="1179513"/>
          <p14:tracePt t="88436" x="796925" y="1187450"/>
          <p14:tracePt t="88443" x="788988" y="1212850"/>
          <p14:tracePt t="88451" x="781050" y="1228725"/>
          <p14:tracePt t="88459" x="765175" y="1260475"/>
          <p14:tracePt t="88468" x="757238" y="1276350"/>
          <p14:tracePt t="88475" x="749300" y="1300163"/>
          <p14:tracePt t="88485" x="733425" y="1323975"/>
          <p14:tracePt t="88492" x="733425" y="1339850"/>
          <p14:tracePt t="88501" x="717550" y="1371600"/>
          <p14:tracePt t="88507" x="709613" y="1395413"/>
          <p14:tracePt t="88518" x="701675" y="1419225"/>
          <p14:tracePt t="88524" x="693738" y="1450975"/>
          <p14:tracePt t="88532" x="677863" y="1482725"/>
          <p14:tracePt t="88540" x="669925" y="1514475"/>
          <p14:tracePt t="88547" x="669925" y="1547813"/>
          <p14:tracePt t="88556" x="661988" y="1579563"/>
          <p14:tracePt t="88564" x="661988" y="1627188"/>
          <p14:tracePt t="88572" x="661988" y="1658938"/>
          <p14:tracePt t="88579" x="661988" y="1698625"/>
          <p14:tracePt t="88588" x="661988" y="1746250"/>
          <p14:tracePt t="88595" x="661988" y="1801813"/>
          <p14:tracePt t="88603" x="661988" y="1849438"/>
          <p14:tracePt t="88612" x="661988" y="1898650"/>
          <p14:tracePt t="88620" x="661988" y="1938338"/>
          <p14:tracePt t="88628" x="669925" y="1985963"/>
          <p14:tracePt t="88636" x="685800" y="2033588"/>
          <p14:tracePt t="88644" x="701675" y="2057400"/>
          <p14:tracePt t="88652" x="709613" y="2081213"/>
          <p14:tracePt t="88660" x="733425" y="2112963"/>
          <p14:tracePt t="88669" x="765175" y="2128838"/>
          <p14:tracePt t="88676" x="788988" y="2152650"/>
          <p14:tracePt t="88686" x="812800" y="2176463"/>
          <p14:tracePt t="88691" x="852488" y="2184400"/>
          <p14:tracePt t="88702" x="901700" y="2200275"/>
          <p14:tracePt t="88708" x="949325" y="2216150"/>
          <p14:tracePt t="88715" x="973138" y="2233613"/>
          <p14:tracePt t="88724" x="1012825" y="2241550"/>
          <p14:tracePt t="88731" x="1052513" y="2241550"/>
          <p14:tracePt t="88740" x="1084263" y="2241550"/>
          <p14:tracePt t="88747" x="1108075" y="2241550"/>
          <p14:tracePt t="88755" x="1139825" y="2241550"/>
          <p14:tracePt t="88763" x="1179513" y="2241550"/>
          <p14:tracePt t="88771" x="1203325" y="2241550"/>
          <p14:tracePt t="88779" x="1252538" y="2233613"/>
          <p14:tracePt t="88787" x="1284288" y="2233613"/>
          <p14:tracePt t="88795" x="1316038" y="2224088"/>
          <p14:tracePt t="88803" x="1339850" y="2216150"/>
          <p14:tracePt t="88811" x="1363663" y="2216150"/>
          <p14:tracePt t="88819" x="1395413" y="2192338"/>
          <p14:tracePt t="88827" x="1419225" y="2168525"/>
          <p14:tracePt t="88836" x="1458913" y="2144713"/>
          <p14:tracePt t="88844" x="1498600" y="2097088"/>
          <p14:tracePt t="88854" x="1530350" y="2057400"/>
          <p14:tracePt t="88860" x="1554163" y="2017713"/>
          <p14:tracePt t="88870" x="1571625" y="1970088"/>
          <p14:tracePt t="88876" x="1587500" y="1930400"/>
          <p14:tracePt t="88884" x="1595438" y="1881188"/>
          <p14:tracePt t="88892" x="1603375" y="1825625"/>
          <p14:tracePt t="88900" x="1603375" y="1785938"/>
          <p14:tracePt t="88908" x="1603375" y="1722438"/>
          <p14:tracePt t="88916" x="1603375" y="1666875"/>
          <p14:tracePt t="88924" x="1595438" y="1619250"/>
          <p14:tracePt t="88932" x="1571625" y="1571625"/>
          <p14:tracePt t="88940" x="1554163" y="1522413"/>
          <p14:tracePt t="88948" x="1530350" y="1490663"/>
          <p14:tracePt t="88957" x="1514475" y="1458913"/>
          <p14:tracePt t="88964" x="1506538" y="1443038"/>
          <p14:tracePt t="88972" x="1482725" y="1419225"/>
          <p14:tracePt t="88980" x="1466850" y="1403350"/>
          <p14:tracePt t="88990" x="1450975" y="1379538"/>
          <p14:tracePt t="88996" x="1419225" y="1363663"/>
          <p14:tracePt t="89005" x="1387475" y="1347788"/>
          <p14:tracePt t="89012" x="1347788" y="1323975"/>
          <p14:tracePt t="89022" x="1316038" y="1316038"/>
          <p14:tracePt t="89028" x="1276350" y="1300163"/>
          <p14:tracePt t="89038" x="1244600" y="1300163"/>
          <p14:tracePt t="89044" x="1203325" y="1300163"/>
          <p14:tracePt t="89055" x="1163638" y="1300163"/>
          <p14:tracePt t="89060" x="1123950" y="1300163"/>
          <p14:tracePt t="89068" x="1092200" y="1300163"/>
          <p14:tracePt t="89076" x="1060450" y="1300163"/>
          <p14:tracePt t="89084" x="1036638" y="1300163"/>
          <p14:tracePt t="89092" x="1012825" y="1300163"/>
          <p14:tracePt t="89100" x="981075" y="1308100"/>
          <p14:tracePt t="89108" x="973138" y="1316038"/>
          <p14:tracePt t="89116" x="965200" y="1323975"/>
          <p14:tracePt t="89124" x="949325" y="1331913"/>
          <p14:tracePt t="89132" x="949325" y="1347788"/>
          <p14:tracePt t="89141" x="941388" y="1355725"/>
          <p14:tracePt t="89148" x="933450" y="1363663"/>
          <p14:tracePt t="89156" x="933450" y="1379538"/>
          <p14:tracePt t="89164" x="925513" y="1387475"/>
          <p14:tracePt t="89173" x="917575" y="1403350"/>
          <p14:tracePt t="89180" x="909638" y="1411288"/>
          <p14:tracePt t="89189" x="909638" y="1427163"/>
          <p14:tracePt t="89196" x="901700" y="1435100"/>
          <p14:tracePt t="89206" x="893763" y="1450975"/>
          <p14:tracePt t="89212" x="893763" y="1466850"/>
          <p14:tracePt t="89223" x="885825" y="1482725"/>
          <p14:tracePt t="89228" x="885825" y="1498600"/>
          <p14:tracePt t="89238" x="877888" y="1522413"/>
          <p14:tracePt t="89244" x="877888" y="1547813"/>
          <p14:tracePt t="89252" x="877888" y="1563688"/>
          <p14:tracePt t="89260" x="877888" y="1579563"/>
          <p14:tracePt t="89268" x="877888" y="1595438"/>
          <p14:tracePt t="89276" x="877888" y="1611313"/>
          <p14:tracePt t="89284" x="877888" y="1627188"/>
          <p14:tracePt t="89292" x="877888" y="1651000"/>
          <p14:tracePt t="89300" x="885825" y="1666875"/>
          <p14:tracePt t="89308" x="893763" y="1690688"/>
          <p14:tracePt t="89316" x="901700" y="1706563"/>
          <p14:tracePt t="89325" x="909638" y="1714500"/>
          <p14:tracePt t="89332" x="909638" y="1730375"/>
          <p14:tracePt t="89340" x="925513" y="1738313"/>
          <p14:tracePt t="89348" x="925513" y="1746250"/>
          <p14:tracePt t="89356" x="941388" y="1762125"/>
          <p14:tracePt t="89373" x="957263" y="1770063"/>
          <p14:tracePt t="89379" x="957263" y="1778000"/>
          <p14:tracePt t="89388" x="965200" y="1778000"/>
          <p14:tracePt t="89395" x="981075" y="1785938"/>
          <p14:tracePt t="89405" x="996950" y="1785938"/>
          <p14:tracePt t="89411" x="1020763" y="1793875"/>
          <p14:tracePt t="89419" x="1036638" y="1793875"/>
          <p14:tracePt t="89427" x="1060450" y="1793875"/>
          <p14:tracePt t="89436" x="1084263" y="1793875"/>
          <p14:tracePt t="89444" x="1116013" y="1793875"/>
          <p14:tracePt t="89452" x="1131888" y="1793875"/>
          <p14:tracePt t="89460" x="1147763" y="1793875"/>
          <p14:tracePt t="89484" x="1155700" y="1793875"/>
          <p14:tracePt t="89899" x="1155700" y="1801813"/>
          <p14:tracePt t="89907" x="1155700" y="1809750"/>
          <p14:tracePt t="89916" x="1155700" y="1833563"/>
          <p14:tracePt t="89925" x="1155700" y="1849438"/>
          <p14:tracePt t="89932" x="1155700" y="1857375"/>
          <p14:tracePt t="89942" x="1155700" y="1865313"/>
          <p14:tracePt t="89948" x="1147763" y="1881188"/>
          <p14:tracePt t="89964" x="1139825" y="1890713"/>
          <p14:tracePt t="89980" x="1123950" y="1890713"/>
          <p14:tracePt t="89996" x="1116013" y="1890713"/>
          <p14:tracePt t="90004" x="1100138" y="1890713"/>
          <p14:tracePt t="90012" x="1084263" y="1890713"/>
          <p14:tracePt t="90020" x="1068388" y="1873250"/>
          <p14:tracePt t="90029" x="1036638" y="1833563"/>
          <p14:tracePt t="90036" x="1012825" y="1793875"/>
          <p14:tracePt t="90044" x="981075" y="1746250"/>
          <p14:tracePt t="90052" x="957263" y="1706563"/>
          <p14:tracePt t="90060" x="941388" y="1666875"/>
          <p14:tracePt t="90068" x="933450" y="1627188"/>
          <p14:tracePt t="90078" x="917575" y="1595438"/>
          <p14:tracePt t="90084" x="917575" y="1571625"/>
          <p14:tracePt t="90093" x="917575" y="1563688"/>
          <p14:tracePt t="90100" x="917575" y="1555750"/>
          <p14:tracePt t="90111" x="917575" y="1547813"/>
          <p14:tracePt t="90133" x="933450" y="1547813"/>
          <p14:tracePt t="90140" x="949325" y="1547813"/>
          <p14:tracePt t="90148" x="965200" y="1563688"/>
          <p14:tracePt t="90156" x="981075" y="1587500"/>
          <p14:tracePt t="90163" x="1012825" y="1611313"/>
          <p14:tracePt t="90171" x="1036638" y="1651000"/>
          <p14:tracePt t="90180" x="1060450" y="1690688"/>
          <p14:tracePt t="90188" x="1076325" y="1722438"/>
          <p14:tracePt t="90195" x="1092200" y="1770063"/>
          <p14:tracePt t="90203" x="1108075" y="1809750"/>
          <p14:tracePt t="90211" x="1116013" y="1833563"/>
          <p14:tracePt t="90219" x="1116013" y="1857375"/>
          <p14:tracePt t="90227" x="1116013" y="1873250"/>
          <p14:tracePt t="90235" x="1116013" y="1881188"/>
          <p14:tracePt t="90244" x="1116013" y="1890713"/>
          <p14:tracePt t="90251" x="1116013" y="1898650"/>
          <p14:tracePt t="90267" x="1108075" y="1898650"/>
          <p14:tracePt t="90279" x="1100138" y="1898650"/>
          <p14:tracePt t="90284" x="1084263" y="1906588"/>
          <p14:tracePt t="90296" x="1076325" y="1906588"/>
          <p14:tracePt t="90300" x="1052513" y="1906588"/>
          <p14:tracePt t="90313" x="1012825" y="1898650"/>
          <p14:tracePt t="90317" x="965200" y="1873250"/>
          <p14:tracePt t="90325" x="917575" y="1841500"/>
          <p14:tracePt t="90333" x="868363" y="1793875"/>
          <p14:tracePt t="90341" x="836613" y="1762125"/>
          <p14:tracePt t="90349" x="812800" y="1722438"/>
          <p14:tracePt t="90357" x="804863" y="1682750"/>
          <p14:tracePt t="90366" x="796925" y="1658938"/>
          <p14:tracePt t="90372" x="796925" y="1651000"/>
          <p14:tracePt t="90381" x="796925" y="1643063"/>
          <p14:tracePt t="90388" x="812800" y="1635125"/>
          <p14:tracePt t="90397" x="836613" y="1627188"/>
          <p14:tracePt t="90405" x="868363" y="1627188"/>
          <p14:tracePt t="90413" x="909638" y="1627188"/>
          <p14:tracePt t="90420" x="981075" y="1627188"/>
          <p14:tracePt t="90429" x="1020763" y="1651000"/>
          <p14:tracePt t="90437" x="1068388" y="1682750"/>
          <p14:tracePt t="90447" x="1100138" y="1714500"/>
          <p14:tracePt t="90452" x="1123950" y="1738313"/>
          <p14:tracePt t="90463" x="1131888" y="1770063"/>
          <p14:tracePt t="90468" x="1147763" y="1801813"/>
          <p14:tracePt t="90481" x="1155700" y="1833563"/>
          <p14:tracePt t="90485" x="1163638" y="1857375"/>
          <p14:tracePt t="90494" x="1163638" y="1881188"/>
          <p14:tracePt t="90500" x="1163638" y="1898650"/>
          <p14:tracePt t="90508" x="1155700" y="1906588"/>
          <p14:tracePt t="90516" x="1147763" y="1914525"/>
          <p14:tracePt t="90524" x="1139825" y="1914525"/>
          <p14:tracePt t="90532" x="1131888" y="1914525"/>
          <p14:tracePt t="90539" x="1131888" y="1922463"/>
          <p14:tracePt t="90548" x="1116013" y="1922463"/>
          <p14:tracePt t="90564" x="1108075" y="1922463"/>
          <p14:tracePt t="90571" x="1100138" y="1914525"/>
          <p14:tracePt t="90580" x="1084263" y="1898650"/>
          <p14:tracePt t="90588" x="1068388" y="1873250"/>
          <p14:tracePt t="90596" x="1044575" y="1841500"/>
          <p14:tracePt t="90604" x="1036638" y="1809750"/>
          <p14:tracePt t="90612" x="1028700" y="1785938"/>
          <p14:tracePt t="90619" x="1020763" y="1746250"/>
          <p14:tracePt t="90628" x="1020763" y="1722438"/>
          <p14:tracePt t="90636" x="1020763" y="1714500"/>
          <p14:tracePt t="90645" x="1020763" y="1698625"/>
          <p14:tracePt t="90652" x="1044575" y="1690688"/>
          <p14:tracePt t="90662" x="1060450" y="1690688"/>
          <p14:tracePt t="90667" x="1076325" y="1690688"/>
          <p14:tracePt t="90675" x="1092200" y="1690688"/>
          <p14:tracePt t="90683" x="1108075" y="1698625"/>
          <p14:tracePt t="90691" x="1123950" y="1714500"/>
          <p14:tracePt t="90700" x="1131888" y="1746250"/>
          <p14:tracePt t="90708" x="1147763" y="1770063"/>
          <p14:tracePt t="90716" x="1155700" y="1793875"/>
          <p14:tracePt t="90724" x="1155700" y="1817688"/>
          <p14:tracePt t="90732" x="1155700" y="1841500"/>
          <p14:tracePt t="90740" x="1147763" y="1857375"/>
          <p14:tracePt t="90748" x="1147763" y="1873250"/>
          <p14:tracePt t="90756" x="1131888" y="1881188"/>
          <p14:tracePt t="90764" x="1123950" y="1890713"/>
          <p14:tracePt t="90772" x="1116013" y="1890713"/>
          <p14:tracePt t="90780" x="1100138" y="1890713"/>
          <p14:tracePt t="90788" x="1092200" y="1890713"/>
          <p14:tracePt t="90797" x="1084263" y="1890713"/>
          <p14:tracePt t="90804" x="1068388" y="1890713"/>
          <p14:tracePt t="90813" x="1044575" y="1890713"/>
          <p14:tracePt t="90820" x="1036638" y="1890713"/>
          <p14:tracePt t="90830" x="1028700" y="1881188"/>
          <p14:tracePt t="90836" x="1012825" y="1865313"/>
          <p14:tracePt t="90847" x="1004888" y="1849438"/>
          <p14:tracePt t="90852" x="996950" y="1833563"/>
          <p14:tracePt t="90861" x="989013" y="1817688"/>
          <p14:tracePt t="90869" x="989013" y="1793875"/>
          <p14:tracePt t="90876" x="989013" y="1778000"/>
          <p14:tracePt t="90884" x="989013" y="1762125"/>
          <p14:tracePt t="90892" x="1004888" y="1754188"/>
          <p14:tracePt t="90900" x="1028700" y="1746250"/>
          <p14:tracePt t="90907" x="1044575" y="1738313"/>
          <p14:tracePt t="90915" x="1068388" y="1738313"/>
          <p14:tracePt t="90923" x="1092200" y="1738313"/>
          <p14:tracePt t="90931" x="1108075" y="1738313"/>
          <p14:tracePt t="90947" x="1123950" y="1754188"/>
          <p14:tracePt t="90955" x="1123950" y="1762125"/>
          <p14:tracePt t="90963" x="1131888" y="1785938"/>
          <p14:tracePt t="90979" x="1139825" y="1825625"/>
          <p14:tracePt t="90987" x="1139825" y="1841500"/>
          <p14:tracePt t="90996" x="1131888" y="1849438"/>
          <p14:tracePt t="91004" x="1123950" y="1857375"/>
          <p14:tracePt t="91014" x="1116013" y="1865313"/>
          <p14:tracePt t="91020" x="1100138" y="1873250"/>
          <p14:tracePt t="91030" x="1092200" y="1873250"/>
          <p14:tracePt t="91036" x="1084263" y="1881188"/>
          <p14:tracePt t="91052" x="1076325" y="1881188"/>
          <p14:tracePt t="91059" x="1068388" y="1881188"/>
          <p14:tracePt t="91068" x="1060450" y="1881188"/>
          <p14:tracePt t="91084" x="1044575" y="1865313"/>
          <p14:tracePt t="91091" x="1036638" y="1841500"/>
          <p14:tracePt t="91100" x="1028700" y="1817688"/>
          <p14:tracePt t="91107" x="1028700" y="1793875"/>
          <p14:tracePt t="91116" x="1020763" y="1770063"/>
          <p14:tracePt t="91124" x="1020763" y="1754188"/>
          <p14:tracePt t="91132" x="1020763" y="1738313"/>
          <p14:tracePt t="91140" x="1028700" y="1722438"/>
          <p14:tracePt t="91156" x="1036638" y="1714500"/>
          <p14:tracePt t="91165" x="1044575" y="1714500"/>
          <p14:tracePt t="91172" x="1052513" y="1714500"/>
          <p14:tracePt t="91204" x="1060450" y="1714500"/>
          <p14:tracePt t="91220" x="1060450" y="1722438"/>
          <p14:tracePt t="91228" x="1068388" y="1738313"/>
          <p14:tracePt t="91235" x="1076325" y="1746250"/>
          <p14:tracePt t="91244" x="1076325" y="1770063"/>
          <p14:tracePt t="91252" x="1084263" y="1785938"/>
          <p14:tracePt t="91259" x="1084263" y="1793875"/>
          <p14:tracePt t="91268" x="1084263" y="1801813"/>
          <p14:tracePt t="91275" x="1084263" y="1809750"/>
          <p14:tracePt t="91284" x="1084263" y="1817688"/>
          <p14:tracePt t="91292" x="1084263" y="1825625"/>
          <p14:tracePt t="91300" x="1076325" y="1825625"/>
          <p14:tracePt t="91315" x="1068388" y="1825625"/>
          <p14:tracePt t="91323" x="1060450" y="1833563"/>
          <p14:tracePt t="91332" x="1052513" y="1833563"/>
          <p14:tracePt t="91339" x="1044575" y="1833563"/>
          <p14:tracePt t="91356" x="1036638" y="1833563"/>
          <p14:tracePt t="91365" x="1028700" y="1833563"/>
          <p14:tracePt t="91372" x="1020763" y="1833563"/>
          <p14:tracePt t="91388" x="1012825" y="1825625"/>
          <p14:tracePt t="91396" x="1004888" y="1817688"/>
          <p14:tracePt t="91404" x="1004888" y="1809750"/>
          <p14:tracePt t="91412" x="1004888" y="1793875"/>
          <p14:tracePt t="91420" x="1004888" y="1785938"/>
          <p14:tracePt t="91428" x="1012825" y="1778000"/>
          <p14:tracePt t="91444" x="1028700" y="1770063"/>
          <p14:tracePt t="91861" x="1028700" y="1785938"/>
          <p14:tracePt t="91869" x="1020763" y="1809750"/>
          <p14:tracePt t="91877" x="1012825" y="1857375"/>
          <p14:tracePt t="91886" x="1012825" y="1914525"/>
          <p14:tracePt t="91893" x="1012825" y="1954213"/>
          <p14:tracePt t="91904" x="1012825" y="2017713"/>
          <p14:tracePt t="91908" x="1012825" y="2097088"/>
          <p14:tracePt t="91919" x="1028700" y="2160588"/>
          <p14:tracePt t="91924" x="1036638" y="2224088"/>
          <p14:tracePt t="91937" x="1036638" y="2289175"/>
          <p14:tracePt t="91941" x="1044575" y="2344738"/>
          <p14:tracePt t="91949" x="1044575" y="2384425"/>
          <p14:tracePt t="91957" x="1052513" y="2424113"/>
          <p14:tracePt t="91966" x="1052513" y="2455863"/>
          <p14:tracePt t="91973" x="1060450" y="2487613"/>
          <p14:tracePt t="91988" x="1060450" y="2527300"/>
          <p14:tracePt t="91996" x="1068388" y="2543175"/>
          <p14:tracePt t="92004" x="1068388" y="2566988"/>
          <p14:tracePt t="92011" x="1068388" y="2576513"/>
          <p14:tracePt t="92019" x="1068388" y="2592388"/>
          <p14:tracePt t="92027" x="1068388" y="2600325"/>
          <p14:tracePt t="92035" x="1068388" y="2624138"/>
          <p14:tracePt t="92043" x="1068388" y="2632075"/>
          <p14:tracePt t="92051" x="1068388" y="2647950"/>
          <p14:tracePt t="92059" x="1068388" y="2655888"/>
          <p14:tracePt t="92067" x="1068388" y="2671763"/>
          <p14:tracePt t="92075" x="1068388" y="2687638"/>
          <p14:tracePt t="92083" x="1068388" y="2711450"/>
          <p14:tracePt t="92091" x="1068388" y="2735263"/>
          <p14:tracePt t="92100" x="1060450" y="2759075"/>
          <p14:tracePt t="92108" x="1052513" y="2774950"/>
          <p14:tracePt t="92116" x="1044575" y="2790825"/>
          <p14:tracePt t="92124" x="1036638" y="2806700"/>
          <p14:tracePt t="92132" x="1028700" y="2822575"/>
          <p14:tracePt t="92141" x="1028700" y="2830513"/>
          <p14:tracePt t="92148" x="1012825" y="2838450"/>
          <p14:tracePt t="92164" x="1012825" y="2846388"/>
          <p14:tracePt t="92173" x="1004888" y="2854325"/>
          <p14:tracePt t="92180" x="1004888" y="2862263"/>
          <p14:tracePt t="92188" x="989013" y="2862263"/>
          <p14:tracePt t="92196" x="981075" y="2878138"/>
          <p14:tracePt t="92204" x="973138" y="2886075"/>
          <p14:tracePt t="92212" x="957263" y="2901950"/>
          <p14:tracePt t="92221" x="941388" y="2909888"/>
          <p14:tracePt t="92228" x="925513" y="2927350"/>
          <p14:tracePt t="92237" x="909638" y="2943225"/>
          <p14:tracePt t="92244" x="901700" y="2951163"/>
          <p14:tracePt t="92253" x="877888" y="2959100"/>
          <p14:tracePt t="92260" x="868363" y="2974975"/>
          <p14:tracePt t="92270" x="860425" y="2974975"/>
          <p14:tracePt t="92276" x="852488" y="2990850"/>
          <p14:tracePt t="92287" x="844550" y="2990850"/>
          <p14:tracePt t="92292" x="844550" y="2998788"/>
          <p14:tracePt t="92300" x="844550" y="3006725"/>
          <p14:tracePt t="92308" x="836613" y="3014663"/>
          <p14:tracePt t="92316" x="836613" y="3022600"/>
          <p14:tracePt t="92324" x="828675" y="3030538"/>
          <p14:tracePt t="92331" x="828675" y="3046413"/>
          <p14:tracePt t="92348" x="828675" y="3054350"/>
          <p14:tracePt t="92356" x="828675" y="3062288"/>
          <p14:tracePt t="92372" x="828675" y="3070225"/>
          <p14:tracePt t="92396" x="828675" y="3078163"/>
          <p14:tracePt t="92412" x="828675" y="3086100"/>
          <p14:tracePt t="92436" x="820738" y="3094038"/>
          <p14:tracePt t="92444" x="820738" y="3101975"/>
          <p14:tracePt t="92454" x="812800" y="3109913"/>
          <p14:tracePt t="92460" x="812800" y="3117850"/>
          <p14:tracePt t="92471" x="812800" y="3125788"/>
          <p14:tracePt t="92485" x="812800" y="3133725"/>
          <p14:tracePt t="92492" x="812800" y="3141663"/>
          <p14:tracePt t="92500" x="828675" y="3149600"/>
          <p14:tracePt t="92508" x="828675" y="3165475"/>
          <p14:tracePt t="92516" x="836613" y="3173413"/>
          <p14:tracePt t="92524" x="836613" y="3181350"/>
          <p14:tracePt t="92532" x="836613" y="3197225"/>
          <p14:tracePt t="92540" x="836613" y="3205163"/>
          <p14:tracePt t="92548" x="836613" y="3213100"/>
          <p14:tracePt t="92556" x="836613" y="3221038"/>
          <p14:tracePt t="92580" x="828675" y="3221038"/>
          <p14:tracePt t="92589" x="820738" y="3228975"/>
          <p14:tracePt t="92596" x="812800" y="3228975"/>
          <p14:tracePt t="92605" x="804863" y="3228975"/>
          <p14:tracePt t="92612" x="796925" y="3228975"/>
          <p14:tracePt t="92622" x="788988" y="3228975"/>
          <p14:tracePt t="92628" x="765175" y="3228975"/>
          <p14:tracePt t="92639" x="741363" y="3228975"/>
          <p14:tracePt t="92644" x="709613" y="3228975"/>
          <p14:tracePt t="92653" x="685800" y="3228975"/>
          <p14:tracePt t="92659" x="669925" y="3228975"/>
          <p14:tracePt t="92667" x="646113" y="3228975"/>
          <p14:tracePt t="92675" x="622300" y="3228975"/>
          <p14:tracePt t="92683" x="606425" y="3228975"/>
          <p14:tracePt t="92691" x="598488" y="3236913"/>
          <p14:tracePt t="92699" x="590550" y="3236913"/>
          <p14:tracePt t="92707" x="574675" y="3236913"/>
          <p14:tracePt t="92715" x="574675" y="3244850"/>
          <p14:tracePt t="92723" x="574675" y="3252788"/>
          <p14:tracePt t="92731" x="574675" y="3262313"/>
          <p14:tracePt t="92749" x="574675" y="3270250"/>
          <p14:tracePt t="92781" x="566738" y="3270250"/>
          <p14:tracePt t="92838" x="558800" y="3270250"/>
          <p14:tracePt t="92860" x="550863" y="3270250"/>
          <p14:tracePt t="92885" x="542925" y="3270250"/>
          <p14:tracePt t="92900" x="534988" y="3270250"/>
          <p14:tracePt t="92909" x="527050" y="3270250"/>
          <p14:tracePt t="92925" x="517525" y="3270250"/>
          <p14:tracePt t="92933" x="501650" y="3270250"/>
          <p14:tracePt t="92941" x="493713" y="3270250"/>
          <p14:tracePt t="92949" x="485775" y="3270250"/>
          <p14:tracePt t="92959" x="477838" y="3270250"/>
          <p14:tracePt t="92964" x="469900" y="3270250"/>
          <p14:tracePt t="92981" x="461963" y="3270250"/>
          <p14:tracePt t="92997" x="454025" y="3270250"/>
          <p14:tracePt t="93013" x="446088" y="3270250"/>
          <p14:tracePt t="93029" x="438150" y="3270250"/>
          <p14:tracePt t="93037" x="430213" y="3270250"/>
          <p14:tracePt t="93053" x="422275" y="3270250"/>
          <p14:tracePt t="93147" x="430213" y="3270250"/>
          <p14:tracePt t="93155" x="438150" y="3270250"/>
          <p14:tracePt t="93171" x="446088" y="3270250"/>
          <p14:tracePt t="93179" x="454025" y="3270250"/>
          <p14:tracePt t="93189" x="461963" y="3270250"/>
          <p14:tracePt t="93196" x="477838" y="3270250"/>
          <p14:tracePt t="93204" x="493713" y="3270250"/>
          <p14:tracePt t="93212" x="509588" y="3262313"/>
          <p14:tracePt t="93220" x="527050" y="3262313"/>
          <p14:tracePt t="93228" x="542925" y="3262313"/>
          <p14:tracePt t="93236" x="574675" y="3244850"/>
          <p14:tracePt t="93244" x="622300" y="3236913"/>
          <p14:tracePt t="93252" x="669925" y="3213100"/>
          <p14:tracePt t="93260" x="717550" y="3189288"/>
          <p14:tracePt t="93268" x="781050" y="3149600"/>
          <p14:tracePt t="93277" x="836613" y="3109913"/>
          <p14:tracePt t="93284" x="885825" y="3078163"/>
          <p14:tracePt t="93292" x="909638" y="3046413"/>
          <p14:tracePt t="93300" x="925513" y="3030538"/>
          <p14:tracePt t="93309" x="941388" y="3014663"/>
          <p14:tracePt t="93316" x="949325" y="2990850"/>
          <p14:tracePt t="93332" x="949325" y="2982913"/>
          <p14:tracePt t="93342" x="949325" y="2967038"/>
          <p14:tracePt t="93348" x="949325" y="2959100"/>
          <p14:tracePt t="93359" x="949325" y="2951163"/>
          <p14:tracePt t="93364" x="941388" y="2943225"/>
          <p14:tracePt t="93372" x="941388" y="2935288"/>
          <p14:tracePt t="93380" x="941388" y="2927350"/>
          <p14:tracePt t="93404" x="941388" y="2919413"/>
          <p14:tracePt t="93605" x="941388" y="2909888"/>
          <p14:tracePt t="93612" x="941388" y="2901950"/>
          <p14:tracePt t="93637" x="941388" y="2894013"/>
          <p14:tracePt t="93653" x="933450" y="2894013"/>
          <p14:tracePt t="93661" x="933450" y="2886075"/>
          <p14:tracePt t="93675" x="933450" y="2878138"/>
          <p14:tracePt t="93708" x="933450" y="2870200"/>
          <p14:tracePt t="93725" x="933450" y="2862263"/>
          <p14:tracePt t="93755" x="933450" y="2854325"/>
          <p14:tracePt t="93780" x="933450" y="2846388"/>
          <p14:tracePt t="93787" x="941388" y="2846388"/>
          <p14:tracePt t="93803" x="949325" y="2846388"/>
          <p14:tracePt t="93819" x="949325" y="2838450"/>
          <p14:tracePt t="93893" x="957263" y="2838450"/>
          <p14:tracePt t="93900" x="957263" y="2830513"/>
          <p14:tracePt t="93911" x="965200" y="2830513"/>
          <p14:tracePt t="93925" x="973138" y="2830513"/>
          <p14:tracePt t="93933" x="981075" y="2830513"/>
          <p14:tracePt t="93941" x="989013" y="2830513"/>
          <p14:tracePt t="93949" x="1004888" y="2830513"/>
          <p14:tracePt t="93956" x="1020763" y="2830513"/>
          <p14:tracePt t="93965" x="1036638" y="2822575"/>
          <p14:tracePt t="93972" x="1052513" y="2822575"/>
          <p14:tracePt t="93983" x="1076325" y="2822575"/>
          <p14:tracePt t="93988" x="1084263" y="2822575"/>
          <p14:tracePt t="93998" x="1100138" y="2822575"/>
          <p14:tracePt t="94005" x="1108075" y="2814638"/>
          <p14:tracePt t="94015" x="1123950" y="2814638"/>
          <p14:tracePt t="94020" x="1139825" y="2814638"/>
          <p14:tracePt t="94037" x="1147763" y="2814638"/>
          <p14:tracePt t="94094" x="1155700" y="2814638"/>
          <p14:tracePt t="94101" x="1163638" y="2814638"/>
          <p14:tracePt t="94116" x="1171575" y="2814638"/>
          <p14:tracePt t="94134" x="1179513" y="2814638"/>
          <p14:tracePt t="94142" x="1187450" y="2814638"/>
          <p14:tracePt t="94148" x="1195388" y="2814638"/>
          <p14:tracePt t="94156" x="1203325" y="2814638"/>
          <p14:tracePt t="94164" x="1211263" y="2814638"/>
          <p14:tracePt t="94171" x="1220788" y="2814638"/>
          <p14:tracePt t="94187" x="1228725" y="2814638"/>
          <p14:tracePt t="94195" x="1228725" y="2822575"/>
          <p14:tracePt t="94317" x="1220788" y="2822575"/>
          <p14:tracePt t="94333" x="1211263" y="2822575"/>
          <p14:tracePt t="94341" x="1203325" y="2822575"/>
          <p14:tracePt t="94349" x="1195388" y="2822575"/>
          <p14:tracePt t="94356" x="1171575" y="2822575"/>
          <p14:tracePt t="94364" x="1155700" y="2822575"/>
          <p14:tracePt t="94372" x="1139825" y="2822575"/>
          <p14:tracePt t="94380" x="1116013" y="2822575"/>
          <p14:tracePt t="94387" x="1100138" y="2822575"/>
          <p14:tracePt t="94396" x="1084263" y="2822575"/>
          <p14:tracePt t="94404" x="1068388" y="2814638"/>
          <p14:tracePt t="94413" x="1052513" y="2806700"/>
          <p14:tracePt t="94565" x="1044575" y="2806700"/>
          <p14:tracePt t="94572" x="1036638" y="2806700"/>
          <p14:tracePt t="94582" x="1028700" y="2806700"/>
          <p14:tracePt t="94598" x="1020763" y="2806700"/>
          <p14:tracePt t="94605" x="1020763" y="2814638"/>
          <p14:tracePt t="94621" x="1020763" y="2822575"/>
          <p14:tracePt t="94636" x="1012825" y="2830513"/>
          <p14:tracePt t="94645" x="1004888" y="2830513"/>
          <p14:tracePt t="94653" x="1004888" y="2838450"/>
          <p14:tracePt t="94667" x="996950" y="2846388"/>
          <p14:tracePt t="94683" x="996950" y="2854325"/>
          <p14:tracePt t="94691" x="989013" y="2854325"/>
          <p14:tracePt t="94716" x="981075" y="2854325"/>
          <p14:tracePt t="94723" x="981075" y="2862263"/>
          <p14:tracePt t="94731" x="973138" y="2862263"/>
          <p14:tracePt t="94876" x="965200" y="2862263"/>
          <p14:tracePt t="94902" x="957263" y="2846388"/>
          <p14:tracePt t="94910" x="949325" y="2838450"/>
          <p14:tracePt t="94916" x="949325" y="2830513"/>
          <p14:tracePt t="94932" x="949325" y="2822575"/>
          <p14:tracePt t="95029" x="949325" y="2838450"/>
          <p14:tracePt t="95045" x="949325" y="2846388"/>
          <p14:tracePt t="95060" x="949325" y="2854325"/>
          <p14:tracePt t="97556" x="949325" y="2846388"/>
          <p14:tracePt t="97572" x="949325" y="2838450"/>
          <p14:tracePt t="97581" x="949325" y="2830513"/>
          <p14:tracePt t="97595" x="949325" y="2822575"/>
          <p14:tracePt t="97612" x="957263" y="2814638"/>
          <p14:tracePt t="97635" x="957263" y="2806700"/>
          <p14:tracePt t="97643" x="957263" y="2798763"/>
          <p14:tracePt t="97668" x="957263" y="2790825"/>
          <p14:tracePt t="97684" x="957263" y="2782888"/>
          <p14:tracePt t="97693" x="965200" y="2782888"/>
          <p14:tracePt t="97708" x="965200" y="2774950"/>
          <p14:tracePt t="97724" x="965200" y="2767013"/>
          <p14:tracePt t="97731" x="965200" y="2759075"/>
          <p14:tracePt t="97748" x="973138" y="2751138"/>
          <p14:tracePt t="97764" x="973138" y="2743200"/>
          <p14:tracePt t="97780" x="973138" y="2735263"/>
          <p14:tracePt t="97788" x="973138" y="2727325"/>
          <p14:tracePt t="97804" x="973138" y="2719388"/>
          <p14:tracePt t="97820" x="973138" y="2703513"/>
          <p14:tracePt t="97836" x="973138" y="2687638"/>
          <p14:tracePt t="97845" x="973138" y="2679700"/>
          <p14:tracePt t="97852" x="973138" y="2671763"/>
          <p14:tracePt t="97862" x="973138" y="2655888"/>
          <p14:tracePt t="97868" x="973138" y="2647950"/>
          <p14:tracePt t="97876" x="973138" y="2632075"/>
          <p14:tracePt t="97884" x="973138" y="2624138"/>
          <p14:tracePt t="97891" x="965200" y="2616200"/>
          <p14:tracePt t="97900" x="965200" y="2600325"/>
          <p14:tracePt t="97908" x="965200" y="2592388"/>
          <p14:tracePt t="97916" x="965200" y="2576513"/>
          <p14:tracePt t="97923" x="957263" y="2566988"/>
          <p14:tracePt t="97932" x="957263" y="2551113"/>
          <p14:tracePt t="97939" x="949325" y="2535238"/>
          <p14:tracePt t="97949" x="949325" y="2527300"/>
          <p14:tracePt t="97956" x="949325" y="2511425"/>
          <p14:tracePt t="97964" x="949325" y="2495550"/>
          <p14:tracePt t="97982" x="949325" y="2471738"/>
          <p14:tracePt t="97988" x="949325" y="2463800"/>
          <p14:tracePt t="97997" x="941388" y="2447925"/>
          <p14:tracePt t="98003" x="941388" y="2439988"/>
          <p14:tracePt t="98013" x="941388" y="2424113"/>
          <p14:tracePt t="98020" x="941388" y="2408238"/>
          <p14:tracePt t="98030" x="933450" y="2392363"/>
          <p14:tracePt t="98036" x="933450" y="2376488"/>
          <p14:tracePt t="98044" x="933450" y="2360613"/>
          <p14:tracePt t="98052" x="925513" y="2344738"/>
          <p14:tracePt t="98060" x="925513" y="2328863"/>
          <p14:tracePt t="98068" x="925513" y="2312988"/>
          <p14:tracePt t="98075" x="925513" y="2297113"/>
          <p14:tracePt t="98083" x="925513" y="2281238"/>
          <p14:tracePt t="98091" x="925513" y="2273300"/>
          <p14:tracePt t="98100" x="925513" y="2265363"/>
          <p14:tracePt t="98107" x="917575" y="2249488"/>
          <p14:tracePt t="98116" x="917575" y="2233613"/>
          <p14:tracePt t="98124" x="917575" y="2224088"/>
          <p14:tracePt t="98132" x="917575" y="2208213"/>
          <p14:tracePt t="98140" x="909638" y="2192338"/>
          <p14:tracePt t="98147" x="909638" y="2184400"/>
          <p14:tracePt t="98156" x="909638" y="2176463"/>
          <p14:tracePt t="98164" x="909638" y="2160588"/>
          <p14:tracePt t="98171" x="909638" y="2144713"/>
          <p14:tracePt t="98180" x="909638" y="2136775"/>
          <p14:tracePt t="98188" x="909638" y="2128838"/>
          <p14:tracePt t="98204" x="909638" y="2120900"/>
          <p14:tracePt t="98214" x="909638" y="2112963"/>
          <p14:tracePt t="98236" x="909638" y="2105025"/>
          <p14:tracePt t="98244" x="909638" y="2097088"/>
          <p14:tracePt t="98251" x="917575" y="2097088"/>
          <p14:tracePt t="98268" x="917575" y="2089150"/>
          <p14:tracePt t="98291" x="917575" y="2081213"/>
          <p14:tracePt t="98300" x="925513" y="2081213"/>
          <p14:tracePt t="98621" x="925513" y="2089150"/>
          <p14:tracePt t="98629" x="925513" y="2105025"/>
          <p14:tracePt t="98638" x="925513" y="2128838"/>
          <p14:tracePt t="98645" x="925513" y="2152650"/>
          <p14:tracePt t="98652" x="925513" y="2184400"/>
          <p14:tracePt t="98659" x="925513" y="2208213"/>
          <p14:tracePt t="98667" x="925513" y="2233613"/>
          <p14:tracePt t="98675" x="925513" y="2265363"/>
          <p14:tracePt t="98684" x="925513" y="2289175"/>
          <p14:tracePt t="98691" x="925513" y="2320925"/>
          <p14:tracePt t="98699" x="925513" y="2344738"/>
          <p14:tracePt t="98707" x="925513" y="2368550"/>
          <p14:tracePt t="98716" x="925513" y="2400300"/>
          <p14:tracePt t="98723" x="933450" y="2424113"/>
          <p14:tracePt t="98732" x="933450" y="2447925"/>
          <p14:tracePt t="98739" x="933450" y="2471738"/>
          <p14:tracePt t="98749" x="941388" y="2495550"/>
          <p14:tracePt t="98755" x="941388" y="2519363"/>
          <p14:tracePt t="98764" x="949325" y="2535238"/>
          <p14:tracePt t="98771" x="949325" y="2559050"/>
          <p14:tracePt t="98779" x="949325" y="2576513"/>
          <p14:tracePt t="98787" x="949325" y="2600325"/>
          <p14:tracePt t="98795" x="957263" y="2616200"/>
          <p14:tracePt t="98803" x="957263" y="2640013"/>
          <p14:tracePt t="98811" x="957263" y="2655888"/>
          <p14:tracePt t="98819" x="965200" y="2679700"/>
          <p14:tracePt t="98827" x="965200" y="2695575"/>
          <p14:tracePt t="98836" x="965200" y="2711450"/>
          <p14:tracePt t="98843" x="965200" y="2719388"/>
          <p14:tracePt t="98851" x="965200" y="2727325"/>
          <p14:tracePt t="98859" x="965200" y="2735263"/>
          <p14:tracePt t="98867" x="965200" y="2743200"/>
          <p14:tracePt t="98884" x="965200" y="2751138"/>
          <p14:tracePt t="98901" x="965200" y="2759075"/>
          <p14:tracePt t="98941" x="965200" y="2767013"/>
          <p14:tracePt t="98966" x="965200" y="2774950"/>
          <p14:tracePt t="98997" x="965200" y="2782888"/>
          <p14:tracePt t="99012" x="965200" y="2790825"/>
          <p14:tracePt t="99028" x="965200" y="2798763"/>
          <p14:tracePt t="99037" x="965200" y="2806700"/>
          <p14:tracePt t="99053" x="965200" y="2814638"/>
          <p14:tracePt t="99060" x="965200" y="2822575"/>
          <p14:tracePt t="99149" x="973138" y="2814638"/>
          <p14:tracePt t="99155" x="981075" y="2790825"/>
          <p14:tracePt t="99163" x="989013" y="2774950"/>
          <p14:tracePt t="99172" x="989013" y="2751138"/>
          <p14:tracePt t="99179" x="989013" y="2727325"/>
          <p14:tracePt t="99187" x="989013" y="2703513"/>
          <p14:tracePt t="99195" x="989013" y="2671763"/>
          <p14:tracePt t="99203" x="989013" y="2647950"/>
          <p14:tracePt t="99211" x="989013" y="2624138"/>
          <p14:tracePt t="99219" x="989013" y="2592388"/>
          <p14:tracePt t="99227" x="981075" y="2559050"/>
          <p14:tracePt t="99236" x="981075" y="2527300"/>
          <p14:tracePt t="99243" x="981075" y="2495550"/>
          <p14:tracePt t="99252" x="973138" y="2463800"/>
          <p14:tracePt t="99259" x="973138" y="2439988"/>
          <p14:tracePt t="99269" x="965200" y="2408238"/>
          <p14:tracePt t="99275" x="965200" y="2384425"/>
          <p14:tracePt t="99285" x="965200" y="2368550"/>
          <p14:tracePt t="99291" x="965200" y="2344738"/>
          <p14:tracePt t="99302" x="965200" y="2336800"/>
          <p14:tracePt t="99307" x="965200" y="2320925"/>
          <p14:tracePt t="99315" x="965200" y="2312988"/>
          <p14:tracePt t="99324" x="965200" y="2305050"/>
          <p14:tracePt t="99331" x="965200" y="2289175"/>
          <p14:tracePt t="99339" x="965200" y="2281238"/>
          <p14:tracePt t="99347" x="965200" y="2273300"/>
          <p14:tracePt t="99356" x="965200" y="2257425"/>
          <p14:tracePt t="99363" x="965200" y="2249488"/>
          <p14:tracePt t="99372" x="965200" y="2241550"/>
          <p14:tracePt t="99379" x="965200" y="2233613"/>
          <p14:tracePt t="99387" x="965200" y="2216150"/>
          <p14:tracePt t="99404" x="965200" y="2200275"/>
          <p14:tracePt t="99411" x="965200" y="2192338"/>
          <p14:tracePt t="99420" x="965200" y="2176463"/>
          <p14:tracePt t="99427" x="965200" y="2168525"/>
          <p14:tracePt t="99437" x="965200" y="2160588"/>
          <p14:tracePt t="99443" x="957263" y="2144713"/>
          <p14:tracePt t="99459" x="949325" y="2136775"/>
          <p14:tracePt t="99469" x="949325" y="2128838"/>
          <p14:tracePt t="99475" x="949325" y="2120900"/>
          <p14:tracePt t="99492" x="949325" y="2112963"/>
          <p14:tracePt t="99540" x="949325" y="2105025"/>
          <p14:tracePt t="99595" x="949325" y="2097088"/>
          <p14:tracePt t="101061" x="949325" y="2089150"/>
          <p14:tracePt t="101068" x="941388" y="2089150"/>
          <p14:tracePt t="101079" x="941388" y="2081213"/>
          <p14:tracePt t="101096" x="941388" y="2073275"/>
          <p14:tracePt t="101117" x="941388" y="2065338"/>
          <p14:tracePt t="101125" x="941388" y="2057400"/>
          <p14:tracePt t="101139" x="941388" y="2049463"/>
          <p14:tracePt t="101163" x="941388" y="2041525"/>
          <p14:tracePt t="101187" x="941388" y="2033588"/>
          <p14:tracePt t="101203" x="949325" y="2025650"/>
          <p14:tracePt t="101228" x="949325" y="2017713"/>
          <p14:tracePt t="101251" x="957263" y="2017713"/>
          <p14:tracePt t="101260" x="957263" y="2009775"/>
          <p14:tracePt t="101309" x="957263" y="2001838"/>
          <p14:tracePt t="101316" x="965200" y="2001838"/>
          <p14:tracePt t="101324" x="965200" y="1993900"/>
          <p14:tracePt t="101356" x="973138" y="1993900"/>
          <p14:tracePt t="101365" x="973138" y="1985963"/>
          <p14:tracePt t="101763" x="981075" y="1985963"/>
          <p14:tracePt t="101772" x="989013" y="1985963"/>
          <p14:tracePt t="101788" x="996950" y="1985963"/>
          <p14:tracePt t="101798" x="1004888" y="1978025"/>
          <p14:tracePt t="101815" x="1012825" y="1978025"/>
          <p14:tracePt t="101820" x="1020763" y="1978025"/>
          <p14:tracePt t="102013" x="1028700" y="1978025"/>
          <p14:tracePt t="102020" x="1028700" y="1970088"/>
          <p14:tracePt t="102029" x="1036638" y="1970088"/>
          <p14:tracePt t="102044" x="1044575" y="1970088"/>
          <p14:tracePt t="102053" x="1052513" y="1970088"/>
          <p14:tracePt t="102076" x="1060450" y="1970088"/>
          <p14:tracePt t="102084" x="1060450" y="1962150"/>
          <p14:tracePt t="102236" x="1068388" y="1962150"/>
          <p14:tracePt t="102260" x="1076325" y="1962150"/>
          <p14:tracePt t="102284" x="1084263" y="1962150"/>
          <p14:tracePt t="102324" x="1092200" y="1962150"/>
          <p14:tracePt t="102444" x="1100138" y="1962150"/>
          <p14:tracePt t="102469" x="1108075" y="1962150"/>
          <p14:tracePt t="102476" x="1116013" y="1962150"/>
          <p14:tracePt t="102493" x="1123950" y="1962150"/>
          <p14:tracePt t="102869" x="1131888" y="1962150"/>
          <p14:tracePt t="102876" x="1131888" y="1970088"/>
          <p14:tracePt t="102893" x="1131888" y="1978025"/>
          <p14:tracePt t="102901" x="1139825" y="1978025"/>
          <p14:tracePt t="103011" x="1147763" y="1978025"/>
          <p14:tracePt t="103043" x="1147763" y="1985963"/>
          <p14:tracePt t="103075" x="1155700" y="1985963"/>
          <p14:tracePt t="103140" x="1163638" y="1993900"/>
          <p14:tracePt t="103164" x="1163638" y="2001838"/>
          <p14:tracePt t="103213" x="1171575" y="2001838"/>
          <p14:tracePt t="103292" x="1171575" y="2009775"/>
          <p14:tracePt t="103324" x="1171575" y="2017713"/>
          <p14:tracePt t="103364" x="1171575" y="2025650"/>
          <p14:tracePt t="103405" x="1171575" y="2033588"/>
          <p14:tracePt t="103429" x="1171575" y="2041525"/>
          <p14:tracePt t="103444" x="1171575" y="2049463"/>
          <p14:tracePt t="103533" x="1171575" y="2057400"/>
          <p14:tracePt t="103540" x="1171575" y="2065338"/>
          <p14:tracePt t="103556" x="1171575" y="2073275"/>
          <p14:tracePt t="103572" x="1171575" y="2081213"/>
          <p14:tracePt t="103588" x="1171575" y="2089150"/>
          <p14:tracePt t="103605" x="1179513" y="2097088"/>
          <p14:tracePt t="103611" x="1179513" y="2105025"/>
          <p14:tracePt t="103628" x="1179513" y="2112963"/>
          <p14:tracePt t="103644" x="1179513" y="2120900"/>
          <p14:tracePt t="103660" x="1179513" y="2128838"/>
          <p14:tracePt t="103667" x="1179513" y="2136775"/>
          <p14:tracePt t="103683" x="1179513" y="2144713"/>
          <p14:tracePt t="103692" x="1179513" y="2152650"/>
          <p14:tracePt t="103699" x="1179513" y="2160588"/>
          <p14:tracePt t="103716" x="1179513" y="2168525"/>
          <p14:tracePt t="103732" x="1179513" y="2176463"/>
          <p14:tracePt t="103763" x="1179513" y="2184400"/>
          <p14:tracePt t="103771" x="1179513" y="2192338"/>
          <p14:tracePt t="103789" x="1179513" y="2200275"/>
          <p14:tracePt t="103804" x="1179513" y="2208213"/>
          <p14:tracePt t="103820" x="1171575" y="2216150"/>
          <p14:tracePt t="103828" x="1171575" y="2224088"/>
          <p14:tracePt t="103836" x="1171575" y="2233613"/>
          <p14:tracePt t="103844" x="1171575" y="2241550"/>
          <p14:tracePt t="103860" x="1171575" y="2249488"/>
          <p14:tracePt t="103867" x="1171575" y="2257425"/>
          <p14:tracePt t="103875" x="1171575" y="2265363"/>
          <p14:tracePt t="103883" x="1171575" y="2273300"/>
          <p14:tracePt t="103891" x="1171575" y="2281238"/>
          <p14:tracePt t="103899" x="1171575" y="2297113"/>
          <p14:tracePt t="103907" x="1171575" y="2305050"/>
          <p14:tracePt t="103915" x="1171575" y="2320925"/>
          <p14:tracePt t="103923" x="1171575" y="2328863"/>
          <p14:tracePt t="103931" x="1171575" y="2352675"/>
          <p14:tracePt t="103939" x="1171575" y="2368550"/>
          <p14:tracePt t="103947" x="1171575" y="2400300"/>
          <p14:tracePt t="103957" x="1171575" y="2416175"/>
          <p14:tracePt t="103964" x="1171575" y="2432050"/>
          <p14:tracePt t="103977" x="1171575" y="2447925"/>
          <p14:tracePt t="103980" x="1171575" y="2471738"/>
          <p14:tracePt t="103988" x="1171575" y="2487613"/>
          <p14:tracePt t="103996" x="1171575" y="2503488"/>
          <p14:tracePt t="104004" x="1171575" y="2519363"/>
          <p14:tracePt t="104012" x="1171575" y="2535238"/>
          <p14:tracePt t="104020" x="1171575" y="2551113"/>
          <p14:tracePt t="104028" x="1179513" y="2559050"/>
          <p14:tracePt t="104036" x="1179513" y="2566988"/>
          <p14:tracePt t="104045" x="1179513" y="2592388"/>
          <p14:tracePt t="104051" x="1179513" y="2600325"/>
          <p14:tracePt t="104060" x="1179513" y="2616200"/>
          <p14:tracePt t="104068" x="1187450" y="2632075"/>
          <p14:tracePt t="104076" x="1187450" y="2640013"/>
          <p14:tracePt t="104084" x="1187450" y="2663825"/>
          <p14:tracePt t="104093" x="1187450" y="2679700"/>
          <p14:tracePt t="104100" x="1187450" y="2687638"/>
          <p14:tracePt t="104109" x="1187450" y="2695575"/>
          <p14:tracePt t="104116" x="1187450" y="2711450"/>
          <p14:tracePt t="104132" x="1187450" y="2719388"/>
          <p14:tracePt t="104143" x="1187450" y="2735263"/>
          <p14:tracePt t="104159" x="1187450" y="2743200"/>
          <p14:tracePt t="104172" x="1187450" y="2751138"/>
          <p14:tracePt t="104180" x="1187450" y="2759075"/>
          <p14:tracePt t="104196" x="1187450" y="2767013"/>
          <p14:tracePt t="104213" x="1187450" y="2774950"/>
          <p14:tracePt t="104220" x="1187450" y="2782888"/>
          <p14:tracePt t="104228" x="1187450" y="2790825"/>
          <p14:tracePt t="104236" x="1187450" y="2798763"/>
          <p14:tracePt t="104244" x="1187450" y="2806700"/>
          <p14:tracePt t="104251" x="1187450" y="2814638"/>
          <p14:tracePt t="104260" x="1187450" y="2822575"/>
          <p14:tracePt t="104267" x="1187450" y="2830513"/>
          <p14:tracePt t="104277" x="1187450" y="2838450"/>
          <p14:tracePt t="104284" x="1187450" y="2854325"/>
          <p14:tracePt t="104300" x="1187450" y="2862263"/>
          <p14:tracePt t="104310" x="1187450" y="2870200"/>
          <p14:tracePt t="104316" x="1187450" y="2878138"/>
          <p14:tracePt t="104327" x="1187450" y="2886075"/>
          <p14:tracePt t="104332" x="1187450" y="2894013"/>
          <p14:tracePt t="104340" x="1187450" y="2901950"/>
          <p14:tracePt t="104348" x="1187450" y="2927350"/>
          <p14:tracePt t="104356" x="1187450" y="2935288"/>
          <p14:tracePt t="104364" x="1195388" y="2951163"/>
          <p14:tracePt t="104371" x="1195388" y="2959100"/>
          <p14:tracePt t="104380" x="1203325" y="2982913"/>
          <p14:tracePt t="104388" x="1203325" y="2990850"/>
          <p14:tracePt t="104397" x="1211263" y="2998788"/>
          <p14:tracePt t="104404" x="1211263" y="3006725"/>
          <p14:tracePt t="104412" x="1211263" y="3014663"/>
          <p14:tracePt t="104420" x="1211263" y="3022600"/>
          <p14:tracePt t="104428" x="1220788" y="3030538"/>
          <p14:tracePt t="104436" x="1220788" y="3038475"/>
          <p14:tracePt t="104445" x="1220788" y="3046413"/>
          <p14:tracePt t="104452" x="1228725" y="3062288"/>
          <p14:tracePt t="104461" x="1236663" y="3070225"/>
          <p14:tracePt t="104468" x="1244600" y="3086100"/>
          <p14:tracePt t="104478" x="1252538" y="3101975"/>
          <p14:tracePt t="104484" x="1260475" y="3117850"/>
          <p14:tracePt t="104495" x="1268413" y="3133725"/>
          <p14:tracePt t="104500" x="1276350" y="3141663"/>
          <p14:tracePt t="104511" x="1284288" y="3165475"/>
          <p14:tracePt t="104516" x="1300163" y="3173413"/>
          <p14:tracePt t="104524" x="1308100" y="3189288"/>
          <p14:tracePt t="104533" x="1323975" y="3205163"/>
          <p14:tracePt t="104540" x="1339850" y="3221038"/>
          <p14:tracePt t="104549" x="1347788" y="3228975"/>
          <p14:tracePt t="104556" x="1363663" y="3244850"/>
          <p14:tracePt t="104565" x="1387475" y="3252788"/>
          <p14:tracePt t="104572" x="1395413" y="3270250"/>
          <p14:tracePt t="104580" x="1411288" y="3278188"/>
          <p14:tracePt t="104588" x="1427163" y="3286125"/>
          <p14:tracePt t="104596" x="1435100" y="3294063"/>
          <p14:tracePt t="104604" x="1443038" y="3294063"/>
          <p14:tracePt t="104620" x="1450975" y="3302000"/>
          <p14:tracePt t="104716" x="1435100" y="3302000"/>
          <p14:tracePt t="104725" x="1419225" y="3294063"/>
          <p14:tracePt t="104734" x="1411288" y="3278188"/>
          <p14:tracePt t="104740" x="1387475" y="3270250"/>
          <p14:tracePt t="104750" x="1355725" y="3236913"/>
          <p14:tracePt t="104756" x="1316038" y="3197225"/>
          <p14:tracePt t="104765" x="1276350" y="3141663"/>
          <p14:tracePt t="104771" x="1211263" y="3070225"/>
          <p14:tracePt t="104779" x="1155700" y="2982913"/>
          <p14:tracePt t="104787" x="1108075" y="2901950"/>
          <p14:tracePt t="104795" x="1036638" y="2782888"/>
          <p14:tracePt t="104803" x="996950" y="2703513"/>
          <p14:tracePt t="104811" x="949325" y="2632075"/>
          <p14:tracePt t="104819" x="933450" y="2551113"/>
          <p14:tracePt t="104828" x="917575" y="2495550"/>
          <p14:tracePt t="104835" x="917575" y="2432050"/>
          <p14:tracePt t="104845" x="917575" y="2392363"/>
          <p14:tracePt t="104851" x="909638" y="2344738"/>
          <p14:tracePt t="104861" x="909638" y="2320925"/>
          <p14:tracePt t="104867" x="909638" y="2305050"/>
          <p14:tracePt t="104876" x="909638" y="2297113"/>
          <p14:tracePt t="104883" x="909638" y="2289175"/>
          <p14:tracePt t="104915" x="917575" y="2289175"/>
          <p14:tracePt t="104923" x="925513" y="2305050"/>
          <p14:tracePt t="104932" x="941388" y="2336800"/>
          <p14:tracePt t="104939" x="949325" y="2360613"/>
          <p14:tracePt t="104947" x="965200" y="2408238"/>
          <p14:tracePt t="104955" x="973138" y="2439988"/>
          <p14:tracePt t="104963" x="981075" y="2487613"/>
          <p14:tracePt t="104971" x="981075" y="2519363"/>
          <p14:tracePt t="104979" x="989013" y="2566988"/>
          <p14:tracePt t="104987" x="996950" y="2600325"/>
          <p14:tracePt t="104995" x="996950" y="2632075"/>
          <p14:tracePt t="105003" x="996950" y="2671763"/>
          <p14:tracePt t="105011" x="996950" y="2703513"/>
          <p14:tracePt t="105019" x="996950" y="2727325"/>
          <p14:tracePt t="105027" x="996950" y="2751138"/>
          <p14:tracePt t="105035" x="996950" y="2767013"/>
          <p14:tracePt t="105044" x="996950" y="2774950"/>
          <p14:tracePt t="105051" x="996950" y="2790825"/>
          <p14:tracePt t="105059" x="989013" y="2798763"/>
          <p14:tracePt t="105068" x="989013" y="2806700"/>
          <p14:tracePt t="105075" x="981075" y="2814638"/>
          <p14:tracePt t="105092" x="981075" y="2822575"/>
          <p14:tracePt t="105100" x="965200" y="2830513"/>
          <p14:tracePt t="105107" x="965200" y="2838450"/>
          <p14:tracePt t="105116" x="949325" y="2846388"/>
          <p14:tracePt t="105123" x="949325" y="2854325"/>
          <p14:tracePt t="105133" x="941388" y="2870200"/>
          <p14:tracePt t="105141" x="933450" y="2886075"/>
          <p14:tracePt t="105148" x="917575" y="2901950"/>
          <p14:tracePt t="105155" x="909638" y="2919413"/>
          <p14:tracePt t="105163" x="893763" y="2935288"/>
          <p14:tracePt t="105171" x="885825" y="2951163"/>
          <p14:tracePt t="105179" x="868363" y="2967038"/>
          <p14:tracePt t="105187" x="860425" y="2967038"/>
          <p14:tracePt t="105195" x="852488" y="2982913"/>
          <p14:tracePt t="105203" x="844550" y="2982913"/>
          <p14:tracePt t="105212" x="836613" y="2998788"/>
          <p14:tracePt t="105219" x="828675" y="2998788"/>
          <p14:tracePt t="105228" x="812800" y="3006725"/>
          <p14:tracePt t="105235" x="804863" y="3006725"/>
          <p14:tracePt t="105243" x="788988" y="3014663"/>
          <p14:tracePt t="105252" x="773113" y="3014663"/>
          <p14:tracePt t="105260" x="757238" y="3014663"/>
          <p14:tracePt t="105268" x="733425" y="3014663"/>
          <p14:tracePt t="105276" x="709613" y="3014663"/>
          <p14:tracePt t="105284" x="701675" y="3014663"/>
          <p14:tracePt t="105292" x="685800" y="3014663"/>
          <p14:tracePt t="105300" x="677863" y="3014663"/>
          <p14:tracePt t="105308" x="661988" y="3014663"/>
          <p14:tracePt t="105445" x="661988" y="3022600"/>
          <p14:tracePt t="105460" x="669925" y="3022600"/>
          <p14:tracePt t="105469" x="669925" y="3030538"/>
          <p14:tracePt t="105476" x="677863" y="3030538"/>
          <p14:tracePt t="105485" x="693738" y="3030538"/>
          <p14:tracePt t="105501" x="701675" y="3030538"/>
          <p14:tracePt t="105508" x="717550" y="3030538"/>
          <p14:tracePt t="105518" x="725488" y="3030538"/>
          <p14:tracePt t="105524" x="733425" y="3030538"/>
          <p14:tracePt t="105540" x="741363" y="3038475"/>
          <p14:tracePt t="105551" x="749300" y="3038475"/>
          <p14:tracePt t="105556" x="757238" y="3038475"/>
          <p14:tracePt t="105567" x="765175" y="3046413"/>
          <p14:tracePt t="105585" x="773113" y="3046413"/>
          <p14:tracePt t="105588" x="781050" y="3046413"/>
          <p14:tracePt t="105596" x="788988" y="3046413"/>
          <p14:tracePt t="105604" x="796925" y="3046413"/>
          <p14:tracePt t="105611" x="804863" y="3046413"/>
          <p14:tracePt t="105620" x="812800" y="3046413"/>
          <p14:tracePt t="105628" x="820738" y="3046413"/>
          <p14:tracePt t="105636" x="828675" y="3046413"/>
          <p14:tracePt t="105652" x="836613" y="3046413"/>
          <p14:tracePt t="105668" x="844550" y="3046413"/>
          <p14:tracePt t="105675" x="844550" y="3038475"/>
          <p14:tracePt t="105716" x="852488" y="3038475"/>
          <p14:tracePt t="105723" x="860425" y="3030538"/>
          <p14:tracePt t="105740" x="868363" y="3014663"/>
          <p14:tracePt t="105748" x="877888" y="3014663"/>
          <p14:tracePt t="105756" x="893763" y="2998788"/>
          <p14:tracePt t="105766" x="893763" y="2990850"/>
          <p14:tracePt t="105771" x="909638" y="2982913"/>
          <p14:tracePt t="105780" x="917575" y="2974975"/>
          <p14:tracePt t="105788" x="925513" y="2959100"/>
          <p14:tracePt t="105804" x="933450" y="2951163"/>
          <p14:tracePt t="105811" x="941388" y="2935288"/>
          <p14:tracePt t="105820" x="941388" y="2927350"/>
          <p14:tracePt t="105827" x="949325" y="2919413"/>
          <p14:tracePt t="105836" x="949325" y="2909888"/>
          <p14:tracePt t="105852" x="957263" y="2894013"/>
          <p14:tracePt t="105868" x="965200" y="2886075"/>
          <p14:tracePt t="105884" x="965200" y="2878138"/>
          <p14:tracePt t="105891" x="965200" y="2870200"/>
          <p14:tracePt t="105916" x="973138" y="2870200"/>
          <p14:tracePt t="106043" x="973138" y="2862263"/>
          <p14:tracePt t="106067" x="981075" y="2854325"/>
          <p14:tracePt t="106075" x="981075" y="2846388"/>
          <p14:tracePt t="106083" x="981075" y="2838450"/>
          <p14:tracePt t="106091" x="989013" y="2822575"/>
          <p14:tracePt t="106099" x="989013" y="2806700"/>
          <p14:tracePt t="106107" x="989013" y="2798763"/>
          <p14:tracePt t="106118" x="996950" y="2782888"/>
          <p14:tracePt t="106124" x="996950" y="2767013"/>
          <p14:tracePt t="106133" x="1004888" y="2743200"/>
          <p14:tracePt t="106142" x="1004888" y="2727325"/>
          <p14:tracePt t="106148" x="1004888" y="2711450"/>
          <p14:tracePt t="106155" x="1004888" y="2695575"/>
          <p14:tracePt t="106163" x="1004888" y="2679700"/>
          <p14:tracePt t="106172" x="1004888" y="2663825"/>
          <p14:tracePt t="106179" x="1004888" y="2640013"/>
          <p14:tracePt t="106188" x="1004888" y="2624138"/>
          <p14:tracePt t="106195" x="1012825" y="2608263"/>
          <p14:tracePt t="106204" x="1012825" y="2592388"/>
          <p14:tracePt t="106212" x="1012825" y="2576513"/>
          <p14:tracePt t="106220" x="1012825" y="2559050"/>
          <p14:tracePt t="106228" x="1020763" y="2543175"/>
          <p14:tracePt t="106236" x="1020763" y="2519363"/>
          <p14:tracePt t="106243" x="1020763" y="2511425"/>
          <p14:tracePt t="106252" x="1020763" y="2495550"/>
          <p14:tracePt t="106259" x="1028700" y="2487613"/>
          <p14:tracePt t="106269" x="1028700" y="2463800"/>
          <p14:tracePt t="106276" x="1028700" y="2447925"/>
          <p14:tracePt t="106285" x="1036638" y="2432050"/>
          <p14:tracePt t="106292" x="1044575" y="2408238"/>
          <p14:tracePt t="106302" x="1052513" y="2392363"/>
          <p14:tracePt t="106308" x="1060450" y="2368550"/>
          <p14:tracePt t="106316" x="1076325" y="2344738"/>
          <p14:tracePt t="106323" x="1076325" y="2328863"/>
          <p14:tracePt t="106331" x="1084263" y="2312988"/>
          <p14:tracePt t="106340" x="1092200" y="2297113"/>
          <p14:tracePt t="106348" x="1092200" y="2289175"/>
          <p14:tracePt t="106356" x="1092200" y="2265363"/>
          <p14:tracePt t="106363" x="1092200" y="2249488"/>
          <p14:tracePt t="106372" x="1100138" y="2233613"/>
          <p14:tracePt t="106379" x="1100138" y="2216150"/>
          <p14:tracePt t="106387" x="1100138" y="2208213"/>
          <p14:tracePt t="106396" x="1100138" y="2184400"/>
          <p14:tracePt t="106404" x="1100138" y="2176463"/>
          <p14:tracePt t="106411" x="1100138" y="2160588"/>
          <p14:tracePt t="106420" x="1100138" y="2152650"/>
          <p14:tracePt t="106427" x="1100138" y="2144713"/>
          <p14:tracePt t="106443" x="1100138" y="2136775"/>
          <p14:tracePt t="106468" x="1100138" y="2128838"/>
          <p14:tracePt t="106476" x="1100138" y="2120900"/>
          <p14:tracePt t="106508" x="1100138" y="2112963"/>
          <p14:tracePt t="106516" x="1092200" y="2112963"/>
          <p14:tracePt t="106531" x="1092200" y="2105025"/>
          <p14:tracePt t="106540" x="1084263" y="2105025"/>
          <p14:tracePt t="106547" x="1084263" y="2097088"/>
          <p14:tracePt t="106556" x="1084263" y="2089150"/>
          <p14:tracePt t="106563" x="1076325" y="2089150"/>
          <p14:tracePt t="106572" x="1076325" y="2081213"/>
          <p14:tracePt t="106579" x="1076325" y="2073275"/>
          <p14:tracePt t="106588" x="1068388" y="2073275"/>
          <p14:tracePt t="106604" x="1068388" y="2065338"/>
          <p14:tracePt t="106611" x="1060450" y="2065338"/>
          <p14:tracePt t="106621" x="1060450" y="2057400"/>
          <p14:tracePt t="106628" x="1052513" y="2057400"/>
          <p14:tracePt t="106644" x="1052513" y="2049463"/>
          <p14:tracePt t="106654" x="1044575" y="2049463"/>
          <p14:tracePt t="106660" x="1044575" y="2041525"/>
          <p14:tracePt t="106676" x="1036638" y="2033588"/>
          <p14:tracePt t="106684" x="1036638" y="2025650"/>
          <p14:tracePt t="106692" x="1028700" y="2025650"/>
          <p14:tracePt t="106804" x="1028700" y="2017713"/>
          <p14:tracePt t="106845" x="1028700" y="2009775"/>
          <p14:tracePt t="106861" x="1036638" y="2009775"/>
          <p14:tracePt t="106877" x="1044575" y="2001838"/>
          <p14:tracePt t="106892" x="1060450" y="1993900"/>
          <p14:tracePt t="106909" x="1068388" y="1993900"/>
          <p14:tracePt t="106916" x="1076325" y="1993900"/>
          <p14:tracePt t="106925" x="1084263" y="1993900"/>
          <p14:tracePt t="106933" x="1092200" y="1993900"/>
          <p14:tracePt t="106948" x="1100138" y="1993900"/>
          <p14:tracePt t="106959" x="1108075" y="1993900"/>
          <p14:tracePt t="106964" x="1116013" y="1993900"/>
          <p14:tracePt t="106980" x="1131888" y="1993900"/>
          <p14:tracePt t="106992" x="1139825" y="1993900"/>
          <p14:tracePt t="107008" x="1147763" y="1993900"/>
          <p14:tracePt t="107155" x="1147763" y="2001838"/>
          <p14:tracePt t="107163" x="1147763" y="2009775"/>
          <p14:tracePt t="107179" x="1155700" y="2025650"/>
          <p14:tracePt t="107187" x="1155700" y="2033588"/>
          <p14:tracePt t="107195" x="1155700" y="2041525"/>
          <p14:tracePt t="107207" x="1155700" y="2049463"/>
          <p14:tracePt t="107212" x="1155700" y="2065338"/>
          <p14:tracePt t="107220" x="1155700" y="2081213"/>
          <p14:tracePt t="107228" x="1155700" y="2097088"/>
          <p14:tracePt t="107236" x="1155700" y="2112963"/>
          <p14:tracePt t="107244" x="1155700" y="2128838"/>
          <p14:tracePt t="107252" x="1155700" y="2144713"/>
          <p14:tracePt t="107260" x="1155700" y="2160588"/>
          <p14:tracePt t="107268" x="1155700" y="2176463"/>
          <p14:tracePt t="107276" x="1155700" y="2192338"/>
          <p14:tracePt t="107284" x="1163638" y="2208213"/>
          <p14:tracePt t="107292" x="1163638" y="2224088"/>
          <p14:tracePt t="107299" x="1171575" y="2241550"/>
          <p14:tracePt t="107309" x="1171575" y="2257425"/>
          <p14:tracePt t="107316" x="1179513" y="2273300"/>
          <p14:tracePt t="107325" x="1179513" y="2289175"/>
          <p14:tracePt t="107332" x="1187450" y="2305050"/>
          <p14:tracePt t="107341" x="1187450" y="2320925"/>
          <p14:tracePt t="107348" x="1187450" y="2336800"/>
          <p14:tracePt t="107358" x="1187450" y="2344738"/>
          <p14:tracePt t="107364" x="1187450" y="2352675"/>
          <p14:tracePt t="107374" x="1195388" y="2368550"/>
          <p14:tracePt t="107380" x="1195388" y="2376488"/>
          <p14:tracePt t="107390" x="1195388" y="2384425"/>
          <p14:tracePt t="107396" x="1195388" y="2400300"/>
          <p14:tracePt t="107412" x="1203325" y="2416175"/>
          <p14:tracePt t="107420" x="1203325" y="2432050"/>
          <p14:tracePt t="107428" x="1203325" y="2439988"/>
          <p14:tracePt t="107436" x="1203325" y="2447925"/>
          <p14:tracePt t="107444" x="1203325" y="2455863"/>
          <p14:tracePt t="107452" x="1203325" y="2471738"/>
          <p14:tracePt t="107460" x="1203325" y="2479675"/>
          <p14:tracePt t="107467" x="1203325" y="2487613"/>
          <p14:tracePt t="107476" x="1203325" y="2503488"/>
          <p14:tracePt t="107483" x="1203325" y="2527300"/>
          <p14:tracePt t="107492" x="1203325" y="2543175"/>
          <p14:tracePt t="107499" x="1203325" y="2559050"/>
          <p14:tracePt t="107509" x="1203325" y="2576513"/>
          <p14:tracePt t="107516" x="1203325" y="2592388"/>
          <p14:tracePt t="107525" x="1203325" y="2616200"/>
          <p14:tracePt t="107532" x="1203325" y="2632075"/>
          <p14:tracePt t="107542" x="1203325" y="2647950"/>
          <p14:tracePt t="107548" x="1203325" y="2671763"/>
          <p14:tracePt t="107558" x="1203325" y="2679700"/>
          <p14:tracePt t="107564" x="1203325" y="2695575"/>
          <p14:tracePt t="107572" x="1203325" y="2703513"/>
          <p14:tracePt t="107580" x="1203325" y="2719388"/>
          <p14:tracePt t="107588" x="1203325" y="2735263"/>
          <p14:tracePt t="107596" x="1203325" y="2743200"/>
          <p14:tracePt t="107603" x="1203325" y="2759075"/>
          <p14:tracePt t="107612" x="1203325" y="2774950"/>
          <p14:tracePt t="107620" x="1203325" y="2790825"/>
          <p14:tracePt t="107628" x="1203325" y="2806700"/>
          <p14:tracePt t="107636" x="1203325" y="2822575"/>
          <p14:tracePt t="107644" x="1211263" y="2830513"/>
          <p14:tracePt t="107652" x="1228725" y="2854325"/>
          <p14:tracePt t="107660" x="1228725" y="2870200"/>
          <p14:tracePt t="107668" x="1244600" y="2886075"/>
          <p14:tracePt t="107676" x="1260475" y="2909888"/>
          <p14:tracePt t="107684" x="1284288" y="2943225"/>
          <p14:tracePt t="107692" x="1300163" y="2959100"/>
          <p14:tracePt t="107700" x="1331913" y="2982913"/>
          <p14:tracePt t="107710" x="1355725" y="2998788"/>
          <p14:tracePt t="107716" x="1371600" y="3022600"/>
          <p14:tracePt t="107726" x="1403350" y="3030538"/>
          <p14:tracePt t="107732" x="1419225" y="3054350"/>
          <p14:tracePt t="107742" x="1435100" y="3062288"/>
          <p14:tracePt t="107748" x="1458913" y="3078163"/>
          <p14:tracePt t="107756" x="1474788" y="3078163"/>
          <p14:tracePt t="107764" x="1490663" y="3086100"/>
          <p14:tracePt t="107772" x="1498600" y="3094038"/>
          <p14:tracePt t="107780" x="1514475" y="3101975"/>
          <p14:tracePt t="107788" x="1522413" y="3109913"/>
          <p14:tracePt t="107796" x="1538288" y="3117850"/>
          <p14:tracePt t="107804" x="1554163" y="3117850"/>
          <p14:tracePt t="107812" x="1562100" y="3125788"/>
          <p14:tracePt t="107820" x="1571625" y="3133725"/>
          <p14:tracePt t="107827" x="1595438" y="3141663"/>
          <p14:tracePt t="107835" x="1595438" y="3149600"/>
          <p14:tracePt t="107843" x="1603375" y="3157538"/>
          <p14:tracePt t="107851" x="1619250" y="3165475"/>
          <p14:tracePt t="107859" x="1627188" y="3165475"/>
          <p14:tracePt t="107867" x="1627188" y="3173413"/>
          <p14:tracePt t="107875" x="1635125" y="3173413"/>
          <p14:tracePt t="108077" x="1627188" y="3173413"/>
          <p14:tracePt t="108084" x="1619250" y="3173413"/>
          <p14:tracePt t="108095" x="1619250" y="3181350"/>
          <p14:tracePt t="108111" x="1611313" y="3189288"/>
          <p14:tracePt t="108125" x="1603375" y="3189288"/>
          <p14:tracePt t="108132" x="1603375" y="3197225"/>
          <p14:tracePt t="108140" x="1595438" y="3197225"/>
          <p14:tracePt t="108149" x="1587500" y="3205163"/>
          <p14:tracePt t="108156" x="1571625" y="3213100"/>
          <p14:tracePt t="108164" x="1554163" y="3228975"/>
          <p14:tracePt t="108172" x="1538288" y="3244850"/>
          <p14:tracePt t="108180" x="1522413" y="3262313"/>
          <p14:tracePt t="108187" x="1490663" y="3294063"/>
          <p14:tracePt t="108195" x="1458913" y="3325813"/>
          <p14:tracePt t="108203" x="1411288" y="3373438"/>
          <p14:tracePt t="108211" x="1363663" y="3413125"/>
          <p14:tracePt t="108219" x="1308100" y="3452813"/>
          <p14:tracePt t="108227" x="1252538" y="3492500"/>
          <p14:tracePt t="108235" x="1195388" y="3540125"/>
          <p14:tracePt t="108243" x="1147763" y="3571875"/>
          <p14:tracePt t="108251" x="1100138" y="3595688"/>
          <p14:tracePt t="108259" x="1068388" y="3613150"/>
          <p14:tracePt t="108267" x="1036638" y="3629025"/>
          <p14:tracePt t="108280" x="1020763" y="3636963"/>
          <p14:tracePt t="108285" x="1012825" y="3636963"/>
          <p14:tracePt t="108364" x="1020763" y="3629025"/>
          <p14:tracePt t="108372" x="1020763" y="3621088"/>
          <p14:tracePt t="108380" x="1028700" y="3605213"/>
          <p14:tracePt t="108388" x="1036638" y="3587750"/>
          <p14:tracePt t="108397" x="1044575" y="3571875"/>
          <p14:tracePt t="108404" x="1060450" y="3548063"/>
          <p14:tracePt t="108412" x="1068388" y="3516313"/>
          <p14:tracePt t="108420" x="1084263" y="3484563"/>
          <p14:tracePt t="108429" x="1092200" y="3460750"/>
          <p14:tracePt t="108436" x="1100138" y="3436938"/>
          <p14:tracePt t="108446" x="1116013" y="3381375"/>
          <p14:tracePt t="108452" x="1123950" y="3309938"/>
          <p14:tracePt t="108463" x="1131888" y="3244850"/>
          <p14:tracePt t="108468" x="1131888" y="3181350"/>
          <p14:tracePt t="108476" x="1131888" y="3125788"/>
          <p14:tracePt t="108484" x="1131888" y="3078163"/>
          <p14:tracePt t="108491" x="1131888" y="3030538"/>
          <p14:tracePt t="108500" x="1131888" y="2998788"/>
          <p14:tracePt t="108507" x="1123950" y="2982913"/>
          <p14:tracePt t="108516" x="1123950" y="2967038"/>
          <p14:tracePt t="108524" x="1123950" y="2959100"/>
          <p14:tracePt t="108588" x="1123950" y="2967038"/>
          <p14:tracePt t="108597" x="1123950" y="2990850"/>
          <p14:tracePt t="108604" x="1131888" y="3014663"/>
          <p14:tracePt t="108614" x="1131888" y="3038475"/>
          <p14:tracePt t="108621" x="1139825" y="3062288"/>
          <p14:tracePt t="108632" x="1147763" y="3094038"/>
          <p14:tracePt t="108636" x="1155700" y="3133725"/>
          <p14:tracePt t="108646" x="1155700" y="3149600"/>
          <p14:tracePt t="108651" x="1155700" y="3173413"/>
          <p14:tracePt t="108660" x="1155700" y="3189288"/>
          <p14:tracePt t="108667" x="1155700" y="3197225"/>
          <p14:tracePt t="108675" x="1155700" y="3205163"/>
          <p14:tracePt t="108700" x="1155700" y="3213100"/>
          <p14:tracePt t="108708" x="1147763" y="3213100"/>
          <p14:tracePt t="108724" x="1139825" y="3213100"/>
          <p14:tracePt t="108740" x="1131888" y="3213100"/>
          <p14:tracePt t="108749" x="1123950" y="3213100"/>
          <p14:tracePt t="108766" x="1116013" y="3213100"/>
          <p14:tracePt t="108783" x="1108075" y="3213100"/>
          <p14:tracePt t="108788" x="1108075" y="3205163"/>
          <p14:tracePt t="108800" x="1108075" y="3197225"/>
          <p14:tracePt t="108804" x="1100138" y="3173413"/>
          <p14:tracePt t="108816" x="1100138" y="3149600"/>
          <p14:tracePt t="108820" x="1100138" y="3125788"/>
          <p14:tracePt t="108833" x="1100138" y="3101975"/>
          <p14:tracePt t="108836" x="1108075" y="3086100"/>
          <p14:tracePt t="108845" x="1116013" y="3086100"/>
          <p14:tracePt t="108852" x="1123950" y="3086100"/>
          <p14:tracePt t="108861" x="1131888" y="3086100"/>
          <p14:tracePt t="108884" x="1139825" y="3101975"/>
          <p14:tracePt t="108892" x="1139825" y="3117850"/>
          <p14:tracePt t="108901" x="1139825" y="3133725"/>
          <p14:tracePt t="108908" x="1139825" y="3157538"/>
          <p14:tracePt t="108917" x="1139825" y="3173413"/>
          <p14:tracePt t="108924" x="1139825" y="3189288"/>
          <p14:tracePt t="108934" x="1131888" y="3205163"/>
          <p14:tracePt t="108940" x="1131888" y="3221038"/>
          <p14:tracePt t="108956" x="1123950" y="3236913"/>
          <p14:tracePt t="108967" x="1116013" y="3236913"/>
          <p14:tracePt t="108972" x="1116013" y="3244850"/>
          <p14:tracePt t="108984" x="1108075" y="3244850"/>
          <p14:tracePt t="109005" x="1092200" y="3262313"/>
          <p14:tracePt t="109083" x="1092200" y="3252788"/>
          <p14:tracePt t="109091" x="1092200" y="3244850"/>
          <p14:tracePt t="109156" x="1092200" y="3262313"/>
          <p14:tracePt t="109164" x="1092200" y="3278188"/>
          <p14:tracePt t="109172" x="1092200" y="3294063"/>
          <p14:tracePt t="109181" x="1092200" y="3317875"/>
          <p14:tracePt t="109188" x="1092200" y="3325813"/>
          <p14:tracePt t="109196" x="1092200" y="3341688"/>
          <p14:tracePt t="109204" x="1092200" y="3349625"/>
          <p14:tracePt t="109211" x="1092200" y="3365500"/>
          <p14:tracePt t="109228" x="1092200" y="3373438"/>
          <p14:tracePt t="109725" x="1092200" y="3381375"/>
          <p14:tracePt t="109740" x="1092200" y="3389313"/>
          <p14:tracePt t="109868" x="1092200" y="3397250"/>
          <p14:tracePt t="110612" x="1084263" y="3397250"/>
          <p14:tracePt t="110624" x="1084263" y="3405188"/>
          <p14:tracePt t="110821" x="1084263" y="3397250"/>
          <p14:tracePt t="110837" x="1084263" y="3389313"/>
          <p14:tracePt t="110845" x="1084263" y="3381375"/>
          <p14:tracePt t="110861" x="1084263" y="3373438"/>
          <p14:tracePt t="110877" x="1084263" y="3365500"/>
          <p14:tracePt t="110901" x="1084263" y="3357563"/>
          <p14:tracePt t="110917" x="1084263" y="3349625"/>
          <p14:tracePt t="110948" x="1084263" y="3341688"/>
          <p14:tracePt t="110956" x="1076325" y="3341688"/>
          <p14:tracePt t="110988" x="1076325" y="3333750"/>
          <p14:tracePt t="111196" x="1076325" y="3325813"/>
          <p14:tracePt t="111204" x="1076325" y="3317875"/>
          <p14:tracePt t="111220" x="1076325" y="3309938"/>
          <p14:tracePt t="111236" x="1076325" y="3302000"/>
          <p14:tracePt t="111245" x="1076325" y="3294063"/>
          <p14:tracePt t="111252" x="1076325" y="3286125"/>
          <p14:tracePt t="111261" x="1076325" y="3270250"/>
          <p14:tracePt t="111278" x="1076325" y="3262313"/>
          <p14:tracePt t="111284" x="1076325" y="3252788"/>
          <p14:tracePt t="111300" x="1076325" y="3244850"/>
          <p14:tracePt t="111312" x="1076325" y="3236913"/>
          <p14:tracePt t="111328" x="1076325" y="3228975"/>
          <p14:tracePt t="111345" x="1076325" y="3221038"/>
          <p14:tracePt t="111357" x="1076325" y="3213100"/>
          <p14:tracePt t="111364" x="1076325" y="3205163"/>
          <p14:tracePt t="111381" x="1076325" y="3197225"/>
          <p14:tracePt t="111397" x="1076325" y="3189288"/>
          <p14:tracePt t="111413" x="1076325" y="3181350"/>
          <p14:tracePt t="111420" x="1076325" y="3173413"/>
          <p14:tracePt t="111435" x="1076325" y="3165475"/>
          <p14:tracePt t="111467" x="1076325" y="3157538"/>
          <p14:tracePt t="111507" x="1076325" y="3149600"/>
          <p14:tracePt t="111516" x="1076325" y="3141663"/>
          <p14:tracePt t="111532" x="1076325" y="3133725"/>
          <p14:tracePt t="111556" x="1076325" y="3125788"/>
          <p14:tracePt t="111581" x="1076325" y="3117850"/>
          <p14:tracePt t="111588" x="1076325" y="3109913"/>
          <p14:tracePt t="111613" x="1076325" y="3101975"/>
          <p14:tracePt t="111628" x="1076325" y="3094038"/>
          <p14:tracePt t="111643" x="1076325" y="3086100"/>
          <p14:tracePt t="111659" x="1076325" y="3078163"/>
          <p14:tracePt t="111667" x="1076325" y="3070225"/>
          <p14:tracePt t="111676" x="1076325" y="3062288"/>
          <p14:tracePt t="111684" x="1076325" y="3054350"/>
          <p14:tracePt t="111693" x="1076325" y="3046413"/>
          <p14:tracePt t="111699" x="1084263" y="3022600"/>
          <p14:tracePt t="111707" x="1084263" y="3014663"/>
          <p14:tracePt t="111715" x="1084263" y="2998788"/>
          <p14:tracePt t="111723" x="1084263" y="2982913"/>
          <p14:tracePt t="111731" x="1084263" y="2974975"/>
          <p14:tracePt t="111739" x="1084263" y="2951163"/>
          <p14:tracePt t="111747" x="1084263" y="2943225"/>
          <p14:tracePt t="111755" x="1084263" y="2935288"/>
          <p14:tracePt t="111763" x="1084263" y="2927350"/>
          <p14:tracePt t="111771" x="1084263" y="2919413"/>
          <p14:tracePt t="111779" x="1084263" y="2909888"/>
          <p14:tracePt t="111787" x="1084263" y="2901950"/>
          <p14:tracePt t="111811" x="1084263" y="2894013"/>
          <p14:tracePt t="111979" x="1084263" y="2878138"/>
          <p14:tracePt t="111987" x="1084263" y="2862263"/>
          <p14:tracePt t="111996" x="1084263" y="2838450"/>
          <p14:tracePt t="112003" x="1084263" y="2822575"/>
          <p14:tracePt t="112011" x="1084263" y="2790825"/>
          <p14:tracePt t="112019" x="1084263" y="2767013"/>
          <p14:tracePt t="112028" x="1084263" y="2727325"/>
          <p14:tracePt t="112035" x="1084263" y="2703513"/>
          <p14:tracePt t="112046" x="1092200" y="2679700"/>
          <p14:tracePt t="112051" x="1092200" y="2647950"/>
          <p14:tracePt t="112062" x="1100138" y="2624138"/>
          <p14:tracePt t="112067" x="1100138" y="2608263"/>
          <p14:tracePt t="112075" x="1100138" y="2592388"/>
          <p14:tracePt t="112091" x="1100138" y="2584450"/>
          <p14:tracePt t="112147" x="1100138" y="2592388"/>
          <p14:tracePt t="112155" x="1100138" y="2600325"/>
          <p14:tracePt t="112163" x="1100138" y="2616200"/>
          <p14:tracePt t="112171" x="1100138" y="2632075"/>
          <p14:tracePt t="112180" x="1100138" y="2640013"/>
          <p14:tracePt t="112228" x="1100138" y="2624138"/>
          <p14:tracePt t="112235" x="1100138" y="2600325"/>
          <p14:tracePt t="112243" x="1100138" y="2566988"/>
          <p14:tracePt t="112251" x="1100138" y="2519363"/>
          <p14:tracePt t="112259" x="1100138" y="2471738"/>
          <p14:tracePt t="112267" x="1100138" y="2408238"/>
          <p14:tracePt t="112275" x="1100138" y="2352675"/>
          <p14:tracePt t="112283" x="1100138" y="2305050"/>
          <p14:tracePt t="112291" x="1100138" y="2265363"/>
          <p14:tracePt t="112300" x="1108075" y="2216150"/>
          <p14:tracePt t="112307" x="1116013" y="2184400"/>
          <p14:tracePt t="112315" x="1123950" y="2152650"/>
          <p14:tracePt t="112323" x="1123950" y="2128838"/>
          <p14:tracePt t="112331" x="1131888" y="2112963"/>
          <p14:tracePt t="112339" x="1131888" y="2105025"/>
          <p14:tracePt t="112347" x="1131888" y="2097088"/>
          <p14:tracePt t="112507" x="1131888" y="2089150"/>
          <p14:tracePt t="112516" x="1131888" y="2065338"/>
          <p14:tracePt t="112524" x="1131888" y="2041525"/>
          <p14:tracePt t="112531" x="1131888" y="2017713"/>
          <p14:tracePt t="112539" x="1131888" y="2001838"/>
          <p14:tracePt t="112547" x="1131888" y="1985963"/>
          <p14:tracePt t="112555" x="1131888" y="1978025"/>
          <p14:tracePt t="112563" x="1131888" y="1970088"/>
          <p14:tracePt t="112765" x="1131888" y="1962150"/>
          <p14:tracePt t="112783" x="1131888" y="1954213"/>
          <p14:tracePt t="112831" x="1131888" y="1946275"/>
          <p14:tracePt t="113204" x="1123950" y="1946275"/>
          <p14:tracePt t="113221" x="1116013" y="1938338"/>
          <p14:tracePt t="113228" x="1108075" y="1938338"/>
          <p14:tracePt t="113237" x="1092200" y="1922463"/>
          <p14:tracePt t="113244" x="1084263" y="1914525"/>
          <p14:tracePt t="113254" x="1076325" y="1914525"/>
          <p14:tracePt t="113260" x="1068388" y="1906588"/>
          <p14:tracePt t="113271" x="1060450" y="1906588"/>
          <p14:tracePt t="113276" x="1060450" y="1898650"/>
          <p14:tracePt t="113287" x="1052513" y="1898650"/>
          <p14:tracePt t="113292" x="1052513" y="1890713"/>
          <p14:tracePt t="113437" x="1044575" y="1890713"/>
          <p14:tracePt t="114196" x="1044575" y="1898650"/>
          <p14:tracePt t="114206" x="1036638" y="1930400"/>
          <p14:tracePt t="114213" x="1028700" y="1970088"/>
          <p14:tracePt t="114223" x="1020763" y="2025650"/>
          <p14:tracePt t="114228" x="1020763" y="2065338"/>
          <p14:tracePt t="114237" x="1012825" y="2120900"/>
          <p14:tracePt t="114245" x="1012825" y="2184400"/>
          <p14:tracePt t="114251" x="996950" y="2241550"/>
          <p14:tracePt t="114259" x="989013" y="2289175"/>
          <p14:tracePt t="114267" x="981075" y="2352675"/>
          <p14:tracePt t="114276" x="973138" y="2408238"/>
          <p14:tracePt t="114283" x="973138" y="2471738"/>
          <p14:tracePt t="114292" x="965200" y="2511425"/>
          <p14:tracePt t="114299" x="965200" y="2566988"/>
          <p14:tracePt t="114308" x="965200" y="2600325"/>
          <p14:tracePt t="114316" x="965200" y="2632075"/>
          <p14:tracePt t="114323" x="957263" y="2647950"/>
          <p14:tracePt t="114331" x="957263" y="2671763"/>
          <p14:tracePt t="114340" x="957263" y="2687638"/>
          <p14:tracePt t="114347" x="957263" y="2695575"/>
          <p14:tracePt t="114358" x="957263" y="2703513"/>
          <p14:tracePt t="114364" x="957263" y="2719388"/>
          <p14:tracePt t="114380" x="957263" y="2727325"/>
          <p14:tracePt t="114390" x="957263" y="2743200"/>
          <p14:tracePt t="114404" x="957263" y="2759075"/>
          <p14:tracePt t="114411" x="957263" y="2767013"/>
          <p14:tracePt t="114428" x="957263" y="2782888"/>
          <p14:tracePt t="114436" x="957263" y="2790825"/>
          <p14:tracePt t="114451" x="957263" y="2806700"/>
          <p14:tracePt t="114459" x="957263" y="2822575"/>
          <p14:tracePt t="114467" x="957263" y="2846388"/>
          <p14:tracePt t="114476" x="957263" y="2870200"/>
          <p14:tracePt t="114483" x="957263" y="2886075"/>
          <p14:tracePt t="114492" x="965200" y="2909888"/>
          <p14:tracePt t="114499" x="965200" y="2927350"/>
          <p14:tracePt t="114508" x="973138" y="2951163"/>
          <p14:tracePt t="114515" x="973138" y="2967038"/>
          <p14:tracePt t="114524" x="973138" y="2982913"/>
          <p14:tracePt t="114531" x="981075" y="2998788"/>
          <p14:tracePt t="114541" x="989013" y="3006725"/>
          <p14:tracePt t="114547" x="989013" y="3014663"/>
          <p14:tracePt t="114660" x="996950" y="2998788"/>
          <p14:tracePt t="114668" x="996950" y="2990850"/>
          <p14:tracePt t="114676" x="996950" y="2982913"/>
          <p14:tracePt t="114684" x="996950" y="2959100"/>
          <p14:tracePt t="114693" x="996950" y="2951163"/>
          <p14:tracePt t="114699" x="996950" y="2935288"/>
          <p14:tracePt t="114707" x="996950" y="2927350"/>
          <p14:tracePt t="114715" x="996950" y="2909888"/>
          <p14:tracePt t="114723" x="996950" y="2894013"/>
          <p14:tracePt t="114731" x="996950" y="2886075"/>
          <p14:tracePt t="114740" x="996950" y="2878138"/>
          <p14:tracePt t="114747" x="996950" y="2862263"/>
          <p14:tracePt t="114755" x="996950" y="2854325"/>
          <p14:tracePt t="114763" x="996950" y="2846388"/>
          <p14:tracePt t="114770" x="989013" y="2830513"/>
          <p14:tracePt t="114779" x="989013" y="2822575"/>
          <p14:tracePt t="114786" x="989013" y="2814638"/>
          <p14:tracePt t="114796" x="989013" y="2806700"/>
          <p14:tracePt t="114804" x="989013" y="2790825"/>
          <p14:tracePt t="114820" x="981075" y="2774950"/>
          <p14:tracePt t="114836" x="981075" y="2767013"/>
          <p14:tracePt t="114852" x="981075" y="2759075"/>
          <p14:tracePt t="114884" x="981075" y="2751138"/>
          <p14:tracePt t="115068" x="973138" y="2751138"/>
          <p14:tracePt t="115077" x="965200" y="2751138"/>
          <p14:tracePt t="115095" x="957263" y="2751138"/>
          <p14:tracePt t="115101" x="957263" y="2759075"/>
          <p14:tracePt t="115116" x="949325" y="2767013"/>
          <p14:tracePt t="115133" x="949325" y="2774950"/>
          <p14:tracePt t="115141" x="949325" y="2782888"/>
          <p14:tracePt t="115148" x="941388" y="2782888"/>
          <p14:tracePt t="115155" x="941388" y="2790825"/>
          <p14:tracePt t="115171" x="933450" y="2790825"/>
          <p14:tracePt t="115179" x="933450" y="2798763"/>
          <p14:tracePt t="115203" x="933450" y="2806700"/>
          <p14:tracePt t="115572" x="933450" y="2798763"/>
          <p14:tracePt t="115580" x="933450" y="2782888"/>
          <p14:tracePt t="115588" x="933450" y="2774950"/>
          <p14:tracePt t="115598" x="941388" y="2767013"/>
          <p14:tracePt t="115604" x="941388" y="2759075"/>
          <p14:tracePt t="115615" x="941388" y="2751138"/>
          <p14:tracePt t="115620" x="949325" y="2743200"/>
          <p14:tracePt t="115631" x="949325" y="2735263"/>
          <p14:tracePt t="115637" x="957263" y="2727325"/>
          <p14:tracePt t="115649" x="957263" y="2719388"/>
          <p14:tracePt t="115652" x="957263" y="2711450"/>
          <p14:tracePt t="115659" x="957263" y="2703513"/>
          <p14:tracePt t="115667" x="957263" y="2687638"/>
          <p14:tracePt t="115675" x="957263" y="2671763"/>
          <p14:tracePt t="115683" x="957263" y="2663825"/>
          <p14:tracePt t="115691" x="957263" y="2647950"/>
          <p14:tracePt t="115699" x="957263" y="2624138"/>
          <p14:tracePt t="115707" x="957263" y="2600325"/>
          <p14:tracePt t="115715" x="965200" y="2584450"/>
          <p14:tracePt t="115723" x="965200" y="2559050"/>
          <p14:tracePt t="115731" x="965200" y="2527300"/>
          <p14:tracePt t="115739" x="973138" y="2495550"/>
          <p14:tracePt t="115748" x="973138" y="2479675"/>
          <p14:tracePt t="115756" x="973138" y="2455863"/>
          <p14:tracePt t="115764" x="973138" y="2439988"/>
          <p14:tracePt t="115771" x="973138" y="2432050"/>
          <p14:tracePt t="115779" x="973138" y="2424113"/>
          <p14:tracePt t="115787" x="973138" y="2408238"/>
          <p14:tracePt t="115803" x="973138" y="2400300"/>
          <p14:tracePt t="115812" x="973138" y="2392363"/>
          <p14:tracePt t="115819" x="973138" y="2384425"/>
          <p14:tracePt t="115828" x="973138" y="2376488"/>
          <p14:tracePt t="115843" x="973138" y="2368550"/>
          <p14:tracePt t="115916" x="973138" y="2360613"/>
          <p14:tracePt t="115924" x="973138" y="2352675"/>
          <p14:tracePt t="115940" x="973138" y="2344738"/>
          <p14:tracePt t="115948" x="973138" y="2328863"/>
          <p14:tracePt t="115955" x="973138" y="2320925"/>
          <p14:tracePt t="115964" x="973138" y="2312988"/>
          <p14:tracePt t="115982" x="973138" y="2281238"/>
          <p14:tracePt t="115987" x="973138" y="2265363"/>
          <p14:tracePt t="115997" x="973138" y="2257425"/>
          <p14:tracePt t="116003" x="973138" y="2249488"/>
          <p14:tracePt t="116013" x="973138" y="2233613"/>
          <p14:tracePt t="116019" x="973138" y="2224088"/>
          <p14:tracePt t="116027" x="973138" y="2216150"/>
          <p14:tracePt t="116035" x="973138" y="2208213"/>
          <p14:tracePt t="116043" x="973138" y="2200275"/>
          <p14:tracePt t="116051" x="965200" y="2192338"/>
          <p14:tracePt t="116060" x="965200" y="2184400"/>
          <p14:tracePt t="116068" x="965200" y="2176463"/>
          <p14:tracePt t="116075" x="965200" y="2168525"/>
          <p14:tracePt t="116083" x="957263" y="2168525"/>
          <p14:tracePt t="116091" x="957263" y="2160588"/>
          <p14:tracePt t="116099" x="957263" y="2152650"/>
          <p14:tracePt t="116107" x="957263" y="2144713"/>
          <p14:tracePt t="116115" x="957263" y="2136775"/>
          <p14:tracePt t="116131" x="957263" y="2128838"/>
          <p14:tracePt t="116139" x="957263" y="2120900"/>
          <p14:tracePt t="116148" x="957263" y="2112963"/>
          <p14:tracePt t="116165" x="957263" y="2105025"/>
          <p14:tracePt t="116181" x="957263" y="2097088"/>
          <p14:tracePt t="116187" x="957263" y="2089150"/>
          <p14:tracePt t="116203" x="957263" y="2081213"/>
          <p14:tracePt t="116219" x="957263" y="2073275"/>
          <p14:tracePt t="116235" x="957263" y="2065338"/>
          <p14:tracePt t="116259" x="957263" y="2057400"/>
          <p14:tracePt t="116275" x="957263" y="2049463"/>
          <p14:tracePt t="116291" x="957263" y="2041525"/>
          <p14:tracePt t="116307" x="957263" y="2033588"/>
          <p14:tracePt t="116332" x="957263" y="2025650"/>
          <p14:tracePt t="116339" x="957263" y="2017713"/>
          <p14:tracePt t="117019" x="957263" y="2009775"/>
          <p14:tracePt t="117027" x="957263" y="2001838"/>
          <p14:tracePt t="117035" x="957263" y="1993900"/>
          <p14:tracePt t="117051" x="957263" y="1985963"/>
          <p14:tracePt t="117075" x="949325" y="1978025"/>
          <p14:tracePt t="117491" x="957263" y="1978025"/>
          <p14:tracePt t="117499" x="965200" y="1978025"/>
          <p14:tracePt t="117515" x="973138" y="1970088"/>
          <p14:tracePt t="117523" x="981075" y="1970088"/>
          <p14:tracePt t="117531" x="989013" y="1970088"/>
          <p14:tracePt t="117547" x="996950" y="1962150"/>
          <p14:tracePt t="117563" x="1004888" y="1962150"/>
          <p14:tracePt t="117571" x="1012825" y="1962150"/>
          <p14:tracePt t="117579" x="1020763" y="1962150"/>
          <p14:tracePt t="117595" x="1028700" y="1962150"/>
          <p14:tracePt t="117603" x="1028700" y="1954213"/>
          <p14:tracePt t="117623" x="1036638" y="1954213"/>
          <p14:tracePt t="117636" x="1044575" y="1954213"/>
          <p14:tracePt t="117643" x="1052513" y="1954213"/>
          <p14:tracePt t="117660" x="1060450" y="1954213"/>
          <p14:tracePt t="117676" x="1068388" y="1954213"/>
          <p14:tracePt t="117692" x="1076325" y="1954213"/>
          <p14:tracePt t="117700" x="1084263" y="1954213"/>
          <p14:tracePt t="117724" x="1092200" y="1954213"/>
          <p14:tracePt t="117747" x="1100138" y="1954213"/>
          <p14:tracePt t="117772" x="1108075" y="1962150"/>
          <p14:tracePt t="117779" x="1116013" y="1962150"/>
          <p14:tracePt t="117788" x="1131888" y="1970088"/>
          <p14:tracePt t="117805" x="1139825" y="1970088"/>
          <p14:tracePt t="117812" x="1147763" y="1978025"/>
          <p14:tracePt t="117820" x="1155700" y="1978025"/>
          <p14:tracePt t="117828" x="1171575" y="1985963"/>
          <p14:tracePt t="117843" x="1179513" y="1985963"/>
          <p14:tracePt t="118331" x="1179513" y="1993900"/>
          <p14:tracePt t="118347" x="1163638" y="1993900"/>
          <p14:tracePt t="118356" x="1155700" y="1993900"/>
          <p14:tracePt t="118363" x="1147763" y="1993900"/>
          <p14:tracePt t="118371" x="1139825" y="1993900"/>
          <p14:tracePt t="118379" x="1131888" y="1993900"/>
          <p14:tracePt t="118387" x="1123950" y="2001838"/>
          <p14:tracePt t="118395" x="1116013" y="2001838"/>
          <p14:tracePt t="118403" x="1108075" y="2009775"/>
          <p14:tracePt t="118419" x="1100138" y="2009775"/>
          <p14:tracePt t="118427" x="1100138" y="2017713"/>
          <p14:tracePt t="118435" x="1100138" y="2025650"/>
          <p14:tracePt t="118443" x="1084263" y="2033588"/>
          <p14:tracePt t="118451" x="1084263" y="2057400"/>
          <p14:tracePt t="118459" x="1076325" y="2065338"/>
          <p14:tracePt t="118467" x="1068388" y="2081213"/>
          <p14:tracePt t="118475" x="1060450" y="2097088"/>
          <p14:tracePt t="118483" x="1060450" y="2120900"/>
          <p14:tracePt t="118491" x="1052513" y="2136775"/>
          <p14:tracePt t="118499" x="1044575" y="2160588"/>
          <p14:tracePt t="118508" x="1036638" y="2176463"/>
          <p14:tracePt t="118515" x="1036638" y="2200275"/>
          <p14:tracePt t="118524" x="1036638" y="2216150"/>
          <p14:tracePt t="118531" x="1036638" y="2241550"/>
          <p14:tracePt t="118539" x="1028700" y="2257425"/>
          <p14:tracePt t="118547" x="1028700" y="2281238"/>
          <p14:tracePt t="118555" x="1028700" y="2289175"/>
          <p14:tracePt t="118563" x="1028700" y="2297113"/>
          <p14:tracePt t="118635" x="1028700" y="2289175"/>
          <p14:tracePt t="118643" x="1028700" y="2273300"/>
          <p14:tracePt t="118651" x="1028700" y="2249488"/>
          <p14:tracePt t="118659" x="1028700" y="2224088"/>
          <p14:tracePt t="118667" x="1028700" y="2208213"/>
          <p14:tracePt t="118675" x="1028700" y="2200275"/>
          <p14:tracePt t="118683" x="1028700" y="2184400"/>
          <p14:tracePt t="118692" x="1028700" y="2168525"/>
          <p14:tracePt t="118699" x="1028700" y="2160588"/>
          <p14:tracePt t="118707" x="1028700" y="2144713"/>
          <p14:tracePt t="118715" x="1028700" y="2128838"/>
          <p14:tracePt t="118723" x="1028700" y="2120900"/>
          <p14:tracePt t="118731" x="1028700" y="2112963"/>
          <p14:tracePt t="118739" x="1028700" y="2097088"/>
          <p14:tracePt t="118747" x="1028700" y="2089150"/>
          <p14:tracePt t="118755" x="1036638" y="2073275"/>
          <p14:tracePt t="118763" x="1044575" y="2065338"/>
          <p14:tracePt t="118771" x="1052513" y="2057400"/>
          <p14:tracePt t="118779" x="1052513" y="2049463"/>
          <p14:tracePt t="118787" x="1060450" y="2049463"/>
          <p14:tracePt t="118803" x="1060450" y="2041525"/>
          <p14:tracePt t="118843" x="1060450" y="2033588"/>
          <p14:tracePt t="118859" x="1060450" y="2025650"/>
          <p14:tracePt t="118867" x="1068388" y="2025650"/>
          <p14:tracePt t="118883" x="1068388" y="2017713"/>
          <p14:tracePt t="118923" x="1068388" y="2009775"/>
          <p14:tracePt t="123052" x="1060450" y="2009775"/>
          <p14:tracePt t="123060" x="1052513" y="2009775"/>
          <p14:tracePt t="123076" x="1044575" y="2009775"/>
          <p14:tracePt t="123140" x="1036638" y="2009775"/>
          <p14:tracePt t="123156" x="1036638" y="2017713"/>
          <p14:tracePt t="123165" x="1028700" y="2025650"/>
          <p14:tracePt t="123172" x="1028700" y="2041525"/>
          <p14:tracePt t="123184" x="1028700" y="2057400"/>
          <p14:tracePt t="123188" x="1028700" y="2065338"/>
          <p14:tracePt t="123200" x="1028700" y="2073275"/>
          <p14:tracePt t="123204" x="1028700" y="2081213"/>
          <p14:tracePt t="123213" x="1036638" y="2089150"/>
          <p14:tracePt t="123221" x="1036638" y="2097088"/>
          <p14:tracePt t="123315" x="1036638" y="2089150"/>
          <p14:tracePt t="123323" x="1036638" y="2081213"/>
          <p14:tracePt t="123331" x="1036638" y="2057400"/>
          <p14:tracePt t="123339" x="1036638" y="2041525"/>
          <p14:tracePt t="123347" x="1036638" y="2025650"/>
          <p14:tracePt t="123354" x="1028700" y="2017713"/>
          <p14:tracePt t="123363" x="1028700" y="2001838"/>
          <p14:tracePt t="123372" x="1028700" y="1993900"/>
          <p14:tracePt t="123383" x="1028700" y="1985963"/>
          <p14:tracePt t="123388" x="1028700" y="1978025"/>
          <p14:tracePt t="123404" x="1036638" y="1970088"/>
          <p14:tracePt t="123412" x="1044575" y="1962150"/>
          <p14:tracePt t="123420" x="1052513" y="1962150"/>
          <p14:tracePt t="123428" x="1060450" y="1954213"/>
          <p14:tracePt t="123436" x="1076325" y="1954213"/>
          <p14:tracePt t="123444" x="1092200" y="1946275"/>
          <p14:tracePt t="123453" x="1116013" y="1946275"/>
          <p14:tracePt t="123460" x="1131888" y="1946275"/>
          <p14:tracePt t="123468" x="1139825" y="1946275"/>
          <p14:tracePt t="123476" x="1155700" y="1946275"/>
          <p14:tracePt t="123485" x="1163638" y="1946275"/>
          <p14:tracePt t="123492" x="1179513" y="1946275"/>
          <p14:tracePt t="123500" x="1187450" y="1946275"/>
          <p14:tracePt t="123508" x="1195388" y="1946275"/>
          <p14:tracePt t="123524" x="1203325" y="1954213"/>
          <p14:tracePt t="123564" x="1203325" y="1962150"/>
          <p14:tracePt t="124532" x="1187450" y="1962150"/>
          <p14:tracePt t="124548" x="1171575" y="1962150"/>
          <p14:tracePt t="124556" x="1163638" y="1962150"/>
          <p14:tracePt t="124565" x="1155700" y="1962150"/>
          <p14:tracePt t="124571" x="1139825" y="1954213"/>
          <p14:tracePt t="124579" x="1123950" y="1954213"/>
          <p14:tracePt t="124589" x="1116013" y="1954213"/>
          <p14:tracePt t="124595" x="1108075" y="1938338"/>
          <p14:tracePt t="124605" x="1092200" y="1930400"/>
          <p14:tracePt t="124612" x="1084263" y="1930400"/>
          <p14:tracePt t="124621" x="1068388" y="1930400"/>
          <p14:tracePt t="124627" x="1044575" y="1930400"/>
          <p14:tracePt t="124638" x="1028700" y="1930400"/>
          <p14:tracePt t="124644" x="1012825" y="1938338"/>
          <p14:tracePt t="124651" x="996950" y="1962150"/>
          <p14:tracePt t="124659" x="989013" y="2001838"/>
          <p14:tracePt t="124667" x="981075" y="2041525"/>
          <p14:tracePt t="124675" x="981075" y="2097088"/>
          <p14:tracePt t="124683" x="981075" y="2168525"/>
          <p14:tracePt t="124692" x="981075" y="2241550"/>
          <p14:tracePt t="124699" x="989013" y="2305050"/>
          <p14:tracePt t="124707" x="989013" y="2344738"/>
          <p14:tracePt t="124715" x="989013" y="2400300"/>
          <p14:tracePt t="124724" x="989013" y="2439988"/>
          <p14:tracePt t="124731" x="989013" y="2463800"/>
          <p14:tracePt t="124739" x="989013" y="2487613"/>
          <p14:tracePt t="124747" x="989013" y="2503488"/>
          <p14:tracePt t="124756" x="989013" y="2519363"/>
          <p14:tracePt t="124764" x="989013" y="2527300"/>
          <p14:tracePt t="124772" x="989013" y="2535238"/>
          <p14:tracePt t="124779" x="981075" y="2559050"/>
          <p14:tracePt t="124789" x="973138" y="2566988"/>
          <p14:tracePt t="124795" x="957263" y="2576513"/>
          <p14:tracePt t="124806" x="957263" y="2600325"/>
          <p14:tracePt t="124811" x="949325" y="2616200"/>
          <p14:tracePt t="124820" x="941388" y="2624138"/>
          <p14:tracePt t="124827" x="941388" y="2640013"/>
          <p14:tracePt t="124835" x="941388" y="2655888"/>
          <p14:tracePt t="124844" x="933450" y="2679700"/>
          <p14:tracePt t="124851" x="933450" y="2703513"/>
          <p14:tracePt t="124859" x="933450" y="2719388"/>
          <p14:tracePt t="124867" x="933450" y="2743200"/>
          <p14:tracePt t="124876" x="925513" y="2767013"/>
          <p14:tracePt t="124883" x="925513" y="2782888"/>
          <p14:tracePt t="124891" x="925513" y="2806700"/>
          <p14:tracePt t="124899" x="925513" y="2814638"/>
          <p14:tracePt t="124907" x="925513" y="2830513"/>
          <p14:tracePt t="124915" x="925513" y="2838450"/>
          <p14:tracePt t="125028" x="917575" y="2838450"/>
          <p14:tracePt t="125037" x="917575" y="2814638"/>
          <p14:tracePt t="125045" x="917575" y="2790825"/>
          <p14:tracePt t="125052" x="917575" y="2767013"/>
          <p14:tracePt t="125061" x="917575" y="2743200"/>
          <p14:tracePt t="125068" x="917575" y="2719388"/>
          <p14:tracePt t="125076" x="917575" y="2687638"/>
          <p14:tracePt t="125084" x="917575" y="2655888"/>
          <p14:tracePt t="125094" x="917575" y="2616200"/>
          <p14:tracePt t="125100" x="917575" y="2566988"/>
          <p14:tracePt t="125110" x="917575" y="2535238"/>
          <p14:tracePt t="125116" x="917575" y="2495550"/>
          <p14:tracePt t="125127" x="917575" y="2455863"/>
          <p14:tracePt t="125133" x="917575" y="2424113"/>
          <p14:tracePt t="125143" x="925513" y="2392363"/>
          <p14:tracePt t="125148" x="925513" y="2360613"/>
          <p14:tracePt t="125160" x="933450" y="2336800"/>
          <p14:tracePt t="125164" x="933450" y="2312988"/>
          <p14:tracePt t="125173" x="933450" y="2289175"/>
          <p14:tracePt t="125179" x="941388" y="2257425"/>
          <p14:tracePt t="125187" x="941388" y="2233613"/>
          <p14:tracePt t="125195" x="949325" y="2208213"/>
          <p14:tracePt t="125203" x="949325" y="2184400"/>
          <p14:tracePt t="125211" x="949325" y="2160588"/>
          <p14:tracePt t="125219" x="957263" y="2144713"/>
          <p14:tracePt t="125227" x="965200" y="2120900"/>
          <p14:tracePt t="125235" x="965200" y="2112963"/>
          <p14:tracePt t="125243" x="973138" y="2097088"/>
          <p14:tracePt t="125251" x="973138" y="2081213"/>
          <p14:tracePt t="125259" x="973138" y="2073275"/>
          <p14:tracePt t="125267" x="981075" y="2065338"/>
          <p14:tracePt t="125275" x="989013" y="2041525"/>
          <p14:tracePt t="125283" x="989013" y="2033588"/>
          <p14:tracePt t="125299" x="996950" y="2017713"/>
          <p14:tracePt t="125307" x="1004888" y="2009775"/>
          <p14:tracePt t="125315" x="1004888" y="2001838"/>
          <p14:tracePt t="125324" x="1012825" y="1993900"/>
          <p14:tracePt t="125341" x="1020763" y="1993900"/>
          <p14:tracePt t="125347" x="1028700" y="1985963"/>
          <p14:tracePt t="125363" x="1036638" y="1985963"/>
          <p14:tracePt t="125371" x="1044575" y="1978025"/>
          <p14:tracePt t="125379" x="1052513" y="1978025"/>
          <p14:tracePt t="125387" x="1060450" y="1978025"/>
          <p14:tracePt t="125403" x="1068388" y="1978025"/>
          <p14:tracePt t="125412" x="1076325" y="1978025"/>
          <p14:tracePt t="125612" x="1084263" y="1978025"/>
          <p14:tracePt t="125629" x="1092200" y="1978025"/>
          <p14:tracePt t="125637" x="1100138" y="1970088"/>
          <p14:tracePt t="125644" x="1108075" y="1970088"/>
          <p14:tracePt t="125659" x="1116013" y="1970088"/>
          <p14:tracePt t="125676" x="1123950" y="1970088"/>
          <p14:tracePt t="125692" x="1131888" y="1970088"/>
          <p14:tracePt t="125709" x="1139825" y="1970088"/>
          <p14:tracePt t="125715" x="1147763" y="1970088"/>
          <p14:tracePt t="125723" x="1155700" y="1970088"/>
          <p14:tracePt t="125731" x="1163638" y="1970088"/>
          <p14:tracePt t="125755" x="1171575" y="1970088"/>
          <p14:tracePt t="125763" x="1171575" y="1978025"/>
          <p14:tracePt t="125779" x="1179513" y="1978025"/>
          <p14:tracePt t="125803" x="1179513" y="1985963"/>
          <p14:tracePt t="127651" x="1179513" y="1993900"/>
          <p14:tracePt t="127667" x="1179513" y="2001838"/>
          <p14:tracePt t="127885" x="1171575" y="2001838"/>
          <p14:tracePt t="127901" x="1171575" y="2009775"/>
          <p14:tracePt t="127908" x="1163638" y="2009775"/>
          <p14:tracePt t="127964" x="1163638" y="2017713"/>
          <p14:tracePt t="127974" x="1163638" y="2025650"/>
          <p14:tracePt t="127987" x="1155700" y="2025650"/>
          <p14:tracePt t="128011" x="1155700" y="2033588"/>
          <p14:tracePt t="128068" x="1155700" y="2041525"/>
          <p14:tracePt t="128085" x="1147763" y="2041525"/>
          <p14:tracePt t="128093" x="1139825" y="2057400"/>
          <p14:tracePt t="128100" x="1139825" y="2081213"/>
          <p14:tracePt t="128109" x="1131888" y="2097088"/>
          <p14:tracePt t="128116" x="1131888" y="2120900"/>
          <p14:tracePt t="128124" x="1123950" y="2144713"/>
          <p14:tracePt t="128133" x="1123950" y="2168525"/>
          <p14:tracePt t="128139" x="1123950" y="2184400"/>
          <p14:tracePt t="128148" x="1123950" y="2208213"/>
          <p14:tracePt t="128156" x="1123950" y="2224088"/>
          <p14:tracePt t="128163" x="1123950" y="2233613"/>
          <p14:tracePt t="128172" x="1123950" y="2249488"/>
          <p14:tracePt t="128179" x="1123950" y="2273300"/>
          <p14:tracePt t="128188" x="1116013" y="2281238"/>
          <p14:tracePt t="128195" x="1116013" y="2289175"/>
          <p14:tracePt t="128205" x="1116013" y="2305050"/>
          <p14:tracePt t="128211" x="1116013" y="2312988"/>
          <p14:tracePt t="128222" x="1116013" y="2328863"/>
          <p14:tracePt t="128236" x="1108075" y="2344738"/>
          <p14:tracePt t="128252" x="1100138" y="2352675"/>
          <p14:tracePt t="128268" x="1092200" y="2352675"/>
          <p14:tracePt t="128276" x="1084263" y="2352675"/>
          <p14:tracePt t="128291" x="1076325" y="2352675"/>
          <p14:tracePt t="128372" x="1076325" y="2344738"/>
          <p14:tracePt t="128379" x="1076325" y="2328863"/>
          <p14:tracePt t="128388" x="1068388" y="2320925"/>
          <p14:tracePt t="128395" x="1068388" y="2312988"/>
          <p14:tracePt t="128407" x="1060450" y="2312988"/>
          <p14:tracePt t="128411" x="1060450" y="2305050"/>
          <p14:tracePt t="128516" x="1052513" y="2305050"/>
          <p14:tracePt t="128548" x="1052513" y="2312988"/>
          <p14:tracePt t="128637" x="1044575" y="2312988"/>
          <p14:tracePt t="128653" x="1044575" y="2320925"/>
          <p14:tracePt t="128668" x="1036638" y="2328863"/>
          <p14:tracePt t="128675" x="1028700" y="2328863"/>
          <p14:tracePt t="128683" x="1020763" y="2336800"/>
          <p14:tracePt t="128691" x="1020763" y="2344738"/>
          <p14:tracePt t="128699" x="1012825" y="2360613"/>
          <p14:tracePt t="128707" x="996950" y="2384425"/>
          <p14:tracePt t="128715" x="996950" y="2400300"/>
          <p14:tracePt t="128723" x="996950" y="2424113"/>
          <p14:tracePt t="128731" x="989013" y="2439988"/>
          <p14:tracePt t="128739" x="981075" y="2463800"/>
          <p14:tracePt t="128746" x="981075" y="2479675"/>
          <p14:tracePt t="128755" x="981075" y="2503488"/>
          <p14:tracePt t="128763" x="981075" y="2519363"/>
          <p14:tracePt t="128770" x="981075" y="2535238"/>
          <p14:tracePt t="128778" x="981075" y="2551113"/>
          <p14:tracePt t="128786" x="981075" y="2559050"/>
          <p14:tracePt t="128794" x="973138" y="2566988"/>
          <p14:tracePt t="128812" x="973138" y="2576513"/>
          <p14:tracePt t="128820" x="965200" y="2576513"/>
          <p14:tracePt t="128828" x="965200" y="2584450"/>
          <p14:tracePt t="128925" x="957263" y="2584450"/>
          <p14:tracePt t="128948" x="957263" y="2576513"/>
          <p14:tracePt t="128958" x="957263" y="2559050"/>
          <p14:tracePt t="128965" x="957263" y="2551113"/>
          <p14:tracePt t="128972" x="957263" y="2535238"/>
          <p14:tracePt t="128993" x="957263" y="2495550"/>
          <p14:tracePt t="128998" x="957263" y="2487613"/>
          <p14:tracePt t="129004" x="957263" y="2471738"/>
          <p14:tracePt t="129012" x="957263" y="2455863"/>
          <p14:tracePt t="129020" x="957263" y="2432050"/>
          <p14:tracePt t="129029" x="957263" y="2408238"/>
          <p14:tracePt t="129036" x="949325" y="2376488"/>
          <p14:tracePt t="129045" x="949325" y="2352675"/>
          <p14:tracePt t="129052" x="949325" y="2336800"/>
          <p14:tracePt t="129062" x="949325" y="2312988"/>
          <p14:tracePt t="129068" x="949325" y="2297113"/>
          <p14:tracePt t="129079" x="949325" y="2281238"/>
          <p14:tracePt t="129084" x="949325" y="2265363"/>
          <p14:tracePt t="129095" x="949325" y="2257425"/>
          <p14:tracePt t="129100" x="949325" y="2241550"/>
          <p14:tracePt t="129112" x="949325" y="2224088"/>
          <p14:tracePt t="129116" x="949325" y="2216150"/>
          <p14:tracePt t="129129" x="949325" y="2208213"/>
          <p14:tracePt t="129132" x="949325" y="2200275"/>
          <p14:tracePt t="129141" x="949325" y="2192338"/>
          <p14:tracePt t="129148" x="949325" y="2184400"/>
          <p14:tracePt t="129164" x="949325" y="2176463"/>
          <p14:tracePt t="129171" x="949325" y="2168525"/>
          <p14:tracePt t="129187" x="949325" y="2160588"/>
          <p14:tracePt t="129195" x="949325" y="2152650"/>
          <p14:tracePt t="129211" x="949325" y="2144713"/>
          <p14:tracePt t="129228" x="949325" y="2136775"/>
          <p14:tracePt t="129244" x="949325" y="2128838"/>
          <p14:tracePt t="129251" x="949325" y="2120900"/>
          <p14:tracePt t="129396" x="949325" y="2112963"/>
          <p14:tracePt t="129404" x="949325" y="2105025"/>
          <p14:tracePt t="129412" x="949325" y="2097088"/>
          <p14:tracePt t="129428" x="949325" y="2089150"/>
          <p14:tracePt t="129445" x="949325" y="2081213"/>
          <p14:tracePt t="129580" x="949325" y="2073275"/>
          <p14:tracePt t="129588" x="949325" y="2065338"/>
          <p14:tracePt t="129596" x="957263" y="2057400"/>
          <p14:tracePt t="129613" x="965200" y="2057400"/>
          <p14:tracePt t="129621" x="965200" y="2049463"/>
          <p14:tracePt t="129646" x="973138" y="2041525"/>
          <p14:tracePt t="129662" x="981075" y="2033588"/>
          <p14:tracePt t="129668" x="989013" y="2033588"/>
          <p14:tracePt t="129675" x="996950" y="2033588"/>
          <p14:tracePt t="129683" x="1012825" y="2033588"/>
          <p14:tracePt t="129691" x="1028700" y="2033588"/>
          <p14:tracePt t="129699" x="1052513" y="2025650"/>
          <p14:tracePt t="129707" x="1068388" y="2025650"/>
          <p14:tracePt t="129715" x="1092200" y="2025650"/>
          <p14:tracePt t="129723" x="1100138" y="2025650"/>
          <p14:tracePt t="129734" x="1116013" y="2025650"/>
          <p14:tracePt t="129740" x="1123950" y="2025650"/>
          <p14:tracePt t="129972" x="1116013" y="2025650"/>
          <p14:tracePt t="129981" x="1100138" y="2017713"/>
          <p14:tracePt t="129990" x="1084263" y="2017713"/>
          <p14:tracePt t="129998" x="1060450" y="2017713"/>
          <p14:tracePt t="130003" x="1036638" y="2009775"/>
          <p14:tracePt t="130013" x="1020763" y="2009775"/>
          <p14:tracePt t="130020" x="1004888" y="2009775"/>
          <p14:tracePt t="130030" x="989013" y="2009775"/>
          <p14:tracePt t="130035" x="973138" y="2009775"/>
          <p14:tracePt t="130051" x="965200" y="2009775"/>
          <p14:tracePt t="130059" x="965200" y="2017713"/>
          <p14:tracePt t="130067" x="957263" y="2025650"/>
          <p14:tracePt t="130083" x="957263" y="2033588"/>
          <p14:tracePt t="130100" x="949325" y="2041525"/>
          <p14:tracePt t="130107" x="949325" y="2049463"/>
          <p14:tracePt t="130292" x="957263" y="2041525"/>
          <p14:tracePt t="130308" x="965200" y="2033588"/>
          <p14:tracePt t="130316" x="989013" y="2033588"/>
          <p14:tracePt t="130324" x="1004888" y="2025650"/>
          <p14:tracePt t="130334" x="1020763" y="2009775"/>
          <p14:tracePt t="130340" x="1044575" y="2009775"/>
          <p14:tracePt t="130351" x="1060450" y="2001838"/>
          <p14:tracePt t="130356" x="1084263" y="2001838"/>
          <p14:tracePt t="130368" x="1100138" y="2001838"/>
          <p14:tracePt t="130385" x="1108075" y="2001838"/>
          <p14:tracePt t="130404" x="1108075" y="1993900"/>
          <p14:tracePt t="131412" x="1108075" y="2009775"/>
          <p14:tracePt t="131421" x="1108075" y="2025650"/>
          <p14:tracePt t="131428" x="1108075" y="2033588"/>
          <p14:tracePt t="131438" x="1116013" y="2049463"/>
          <p14:tracePt t="131443" x="1123950" y="2065338"/>
          <p14:tracePt t="131453" x="1131888" y="2073275"/>
          <p14:tracePt t="131459" x="1131888" y="2089150"/>
          <p14:tracePt t="131467" x="1147763" y="2089150"/>
          <p14:tracePt t="131483" x="1155700" y="2089150"/>
          <p14:tracePt t="131492" x="1171575" y="2089150"/>
          <p14:tracePt t="131499" x="1179513" y="2089150"/>
          <p14:tracePt t="131507" x="1195388" y="2089150"/>
          <p14:tracePt t="131515" x="1220788" y="2065338"/>
          <p14:tracePt t="131523" x="1252538" y="2025650"/>
          <p14:tracePt t="131531" x="1276350" y="1985963"/>
          <p14:tracePt t="131539" x="1292225" y="1930400"/>
          <p14:tracePt t="131547" x="1308100" y="1857375"/>
          <p14:tracePt t="131556" x="1316038" y="1793875"/>
          <p14:tracePt t="131563" x="1331913" y="1722438"/>
          <p14:tracePt t="131571" x="1339850" y="1643063"/>
          <p14:tracePt t="131579" x="1355725" y="1579563"/>
          <p14:tracePt t="131588" x="1355725" y="1514475"/>
          <p14:tracePt t="131595" x="1355725" y="1458913"/>
          <p14:tracePt t="131603" x="1355725" y="1403350"/>
          <p14:tracePt t="131611" x="1355725" y="1339850"/>
          <p14:tracePt t="131621" x="1347788" y="1276350"/>
          <p14:tracePt t="131628" x="1331913" y="1212850"/>
          <p14:tracePt t="131638" x="1316038" y="1155700"/>
          <p14:tracePt t="131644" x="1300163" y="1100138"/>
          <p14:tracePt t="131652" x="1284288" y="1052513"/>
          <p14:tracePt t="131659" x="1268413" y="1004888"/>
          <p14:tracePt t="131667" x="1244600" y="973138"/>
          <p14:tracePt t="131675" x="1228725" y="941388"/>
          <p14:tracePt t="131683" x="1203325" y="917575"/>
          <p14:tracePt t="131691" x="1195388" y="901700"/>
          <p14:tracePt t="131699" x="1187450" y="885825"/>
          <p14:tracePt t="131707" x="1171575" y="877888"/>
          <p14:tracePt t="131715" x="1171575" y="869950"/>
          <p14:tracePt t="131724" x="1155700" y="869950"/>
          <p14:tracePt t="131740" x="1147763" y="869950"/>
          <p14:tracePt t="131755" x="1139825" y="869950"/>
          <p14:tracePt t="131763" x="1131888" y="869950"/>
          <p14:tracePt t="131772" x="1108075" y="869950"/>
          <p14:tracePt t="131779" x="1076325" y="885825"/>
          <p14:tracePt t="131788" x="1052513" y="901700"/>
          <p14:tracePt t="131795" x="1004888" y="925513"/>
          <p14:tracePt t="131805" x="957263" y="957263"/>
          <p14:tracePt t="131811" x="909638" y="989013"/>
          <p14:tracePt t="131822" x="852488" y="1020763"/>
          <p14:tracePt t="131827" x="788988" y="1060450"/>
          <p14:tracePt t="131835" x="741363" y="1092200"/>
          <p14:tracePt t="131843" x="701675" y="1116013"/>
          <p14:tracePt t="131851" x="646113" y="1147763"/>
          <p14:tracePt t="131859" x="622300" y="1163638"/>
          <p14:tracePt t="131867" x="590550" y="1195388"/>
          <p14:tracePt t="131875" x="582613" y="1212850"/>
          <p14:tracePt t="131883" x="566738" y="1228725"/>
          <p14:tracePt t="131892" x="550863" y="1260475"/>
          <p14:tracePt t="131900" x="534988" y="1284288"/>
          <p14:tracePt t="131908" x="527050" y="1316038"/>
          <p14:tracePt t="131915" x="517525" y="1363663"/>
          <p14:tracePt t="131923" x="501650" y="1411288"/>
          <p14:tracePt t="131931" x="485775" y="1466850"/>
          <p14:tracePt t="131939" x="469900" y="1522413"/>
          <p14:tracePt t="131947" x="454025" y="1579563"/>
          <p14:tracePt t="131955" x="438150" y="1643063"/>
          <p14:tracePt t="131963" x="414338" y="1706563"/>
          <p14:tracePt t="131972" x="398463" y="1785938"/>
          <p14:tracePt t="131978" x="390525" y="1841500"/>
          <p14:tracePt t="131988" x="382588" y="1914525"/>
          <p14:tracePt t="131995" x="382588" y="1993900"/>
          <p14:tracePt t="132004" x="382588" y="2057400"/>
          <p14:tracePt t="132011" x="382588" y="2128838"/>
          <p14:tracePt t="132019" x="382588" y="2192338"/>
          <p14:tracePt t="132027" x="382588" y="2273300"/>
          <p14:tracePt t="132035" x="382588" y="2336800"/>
          <p14:tracePt t="132044" x="398463" y="2400300"/>
          <p14:tracePt t="132052" x="406400" y="2463800"/>
          <p14:tracePt t="132062" x="414338" y="2527300"/>
          <p14:tracePt t="132068" x="430213" y="2584450"/>
          <p14:tracePt t="132077" x="446088" y="2640013"/>
          <p14:tracePt t="132084" x="477838" y="2711450"/>
          <p14:tracePt t="132092" x="501650" y="2767013"/>
          <p14:tracePt t="132100" x="534988" y="2814638"/>
          <p14:tracePt t="132110" x="574675" y="2870200"/>
          <p14:tracePt t="132116" x="622300" y="2935288"/>
          <p14:tracePt t="132126" x="685800" y="2990850"/>
          <p14:tracePt t="132132" x="757238" y="3054350"/>
          <p14:tracePt t="132142" x="836613" y="3109913"/>
          <p14:tracePt t="132149" x="917575" y="3173413"/>
          <p14:tracePt t="132157" x="989013" y="3221038"/>
          <p14:tracePt t="132163" x="1068388" y="3262313"/>
          <p14:tracePt t="132172" x="1147763" y="3302000"/>
          <p14:tracePt t="132179" x="1211263" y="3333750"/>
          <p14:tracePt t="132187" x="1292225" y="3357563"/>
          <p14:tracePt t="132195" x="1355725" y="3373438"/>
          <p14:tracePt t="132203" x="1435100" y="3381375"/>
          <p14:tracePt t="132211" x="1498600" y="3389313"/>
          <p14:tracePt t="132219" x="1562100" y="3389313"/>
          <p14:tracePt t="132227" x="1643063" y="3389313"/>
          <p14:tracePt t="132235" x="1714500" y="3365500"/>
          <p14:tracePt t="132243" x="1817688" y="3317875"/>
          <p14:tracePt t="132251" x="1905000" y="3270250"/>
          <p14:tracePt t="132259" x="1993900" y="3205163"/>
          <p14:tracePt t="132267" x="2081213" y="3141663"/>
          <p14:tracePt t="132275" x="2152650" y="3062288"/>
          <p14:tracePt t="132283" x="2216150" y="2974975"/>
          <p14:tracePt t="132291" x="2273300" y="2878138"/>
          <p14:tracePt t="132299" x="2312988" y="2782888"/>
          <p14:tracePt t="132307" x="2352675" y="2687638"/>
          <p14:tracePt t="132315" x="2376488" y="2576513"/>
          <p14:tracePt t="132323" x="2408238" y="2471738"/>
          <p14:tracePt t="132331" x="2416175" y="2376488"/>
          <p14:tracePt t="132340" x="2416175" y="2257425"/>
          <p14:tracePt t="132347" x="2416175" y="2160588"/>
          <p14:tracePt t="132357" x="2416175" y="2057400"/>
          <p14:tracePt t="132363" x="2392363" y="1962150"/>
          <p14:tracePt t="132371" x="2368550" y="1865313"/>
          <p14:tracePt t="132379" x="2344738" y="1778000"/>
          <p14:tracePt t="132387" x="2320925" y="1706563"/>
          <p14:tracePt t="132395" x="2297113" y="1643063"/>
          <p14:tracePt t="132403" x="2273300" y="1587500"/>
          <p14:tracePt t="132411" x="2247900" y="1538288"/>
          <p14:tracePt t="132419" x="2224088" y="1482725"/>
          <p14:tracePt t="132427" x="2192338" y="1427163"/>
          <p14:tracePt t="132435" x="2160588" y="1379538"/>
          <p14:tracePt t="132443" x="2128838" y="1339850"/>
          <p14:tracePt t="132451" x="2081213" y="1276350"/>
          <p14:tracePt t="132459" x="2033588" y="1228725"/>
          <p14:tracePt t="132467" x="1970088" y="1187450"/>
          <p14:tracePt t="132475" x="1905000" y="1139825"/>
          <p14:tracePt t="132483" x="1849438" y="1108075"/>
          <p14:tracePt t="132491" x="1785938" y="1076325"/>
          <p14:tracePt t="132499" x="1730375" y="1060450"/>
          <p14:tracePt t="132507" x="1682750" y="1036638"/>
          <p14:tracePt t="132515" x="1643063" y="1020763"/>
          <p14:tracePt t="132523" x="1587500" y="1012825"/>
          <p14:tracePt t="132531" x="1538288" y="1012825"/>
          <p14:tracePt t="132540" x="1498600" y="1004888"/>
          <p14:tracePt t="132547" x="1450975" y="1004888"/>
          <p14:tracePt t="132556" x="1403350" y="1004888"/>
          <p14:tracePt t="132563" x="1371600" y="1004888"/>
          <p14:tracePt t="132571" x="1323975" y="1004888"/>
          <p14:tracePt t="132579" x="1276350" y="1012825"/>
          <p14:tracePt t="132587" x="1236663" y="1028700"/>
          <p14:tracePt t="132595" x="1179513" y="1036638"/>
          <p14:tracePt t="132603" x="1123950" y="1052513"/>
          <p14:tracePt t="132612" x="1068388" y="1068388"/>
          <p14:tracePt t="132619" x="1012825" y="1084263"/>
          <p14:tracePt t="132628" x="957263" y="1100138"/>
          <p14:tracePt t="132636" x="901700" y="1116013"/>
          <p14:tracePt t="132643" x="844550" y="1131888"/>
          <p14:tracePt t="132651" x="796925" y="1147763"/>
          <p14:tracePt t="132659" x="757238" y="1171575"/>
          <p14:tracePt t="132667" x="741363" y="1179513"/>
          <p14:tracePt t="132676" x="725488" y="1204913"/>
          <p14:tracePt t="132683" x="709613" y="1220788"/>
          <p14:tracePt t="132693" x="701675" y="1228725"/>
          <p14:tracePt t="132699" x="693738" y="1252538"/>
          <p14:tracePt t="132709" x="685800" y="1268413"/>
          <p14:tracePt t="132715" x="677863" y="1292225"/>
          <p14:tracePt t="132723" x="677863" y="1316038"/>
          <p14:tracePt t="132731" x="677863" y="1339850"/>
          <p14:tracePt t="132739" x="677863" y="1379538"/>
          <p14:tracePt t="132747" x="677863" y="1419225"/>
          <p14:tracePt t="132755" x="677863" y="1466850"/>
          <p14:tracePt t="132763" x="669925" y="1530350"/>
          <p14:tracePt t="132771" x="661988" y="1587500"/>
          <p14:tracePt t="132780" x="638175" y="1651000"/>
          <p14:tracePt t="132787" x="630238" y="1714500"/>
          <p14:tracePt t="132796" x="622300" y="1785938"/>
          <p14:tracePt t="132803" x="606425" y="1849438"/>
          <p14:tracePt t="132811" x="598488" y="1914525"/>
          <p14:tracePt t="132819" x="590550" y="1978025"/>
          <p14:tracePt t="132827" x="590550" y="2049463"/>
          <p14:tracePt t="132835" x="590550" y="2112963"/>
          <p14:tracePt t="132844" x="590550" y="2168525"/>
          <p14:tracePt t="132851" x="590550" y="2224088"/>
          <p14:tracePt t="132859" x="598488" y="2281238"/>
          <p14:tracePt t="132867" x="614363" y="2336800"/>
          <p14:tracePt t="132877" x="638175" y="2392363"/>
          <p14:tracePt t="132883" x="677863" y="2447925"/>
          <p14:tracePt t="132894" x="709613" y="2519363"/>
          <p14:tracePt t="132899" x="741363" y="2584450"/>
          <p14:tracePt t="132907" x="781050" y="2655888"/>
          <p14:tracePt t="132915" x="820738" y="2735263"/>
          <p14:tracePt t="132924" x="852488" y="2790825"/>
          <p14:tracePt t="132931" x="885825" y="2854325"/>
          <p14:tracePt t="132939" x="917575" y="2927350"/>
          <p14:tracePt t="132947" x="965200" y="2998788"/>
          <p14:tracePt t="132955" x="1004888" y="3054350"/>
          <p14:tracePt t="132964" x="1068388" y="3125788"/>
          <p14:tracePt t="132980" x="1171575" y="3213100"/>
          <p14:tracePt t="132987" x="1228725" y="3244850"/>
          <p14:tracePt t="132995" x="1276350" y="3270250"/>
          <p14:tracePt t="133003" x="1323975" y="3294063"/>
          <p14:tracePt t="133011" x="1363663" y="3302000"/>
          <p14:tracePt t="133019" x="1403350" y="3309938"/>
          <p14:tracePt t="133027" x="1435100" y="3309938"/>
          <p14:tracePt t="133035" x="1466850" y="3309938"/>
          <p14:tracePt t="133043" x="1490663" y="3309938"/>
          <p14:tracePt t="133050" x="1530350" y="3294063"/>
          <p14:tracePt t="133059" x="1562100" y="3278188"/>
          <p14:tracePt t="133066" x="1595438" y="3236913"/>
          <p14:tracePt t="133076" x="1643063" y="3189288"/>
          <p14:tracePt t="133083" x="1682750" y="3125788"/>
          <p14:tracePt t="133090" x="1714500" y="3070225"/>
          <p14:tracePt t="133098" x="1738313" y="3014663"/>
          <p14:tracePt t="133106" x="1762125" y="2951163"/>
          <p14:tracePt t="133115" x="1793875" y="2878138"/>
          <p14:tracePt t="133123" x="1809750" y="2814638"/>
          <p14:tracePt t="133131" x="1833563" y="2743200"/>
          <p14:tracePt t="133139" x="1849438" y="2687638"/>
          <p14:tracePt t="133147" x="1857375" y="2647950"/>
          <p14:tracePt t="133154" x="1865313" y="2608263"/>
          <p14:tracePt t="133163" x="1873250" y="2566988"/>
          <p14:tracePt t="133170" x="1889125" y="2511425"/>
          <p14:tracePt t="133179" x="1905000" y="2463800"/>
          <p14:tracePt t="133186" x="1922463" y="2416175"/>
          <p14:tracePt t="133195" x="1938338" y="2368550"/>
          <p14:tracePt t="133202" x="1954213" y="2312988"/>
          <p14:tracePt t="133212" x="1970088" y="2281238"/>
          <p14:tracePt t="133219" x="1978025" y="2233613"/>
          <p14:tracePt t="133229" x="1985963" y="2200275"/>
          <p14:tracePt t="133235" x="1985963" y="2184400"/>
          <p14:tracePt t="133246" x="1985963" y="2168525"/>
          <p14:tracePt t="133251" x="1985963" y="2152650"/>
          <p14:tracePt t="133261" x="1985963" y="2144713"/>
          <p14:tracePt t="133276" x="1985963" y="2136775"/>
          <p14:tracePt t="136692" x="1993900" y="2152650"/>
          <p14:tracePt t="136700" x="2033588" y="2192338"/>
          <p14:tracePt t="136708" x="2105025" y="2233613"/>
          <p14:tracePt t="136716" x="2184400" y="2289175"/>
          <p14:tracePt t="136724" x="2297113" y="2344738"/>
          <p14:tracePt t="136732" x="2416175" y="2408238"/>
          <p14:tracePt t="136740" x="2559050" y="2471738"/>
          <p14:tracePt t="136749" x="2703513" y="2535238"/>
          <p14:tracePt t="136756" x="2862263" y="2592388"/>
          <p14:tracePt t="136765" x="2990850" y="2632075"/>
          <p14:tracePt t="136772" x="3101975" y="2663825"/>
          <p14:tracePt t="136782" x="3221038" y="2687638"/>
          <p14:tracePt t="136789" x="3317875" y="2719388"/>
          <p14:tracePt t="136798" x="3429000" y="2735263"/>
          <p14:tracePt t="136804" x="3540125" y="2743200"/>
          <p14:tracePt t="136814" x="3643313" y="2759075"/>
          <p14:tracePt t="136820" x="3748088" y="2759075"/>
          <p14:tracePt t="136832" x="3851275" y="2767013"/>
          <p14:tracePt t="136836" x="3970338" y="2782888"/>
          <p14:tracePt t="136848" x="4098925" y="2782888"/>
          <p14:tracePt t="136852" x="4210050" y="2782888"/>
          <p14:tracePt t="136865" x="4344988" y="2790825"/>
          <p14:tracePt t="136869" x="4449763" y="2790825"/>
          <p14:tracePt t="136877" x="4576763" y="2790825"/>
          <p14:tracePt t="136885" x="4737100" y="2790825"/>
          <p14:tracePt t="136892" x="4864100" y="2790825"/>
          <p14:tracePt t="136901" x="4983163" y="2790825"/>
          <p14:tracePt t="136908" x="5159375" y="2790825"/>
          <p14:tracePt t="136916" x="5286375" y="2790825"/>
          <p14:tracePt t="136924" x="5462588" y="2790825"/>
          <p14:tracePt t="136933" x="5581650" y="2798763"/>
          <p14:tracePt t="136940" x="5684838" y="2814638"/>
          <p14:tracePt t="136949" x="5749925" y="2822575"/>
          <p14:tracePt t="136956" x="5813425" y="2822575"/>
          <p14:tracePt t="136965" x="5861050" y="2822575"/>
          <p14:tracePt t="136972" x="5892800" y="2822575"/>
          <p14:tracePt t="136985" x="5924550" y="2822575"/>
          <p14:tracePt t="136989" x="5956300" y="2822575"/>
          <p14:tracePt t="136999" x="6003925" y="2822575"/>
          <p14:tracePt t="137004" x="6043613" y="2830513"/>
          <p14:tracePt t="137015" x="6100763" y="2838450"/>
          <p14:tracePt t="137020" x="6164263" y="2846388"/>
          <p14:tracePt t="137033" x="6243638" y="2862263"/>
          <p14:tracePt t="137037" x="6323013" y="2870200"/>
          <p14:tracePt t="137045" x="6402388" y="2886075"/>
          <p14:tracePt t="137052" x="6491288" y="2894013"/>
          <p14:tracePt t="137060" x="6578600" y="2909888"/>
          <p14:tracePt t="137070" x="6665913" y="2909888"/>
          <p14:tracePt t="137076" x="6761163" y="2909888"/>
          <p14:tracePt t="137083" x="6858000" y="2909888"/>
          <p14:tracePt t="137091" x="6969125" y="2909888"/>
          <p14:tracePt t="137099" x="7072313" y="2909888"/>
          <p14:tracePt t="137107" x="7185025" y="2909888"/>
          <p14:tracePt t="137115" x="7304088" y="2909888"/>
          <p14:tracePt t="137123" x="7415213" y="2901950"/>
          <p14:tracePt t="137132" x="7551738" y="2894013"/>
          <p14:tracePt t="137139" x="7694613" y="2878138"/>
          <p14:tracePt t="137148" x="7839075" y="2854325"/>
          <p14:tracePt t="137155" x="7958138" y="2838450"/>
          <p14:tracePt t="137164" x="8077200" y="2814638"/>
          <p14:tracePt t="137171" x="8213725" y="2774950"/>
          <p14:tracePt t="137180" x="8348663" y="2735263"/>
          <p14:tracePt t="137187" x="8475663" y="2703513"/>
          <p14:tracePt t="137197" x="8596313" y="2647950"/>
          <p14:tracePt t="137203" x="8699500" y="2592388"/>
          <p14:tracePt t="137214" x="8810625" y="2519363"/>
          <p14:tracePt t="137219" x="8891588" y="2455863"/>
          <p14:tracePt t="137227" x="8955088" y="2384425"/>
          <p14:tracePt t="137235" x="9034463" y="2305050"/>
          <p14:tracePt t="137243" x="9097963" y="2241550"/>
          <p14:tracePt t="137251" x="9169400" y="2160588"/>
          <p14:tracePt t="137259" x="9234488" y="2089150"/>
          <p14:tracePt t="137267" x="9282113" y="2009775"/>
          <p14:tracePt t="137276" x="9345613" y="1938338"/>
          <p14:tracePt t="137284" x="9409113" y="1857375"/>
          <p14:tracePt t="137291" x="9464675" y="1785938"/>
          <p14:tracePt t="137299" x="9536113" y="1706563"/>
          <p14:tracePt t="137307" x="9617075" y="1627188"/>
          <p14:tracePt t="137315" x="9696450" y="1538288"/>
          <p14:tracePt t="137322" x="9791700" y="1435100"/>
          <p14:tracePt t="137331" x="9863138" y="1363663"/>
          <p14:tracePt t="137339" x="9936163" y="1284288"/>
          <p14:tracePt t="137347" x="9991725" y="1204913"/>
          <p14:tracePt t="137354" x="10039350" y="1131888"/>
          <p14:tracePt t="137363" x="10094913" y="1060450"/>
          <p14:tracePt t="137370" x="10134600" y="996950"/>
          <p14:tracePt t="137379" x="10166350" y="933450"/>
          <p14:tracePt t="137386" x="10206038" y="862013"/>
          <p14:tracePt t="137396" x="10237788" y="804863"/>
          <p14:tracePt t="137402" x="10261600" y="749300"/>
          <p14:tracePt t="137411" x="10287000" y="717550"/>
          <p14:tracePt t="137659" x="10287000" y="725488"/>
          <p14:tracePt t="137667" x="10269538" y="741363"/>
          <p14:tracePt t="137676" x="10237788" y="781050"/>
          <p14:tracePt t="137685" x="10213975" y="804863"/>
          <p14:tracePt t="137692" x="10190163" y="852488"/>
          <p14:tracePt t="137702" x="10166350" y="893763"/>
          <p14:tracePt t="137707" x="10142538" y="941388"/>
          <p14:tracePt t="137716" x="10126663" y="989013"/>
          <p14:tracePt t="137723" x="10094913" y="1036638"/>
          <p14:tracePt t="137733" x="10063163" y="1092200"/>
          <p14:tracePt t="137739" x="10031413" y="1147763"/>
          <p14:tracePt t="137750" x="9991725" y="1220788"/>
          <p14:tracePt t="137755" x="9959975" y="1276350"/>
          <p14:tracePt t="137763" x="9926638" y="1331913"/>
          <p14:tracePt t="137771" x="9879013" y="1403350"/>
          <p14:tracePt t="137779" x="9839325" y="1458913"/>
          <p14:tracePt t="137787" x="9783763" y="1547813"/>
          <p14:tracePt t="137795" x="9744075" y="1619250"/>
          <p14:tracePt t="137803" x="9688513" y="1682750"/>
          <p14:tracePt t="137811" x="9640888" y="1746250"/>
          <p14:tracePt t="137819" x="9609138" y="1809750"/>
          <p14:tracePt t="137827" x="9559925" y="1890713"/>
          <p14:tracePt t="137836" x="9528175" y="1962150"/>
          <p14:tracePt t="137843" x="9504363" y="2025650"/>
          <p14:tracePt t="137851" x="9480550" y="2089150"/>
          <p14:tracePt t="137859" x="9456738" y="2160588"/>
          <p14:tracePt t="137867" x="9440863" y="2224088"/>
          <p14:tracePt t="137875" x="9409113" y="2297113"/>
          <p14:tracePt t="137884" x="9393238" y="2352675"/>
          <p14:tracePt t="137891" x="9369425" y="2408238"/>
          <p14:tracePt t="137901" x="9353550" y="2447925"/>
          <p14:tracePt t="137907" x="9345613" y="2487613"/>
          <p14:tracePt t="137918" x="9329738" y="2511425"/>
          <p14:tracePt t="137923" x="9313863" y="2535238"/>
          <p14:tracePt t="137934" x="9313863" y="2543175"/>
          <p14:tracePt t="137939" x="9313863" y="2551113"/>
          <p14:tracePt t="137947" x="9305925" y="2566988"/>
          <p14:tracePt t="137963" x="9305925" y="2576513"/>
          <p14:tracePt t="137984" x="9305925" y="2584450"/>
          <p14:tracePt t="137988" x="9305925" y="2592388"/>
          <p14:tracePt t="137995" x="9305925" y="2600325"/>
          <p14:tracePt t="138004" x="9305925" y="2608263"/>
          <p14:tracePt t="138011" x="9313863" y="2616200"/>
          <p14:tracePt t="138020" x="9321800" y="2632075"/>
          <p14:tracePt t="138027" x="9329738" y="2640013"/>
          <p14:tracePt t="138035" x="9337675" y="2647950"/>
          <p14:tracePt t="138043" x="9337675" y="2655888"/>
          <p14:tracePt t="138051" x="9345613" y="2663825"/>
          <p14:tracePt t="138075" x="9345613" y="2671763"/>
          <p14:tracePt t="138085" x="9353550" y="2671763"/>
          <p14:tracePt t="138091" x="9353550" y="2679700"/>
          <p14:tracePt t="138101" x="9361488" y="2687638"/>
          <p14:tracePt t="138107" x="9369425" y="2703513"/>
          <p14:tracePt t="138118" x="9385300" y="2719388"/>
          <p14:tracePt t="138123" x="9385300" y="2735263"/>
          <p14:tracePt t="138131" x="9409113" y="2751138"/>
          <p14:tracePt t="138139" x="9409113" y="2774950"/>
          <p14:tracePt t="138147" x="9424988" y="2782888"/>
          <p14:tracePt t="138155" x="9432925" y="2790825"/>
          <p14:tracePt t="138163" x="9448800" y="2798763"/>
          <p14:tracePt t="138171" x="9456738" y="2814638"/>
          <p14:tracePt t="138179" x="9464675" y="2814638"/>
          <p14:tracePt t="138187" x="9480550" y="2822575"/>
          <p14:tracePt t="138195" x="9488488" y="2822575"/>
          <p14:tracePt t="138204" x="9496425" y="2830513"/>
          <p14:tracePt t="138211" x="9512300" y="2830513"/>
          <p14:tracePt t="138219" x="9520238" y="2830513"/>
          <p14:tracePt t="138227" x="9528175" y="2830513"/>
          <p14:tracePt t="138235" x="9544050" y="2830513"/>
          <p14:tracePt t="138252" x="9551988" y="2830513"/>
          <p14:tracePt t="138259" x="9567863" y="2830513"/>
          <p14:tracePt t="138269" x="9585325" y="2830513"/>
          <p14:tracePt t="138275" x="9601200" y="2830513"/>
          <p14:tracePt t="138286" x="9617075" y="2830513"/>
          <p14:tracePt t="138291" x="9632950" y="2822575"/>
          <p14:tracePt t="138299" x="9656763" y="2814638"/>
          <p14:tracePt t="138307" x="9672638" y="2806700"/>
          <p14:tracePt t="138315" x="9680575" y="2798763"/>
          <p14:tracePt t="138323" x="9696450" y="2790825"/>
          <p14:tracePt t="138331" x="9712325" y="2782888"/>
          <p14:tracePt t="138339" x="9728200" y="2782888"/>
          <p14:tracePt t="138347" x="9736138" y="2774950"/>
          <p14:tracePt t="138356" x="9752013" y="2774950"/>
          <p14:tracePt t="138476" x="9759950" y="2774950"/>
          <p14:tracePt t="138492" x="9767888" y="2774950"/>
          <p14:tracePt t="138524" x="9775825" y="2774950"/>
          <p14:tracePt t="138556" x="9783763" y="2774950"/>
          <p14:tracePt t="138620" x="9791700" y="2774950"/>
          <p14:tracePt t="138644" x="9799638" y="2774950"/>
          <p14:tracePt t="139884" x="9807575" y="2774950"/>
          <p14:tracePt t="139894" x="9815513" y="2774950"/>
          <p14:tracePt t="139900" x="9839325" y="2782888"/>
          <p14:tracePt t="139910" x="9863138" y="2782888"/>
          <p14:tracePt t="139916" x="9894888" y="2782888"/>
          <p14:tracePt t="139924" x="9918700" y="2782888"/>
          <p14:tracePt t="139931" x="9967913" y="2782888"/>
          <p14:tracePt t="139939" x="9999663" y="2782888"/>
          <p14:tracePt t="139947" x="10039350" y="2782888"/>
          <p14:tracePt t="139955" x="10094913" y="2782888"/>
          <p14:tracePt t="139963" x="10150475" y="2782888"/>
          <p14:tracePt t="139971" x="10213975" y="2782888"/>
          <p14:tracePt t="139979" x="10269538" y="2782888"/>
          <p14:tracePt t="139996" x="10374313" y="2782888"/>
          <p14:tracePt t="140003" x="10406063" y="2782888"/>
          <p14:tracePt t="140011" x="10445750" y="2782888"/>
          <p14:tracePt t="140019" x="10469563" y="2782888"/>
          <p14:tracePt t="140027" x="10485438" y="2782888"/>
          <p14:tracePt t="140035" x="10501313" y="2782888"/>
          <p14:tracePt t="140044" x="10517188" y="2782888"/>
          <p14:tracePt t="140051" x="10533063" y="2782888"/>
          <p14:tracePt t="140061" x="10548938" y="2782888"/>
          <p14:tracePt t="140067" x="10572750" y="2782888"/>
          <p14:tracePt t="140078" x="10588625" y="2782888"/>
          <p14:tracePt t="140083" x="10604500" y="2782888"/>
          <p14:tracePt t="140094" x="10620375" y="2790825"/>
          <p14:tracePt t="140099" x="10637838" y="2790825"/>
          <p14:tracePt t="140108" x="10661650" y="2798763"/>
          <p14:tracePt t="140115" x="10685463" y="2806700"/>
          <p14:tracePt t="140124" x="10709275" y="2814638"/>
          <p14:tracePt t="140132" x="10756900" y="2814638"/>
          <p14:tracePt t="140139" x="10804525" y="2822575"/>
          <p14:tracePt t="140147" x="10836275" y="2822575"/>
          <p14:tracePt t="140155" x="10883900" y="2822575"/>
          <p14:tracePt t="140163" x="10931525" y="2822575"/>
          <p14:tracePt t="140171" x="10971213" y="2822575"/>
          <p14:tracePt t="140179" x="11004550" y="2822575"/>
          <p14:tracePt t="140187" x="11052175" y="2822575"/>
          <p14:tracePt t="140195" x="11083925" y="2822575"/>
          <p14:tracePt t="140203" x="11131550" y="2814638"/>
          <p14:tracePt t="140212" x="11155363" y="2806700"/>
          <p14:tracePt t="140219" x="11187113" y="2798763"/>
          <p14:tracePt t="140228" x="11218863" y="2790825"/>
          <p14:tracePt t="140235" x="11250613" y="2790825"/>
          <p14:tracePt t="140244" x="11266488" y="2782888"/>
          <p14:tracePt t="140251" x="11282363" y="2774950"/>
          <p14:tracePt t="140261" x="11298238" y="2767013"/>
          <p14:tracePt t="140267" x="11306175" y="2767013"/>
          <p14:tracePt t="140275" x="11323638" y="2767013"/>
          <p14:tracePt t="140283" x="11331575" y="2767013"/>
          <p14:tracePt t="140291" x="11339513" y="2759075"/>
          <p14:tracePt t="140299" x="11355388" y="2759075"/>
          <p14:tracePt t="140307" x="11371263" y="2759075"/>
          <p14:tracePt t="140315" x="11379200" y="2759075"/>
          <p14:tracePt t="140323" x="11387138" y="2759075"/>
          <p14:tracePt t="140331" x="11410950" y="2759075"/>
          <p14:tracePt t="140339" x="11418888" y="2759075"/>
          <p14:tracePt t="140347" x="11426825" y="2759075"/>
          <p14:tracePt t="140355" x="11442700" y="2759075"/>
          <p14:tracePt t="140371" x="11450638" y="2759075"/>
          <p14:tracePt t="140388" x="11458575" y="2767013"/>
          <p14:tracePt t="140403" x="11466513" y="2767013"/>
          <p14:tracePt t="140411" x="11474450" y="2767013"/>
          <p14:tracePt t="140427" x="11482388" y="2767013"/>
          <p14:tracePt t="140446" x="11490325" y="2767013"/>
          <p14:tracePt t="140460" x="11498263" y="2767013"/>
          <p14:tracePt t="140467" x="11506200" y="2767013"/>
          <p14:tracePt t="141140" x="11498263" y="2767013"/>
          <p14:tracePt t="141340" x="11490325" y="2767013"/>
          <p14:tracePt t="141350" x="11482388" y="2774950"/>
          <p14:tracePt t="141356" x="11474450" y="2782888"/>
          <p14:tracePt t="141365" x="11450638" y="2790825"/>
          <p14:tracePt t="141371" x="11434763" y="2798763"/>
          <p14:tracePt t="141379" x="11410950" y="2806700"/>
          <p14:tracePt t="141387" x="11379200" y="2814638"/>
          <p14:tracePt t="141395" x="11331575" y="2830513"/>
          <p14:tracePt t="141403" x="11274425" y="2838450"/>
          <p14:tracePt t="141411" x="11210925" y="2838450"/>
          <p14:tracePt t="141419" x="11123613" y="2838450"/>
          <p14:tracePt t="141427" x="11044238" y="2838450"/>
          <p14:tracePt t="141435" x="10955338" y="2838450"/>
          <p14:tracePt t="141443" x="10868025" y="2838450"/>
          <p14:tracePt t="141451" x="10772775" y="2830513"/>
          <p14:tracePt t="141459" x="10693400" y="2830513"/>
          <p14:tracePt t="141467" x="10604500" y="2830513"/>
          <p14:tracePt t="141475" x="10533063" y="2814638"/>
          <p14:tracePt t="141483" x="10469563" y="2814638"/>
          <p14:tracePt t="141491" x="10414000" y="2814638"/>
          <p14:tracePt t="141500" x="10358438" y="2814638"/>
          <p14:tracePt t="141507" x="10326688" y="2814638"/>
          <p14:tracePt t="141517" x="10302875" y="2814638"/>
          <p14:tracePt t="141523" x="10279063" y="2814638"/>
          <p14:tracePt t="141531" x="10261600" y="2814638"/>
          <p14:tracePt t="141539" x="10245725" y="2814638"/>
          <p14:tracePt t="141547" x="10237788" y="2814638"/>
          <p14:tracePt t="141555" x="10213975" y="2814638"/>
          <p14:tracePt t="141563" x="10206038" y="2814638"/>
          <p14:tracePt t="141579" x="10198100" y="2814638"/>
          <p14:tracePt t="141588" x="10190163" y="2814638"/>
          <p14:tracePt t="141604" x="10182225" y="2814638"/>
          <p14:tracePt t="141619" x="10174288" y="2814638"/>
          <p14:tracePt t="141635" x="10166350" y="2814638"/>
          <p14:tracePt t="141643" x="10158413" y="2814638"/>
          <p14:tracePt t="141650" x="10150475" y="2814638"/>
          <p14:tracePt t="141658" x="10142538" y="2814638"/>
          <p14:tracePt t="141666" x="10126663" y="2814638"/>
          <p14:tracePt t="141674" x="10110788" y="2814638"/>
          <p14:tracePt t="141683" x="10094913" y="2814638"/>
          <p14:tracePt t="141690" x="10071100" y="2814638"/>
          <p14:tracePt t="141702" x="10047288" y="2822575"/>
          <p14:tracePt t="141707" x="10031413" y="2822575"/>
          <p14:tracePt t="141715" x="10023475" y="2822575"/>
          <p14:tracePt t="141723" x="10007600" y="2822575"/>
          <p14:tracePt t="141731" x="9991725" y="2822575"/>
          <p14:tracePt t="141748" x="9983788" y="2830513"/>
          <p14:tracePt t="141900" x="9999663" y="2830513"/>
          <p14:tracePt t="141908" x="10023475" y="2830513"/>
          <p14:tracePt t="141916" x="10063163" y="2822575"/>
          <p14:tracePt t="141924" x="10102850" y="2814638"/>
          <p14:tracePt t="141932" x="10158413" y="2806700"/>
          <p14:tracePt t="141939" x="10213975" y="2790825"/>
          <p14:tracePt t="141947" x="10279063" y="2767013"/>
          <p14:tracePt t="141955" x="10358438" y="2735263"/>
          <p14:tracePt t="141963" x="10437813" y="2695575"/>
          <p14:tracePt t="141972" x="10525125" y="2663825"/>
          <p14:tracePt t="141987" x="10685463" y="2592388"/>
          <p14:tracePt t="141995" x="10748963" y="2559050"/>
          <p14:tracePt t="142003" x="10804525" y="2535238"/>
          <p14:tracePt t="142011" x="10852150" y="2511425"/>
          <p14:tracePt t="142019" x="10891838" y="2487613"/>
          <p14:tracePt t="142027" x="10923588" y="2463800"/>
          <p14:tracePt t="142036" x="10955338" y="2447925"/>
          <p14:tracePt t="142043" x="10971213" y="2424113"/>
          <p14:tracePt t="142052" x="10988675" y="2408238"/>
          <p14:tracePt t="142059" x="10996613" y="2384425"/>
          <p14:tracePt t="142067" x="11004550" y="2376488"/>
          <p14:tracePt t="142075" x="11012488" y="2352675"/>
          <p14:tracePt t="142083" x="11012488" y="2336800"/>
          <p14:tracePt t="142091" x="11012488" y="2320925"/>
          <p14:tracePt t="142099" x="11012488" y="2297113"/>
          <p14:tracePt t="142107" x="11012488" y="2273300"/>
          <p14:tracePt t="142115" x="11012488" y="2241550"/>
          <p14:tracePt t="142124" x="11012488" y="2208213"/>
          <p14:tracePt t="142132" x="11004550" y="2160588"/>
          <p14:tracePt t="142141" x="11004550" y="2128838"/>
          <p14:tracePt t="142147" x="10996613" y="2089150"/>
          <p14:tracePt t="142155" x="10996613" y="2049463"/>
          <p14:tracePt t="142163" x="10996613" y="2009775"/>
          <p14:tracePt t="142171" x="10988675" y="1962150"/>
          <p14:tracePt t="142179" x="10988675" y="1930400"/>
          <p14:tracePt t="142186" x="10980738" y="1890713"/>
          <p14:tracePt t="142195" x="10980738" y="1857375"/>
          <p14:tracePt t="142203" x="10971213" y="1817688"/>
          <p14:tracePt t="142211" x="10963275" y="1785938"/>
          <p14:tracePt t="142220" x="10963275" y="1762125"/>
          <p14:tracePt t="142227" x="10947400" y="1722438"/>
          <p14:tracePt t="142237" x="10923588" y="1698625"/>
          <p14:tracePt t="142243" x="10907713" y="1651000"/>
          <p14:tracePt t="142251" x="10875963" y="1611313"/>
          <p14:tracePt t="142259" x="10852150" y="1571625"/>
          <p14:tracePt t="142267" x="10820400" y="1522413"/>
          <p14:tracePt t="142275" x="10772775" y="1474788"/>
          <p14:tracePt t="142283" x="10741025" y="1443038"/>
          <p14:tracePt t="142291" x="10677525" y="1403350"/>
          <p14:tracePt t="142299" x="10629900" y="1379538"/>
          <p14:tracePt t="142307" x="10564813" y="1347788"/>
          <p14:tracePt t="142315" x="10509250" y="1323975"/>
          <p14:tracePt t="142324" x="10453688" y="1300163"/>
          <p14:tracePt t="142331" x="10398125" y="1284288"/>
          <p14:tracePt t="142340" x="10334625" y="1260475"/>
          <p14:tracePt t="142347" x="10287000" y="1252538"/>
          <p14:tracePt t="142355" x="10229850" y="1244600"/>
          <p14:tracePt t="142363" x="10182225" y="1244600"/>
          <p14:tracePt t="142371" x="10134600" y="1244600"/>
          <p14:tracePt t="142379" x="10094913" y="1244600"/>
          <p14:tracePt t="142388" x="10055225" y="1244600"/>
          <p14:tracePt t="142395" x="10007600" y="1244600"/>
          <p14:tracePt t="142404" x="9952038" y="1260475"/>
          <p14:tracePt t="142411" x="9918700" y="1268413"/>
          <p14:tracePt t="142421" x="9871075" y="1292225"/>
          <p14:tracePt t="142427" x="9823450" y="1316038"/>
          <p14:tracePt t="142435" x="9775825" y="1331913"/>
          <p14:tracePt t="142443" x="9728200" y="1363663"/>
          <p14:tracePt t="142451" x="9680575" y="1411288"/>
          <p14:tracePt t="142459" x="9640888" y="1435100"/>
          <p14:tracePt t="142467" x="9593263" y="1482725"/>
          <p14:tracePt t="142475" x="9551988" y="1514475"/>
          <p14:tracePt t="142483" x="9504363" y="1571625"/>
          <p14:tracePt t="142491" x="9456738" y="1619250"/>
          <p14:tracePt t="142499" x="9417050" y="1666875"/>
          <p14:tracePt t="142507" x="9377363" y="1714500"/>
          <p14:tracePt t="142515" x="9345613" y="1770063"/>
          <p14:tracePt t="142524" x="9297988" y="1841500"/>
          <p14:tracePt t="142531" x="9274175" y="1898650"/>
          <p14:tracePt t="142539" x="9250363" y="1962150"/>
          <p14:tracePt t="142547" x="9224963" y="2033588"/>
          <p14:tracePt t="142556" x="9209088" y="2097088"/>
          <p14:tracePt t="142563" x="9201150" y="2160588"/>
          <p14:tracePt t="142572" x="9185275" y="2216150"/>
          <p14:tracePt t="142579" x="9177338" y="2289175"/>
          <p14:tracePt t="142589" x="9177338" y="2352675"/>
          <p14:tracePt t="142595" x="9177338" y="2400300"/>
          <p14:tracePt t="142606" x="9177338" y="2463800"/>
          <p14:tracePt t="142611" x="9177338" y="2527300"/>
          <p14:tracePt t="142619" x="9177338" y="2592388"/>
          <p14:tracePt t="142627" x="9185275" y="2647950"/>
          <p14:tracePt t="142635" x="9193213" y="2695575"/>
          <p14:tracePt t="142643" x="9209088" y="2743200"/>
          <p14:tracePt t="142651" x="9217025" y="2790825"/>
          <p14:tracePt t="142659" x="9242425" y="2822575"/>
          <p14:tracePt t="142667" x="9258300" y="2862263"/>
          <p14:tracePt t="142675" x="9290050" y="2886075"/>
          <p14:tracePt t="142683" x="9321800" y="2935288"/>
          <p14:tracePt t="142691" x="9353550" y="2982913"/>
          <p14:tracePt t="142699" x="9393238" y="3046413"/>
          <p14:tracePt t="142707" x="9424988" y="3094038"/>
          <p14:tracePt t="142715" x="9464675" y="3149600"/>
          <p14:tracePt t="142723" x="9504363" y="3197225"/>
          <p14:tracePt t="142731" x="9551988" y="3236913"/>
          <p14:tracePt t="142739" x="9609138" y="3278188"/>
          <p14:tracePt t="142747" x="9664700" y="3325813"/>
          <p14:tracePt t="142755" x="9720263" y="3357563"/>
          <p14:tracePt t="142763" x="9775825" y="3389313"/>
          <p14:tracePt t="142772" x="9847263" y="3413125"/>
          <p14:tracePt t="142779" x="9918700" y="3436938"/>
          <p14:tracePt t="142787" x="9999663" y="3452813"/>
          <p14:tracePt t="142794" x="10079038" y="3476625"/>
          <p14:tracePt t="142802" x="10174288" y="3492500"/>
          <p14:tracePt t="142810" x="10261600" y="3508375"/>
          <p14:tracePt t="142819" x="10342563" y="3524250"/>
          <p14:tracePt t="142827" x="10429875" y="3540125"/>
          <p14:tracePt t="142835" x="10517188" y="3556000"/>
          <p14:tracePt t="142843" x="10604500" y="3579813"/>
          <p14:tracePt t="142850" x="10693400" y="3595688"/>
          <p14:tracePt t="142859" x="10764838" y="3613150"/>
          <p14:tracePt t="142867" x="10844213" y="3621088"/>
          <p14:tracePt t="142874" x="10907713" y="3629025"/>
          <p14:tracePt t="142883" x="10971213" y="3629025"/>
          <p14:tracePt t="142891" x="11028363" y="3629025"/>
          <p14:tracePt t="142899" x="11083925" y="3621088"/>
          <p14:tracePt t="142907" x="11139488" y="3595688"/>
          <p14:tracePt t="142914" x="11195050" y="3571875"/>
          <p14:tracePt t="142922" x="11242675" y="3532188"/>
          <p14:tracePt t="142931" x="11290300" y="3492500"/>
          <p14:tracePt t="142939" x="11347450" y="3429000"/>
          <p14:tracePt t="142946" x="11387138" y="3381375"/>
          <p14:tracePt t="142956" x="11434763" y="3302000"/>
          <p14:tracePt t="142962" x="11482388" y="3236913"/>
          <p14:tracePt t="142970" x="11530013" y="3141663"/>
          <p14:tracePt t="142990" x="11625263" y="2967038"/>
          <p14:tracePt t="142994" x="11657013" y="2886075"/>
          <p14:tracePt t="143002" x="11682413" y="2822575"/>
          <p14:tracePt t="143010" x="11706225" y="2743200"/>
          <p14:tracePt t="143018" x="11722100" y="2687638"/>
          <p14:tracePt t="143026" x="11745913" y="2616200"/>
          <p14:tracePt t="143034" x="11761788" y="2559050"/>
          <p14:tracePt t="143042" x="11777663" y="2503488"/>
          <p14:tracePt t="143050" x="11777663" y="2471738"/>
          <p14:tracePt t="143058" x="11785600" y="2424113"/>
          <p14:tracePt t="143066" x="11785600" y="2376488"/>
          <p14:tracePt t="143074" x="11793538" y="2336800"/>
          <p14:tracePt t="143082" x="11793538" y="2289175"/>
          <p14:tracePt t="143091" x="11793538" y="2249488"/>
          <p14:tracePt t="143098" x="11793538" y="2208213"/>
          <p14:tracePt t="143107" x="11793538" y="2168525"/>
          <p14:tracePt t="143114" x="11793538" y="2128838"/>
          <p14:tracePt t="143123" x="11777663" y="2073275"/>
          <p14:tracePt t="143131" x="11753850" y="2017713"/>
          <p14:tracePt t="143140" x="11730038" y="1962150"/>
          <p14:tracePt t="143146" x="11706225" y="1898650"/>
          <p14:tracePt t="143154" x="11682413" y="1857375"/>
          <p14:tracePt t="143162" x="11657013" y="1809750"/>
          <p14:tracePt t="143170" x="11633200" y="1770063"/>
          <p14:tracePt t="143178" x="11617325" y="1738313"/>
          <p14:tracePt t="143186" x="11593513" y="1714500"/>
          <p14:tracePt t="143194" x="11569700" y="1674813"/>
          <p14:tracePt t="143202" x="11545888" y="1651000"/>
          <p14:tracePt t="143210" x="11506200" y="1611313"/>
          <p14:tracePt t="143219" x="11458575" y="1571625"/>
          <p14:tracePt t="143226" x="11403013" y="1538288"/>
          <p14:tracePt t="143234" x="11331575" y="1498600"/>
          <p14:tracePt t="143243" x="11250613" y="1466850"/>
          <p14:tracePt t="143250" x="11163300" y="1419225"/>
          <p14:tracePt t="143259" x="11060113" y="1395413"/>
          <p14:tracePt t="143266" x="10947400" y="1355725"/>
          <p14:tracePt t="143275" x="10828338" y="1339850"/>
          <p14:tracePt t="143282" x="10701338" y="1308100"/>
          <p14:tracePt t="143290" x="10556875" y="1292225"/>
          <p14:tracePt t="143299" x="10445750" y="1276350"/>
          <p14:tracePt t="143307" x="10342563" y="1260475"/>
          <p14:tracePt t="143314" x="10253663" y="1252538"/>
          <p14:tracePt t="143322" x="10174288" y="1252538"/>
          <p14:tracePt t="143330" x="10094913" y="1244600"/>
          <p14:tracePt t="143338" x="10023475" y="1244600"/>
          <p14:tracePt t="143346" x="9944100" y="1244600"/>
          <p14:tracePt t="143354" x="9894888" y="1236663"/>
          <p14:tracePt t="143362" x="9839325" y="1236663"/>
          <p14:tracePt t="143370" x="9791700" y="1236663"/>
          <p14:tracePt t="143378" x="9752013" y="1236663"/>
          <p14:tracePt t="143386" x="9720263" y="1236663"/>
          <p14:tracePt t="143394" x="9696450" y="1236663"/>
          <p14:tracePt t="143402" x="9672638" y="1236663"/>
          <p14:tracePt t="143411" x="9648825" y="1236663"/>
          <p14:tracePt t="143418" x="9625013" y="1244600"/>
          <p14:tracePt t="143426" x="9601200" y="1252538"/>
          <p14:tracePt t="143434" x="9559925" y="1260475"/>
          <p14:tracePt t="143443" x="9536113" y="1276350"/>
          <p14:tracePt t="143451" x="9496425" y="1292225"/>
          <p14:tracePt t="143459" x="9472613" y="1308100"/>
          <p14:tracePt t="143466" x="9448800" y="1316038"/>
          <p14:tracePt t="143475" x="9417050" y="1339850"/>
          <p14:tracePt t="143482" x="9393238" y="1347788"/>
          <p14:tracePt t="143492" x="9377363" y="1371600"/>
          <p14:tracePt t="143498" x="9353550" y="1387475"/>
          <p14:tracePt t="143507" x="9329738" y="1419225"/>
          <p14:tracePt t="143515" x="9313863" y="1443038"/>
          <p14:tracePt t="143522" x="9290050" y="1474788"/>
          <p14:tracePt t="143530" x="9274175" y="1506538"/>
          <p14:tracePt t="143538" x="9258300" y="1547813"/>
          <p14:tracePt t="143546" x="9242425" y="1603375"/>
          <p14:tracePt t="143554" x="9224963" y="1635125"/>
          <p14:tracePt t="143562" x="9209088" y="1706563"/>
          <p14:tracePt t="143570" x="9193213" y="1746250"/>
          <p14:tracePt t="143579" x="9177338" y="1801813"/>
          <p14:tracePt t="143587" x="9169400" y="1865313"/>
          <p14:tracePt t="143595" x="9153525" y="1938338"/>
          <p14:tracePt t="143602" x="9153525" y="2001838"/>
          <p14:tracePt t="143611" x="9145588" y="2065338"/>
          <p14:tracePt t="143618" x="9145588" y="2128838"/>
          <p14:tracePt t="143627" x="9145588" y="2192338"/>
          <p14:tracePt t="143635" x="9145588" y="2249488"/>
          <p14:tracePt t="143642" x="9145588" y="2312988"/>
          <p14:tracePt t="143650" x="9153525" y="2376488"/>
          <p14:tracePt t="143659" x="9177338" y="2439988"/>
          <p14:tracePt t="143667" x="9193213" y="2511425"/>
          <p14:tracePt t="143676" x="9217025" y="2566988"/>
          <p14:tracePt t="143682" x="9242425" y="2616200"/>
          <p14:tracePt t="143690" x="9274175" y="2671763"/>
          <p14:tracePt t="143698" x="9305925" y="2719388"/>
          <p14:tracePt t="143706" x="9337675" y="2774950"/>
          <p14:tracePt t="143714" x="9377363" y="2838450"/>
          <p14:tracePt t="143722" x="9417050" y="2894013"/>
          <p14:tracePt t="143731" x="9456738" y="2943225"/>
          <p14:tracePt t="143738" x="9504363" y="2998788"/>
          <p14:tracePt t="143747" x="9567863" y="3054350"/>
          <p14:tracePt t="143755" x="9625013" y="3094038"/>
          <p14:tracePt t="143763" x="9680575" y="3133725"/>
          <p14:tracePt t="143771" x="9752013" y="3181350"/>
          <p14:tracePt t="143779" x="9823450" y="3213100"/>
          <p14:tracePt t="143787" x="9886950" y="3252788"/>
          <p14:tracePt t="143795" x="9967913" y="3294063"/>
          <p14:tracePt t="143802" x="10047288" y="3325813"/>
          <p14:tracePt t="143811" x="10118725" y="3357563"/>
          <p14:tracePt t="143818" x="10198100" y="3389313"/>
          <p14:tracePt t="143826" x="10269538" y="3413125"/>
          <p14:tracePt t="143834" x="10342563" y="3429000"/>
          <p14:tracePt t="143843" x="10421938" y="3444875"/>
          <p14:tracePt t="143850" x="10493375" y="3468688"/>
          <p14:tracePt t="143860" x="10572750" y="3476625"/>
          <p14:tracePt t="143866" x="10645775" y="3492500"/>
          <p14:tracePt t="143874" x="10733088" y="3500438"/>
          <p14:tracePt t="143882" x="10820400" y="3516313"/>
          <p14:tracePt t="143890" x="10891838" y="3516313"/>
          <p14:tracePt t="143898" x="10963275" y="3516313"/>
          <p14:tracePt t="143906" x="11044238" y="3516313"/>
          <p14:tracePt t="143915" x="11107738" y="3508375"/>
          <p14:tracePt t="143922" x="11171238" y="3492500"/>
          <p14:tracePt t="143930" x="11250613" y="3468688"/>
          <p14:tracePt t="143938" x="11298238" y="3452813"/>
          <p14:tracePt t="143946" x="11355388" y="3421063"/>
          <p14:tracePt t="143954" x="11395075" y="3389313"/>
          <p14:tracePt t="143962" x="11442700" y="3357563"/>
          <p14:tracePt t="143970" x="11482388" y="3317875"/>
          <p14:tracePt t="143978" x="11530013" y="3270250"/>
          <p14:tracePt t="143995" x="11609388" y="3173413"/>
          <p14:tracePt t="144002" x="11649075" y="3117850"/>
          <p14:tracePt t="144011" x="11674475" y="3070225"/>
          <p14:tracePt t="144018" x="11714163" y="2990850"/>
          <p14:tracePt t="144027" x="11737975" y="2935288"/>
          <p14:tracePt t="144034" x="11761788" y="2854325"/>
          <p14:tracePt t="144043" x="11777663" y="2790825"/>
          <p14:tracePt t="144050" x="11793538" y="2711450"/>
          <p14:tracePt t="144058" x="11801475" y="2671763"/>
          <p14:tracePt t="144066" x="11817350" y="2600325"/>
          <p14:tracePt t="144074" x="11825288" y="2559050"/>
          <p14:tracePt t="144083" x="11841163" y="2487613"/>
          <p14:tracePt t="144090" x="11849100" y="2447925"/>
          <p14:tracePt t="144098" x="11857038" y="2400300"/>
          <p14:tracePt t="144107" x="11857038" y="2352675"/>
          <p14:tracePt t="144115" x="11857038" y="2297113"/>
          <p14:tracePt t="144123" x="11857038" y="2249488"/>
          <p14:tracePt t="144131" x="11857038" y="2208213"/>
          <p14:tracePt t="144139" x="11857038" y="2168525"/>
          <p14:tracePt t="144147" x="11849100" y="2120900"/>
          <p14:tracePt t="144154" x="11833225" y="2073275"/>
          <p14:tracePt t="144163" x="11809413" y="2033588"/>
          <p14:tracePt t="144170" x="11793538" y="1993900"/>
          <p14:tracePt t="144178" x="11777663" y="1954213"/>
          <p14:tracePt t="144186" x="11753850" y="1914525"/>
          <p14:tracePt t="144195" x="11737975" y="1890713"/>
          <p14:tracePt t="144202" x="11722100" y="1865313"/>
          <p14:tracePt t="144212" x="11706225" y="1841500"/>
          <p14:tracePt t="144219" x="11698288" y="1817688"/>
          <p14:tracePt t="144227" x="11674475" y="1801813"/>
          <p14:tracePt t="144234" x="11664950" y="1778000"/>
          <p14:tracePt t="144242" x="11649075" y="1754188"/>
          <p14:tracePt t="144250" x="11633200" y="1730375"/>
          <p14:tracePt t="144258" x="11625263" y="1706563"/>
          <p14:tracePt t="144266" x="11601450" y="1674813"/>
          <p14:tracePt t="144274" x="11585575" y="1658938"/>
          <p14:tracePt t="144283" x="11561763" y="1627188"/>
          <p14:tracePt t="144290" x="11545888" y="1611313"/>
          <p14:tracePt t="144298" x="11506200" y="1579563"/>
          <p14:tracePt t="144306" x="11466513" y="1547813"/>
          <p14:tracePt t="144314" x="11418888" y="1514475"/>
          <p14:tracePt t="144322" x="11371263" y="1482725"/>
          <p14:tracePt t="144331" x="11323638" y="1458913"/>
          <p14:tracePt t="144338" x="11266488" y="1435100"/>
          <p14:tracePt t="144347" x="11202988" y="1419225"/>
          <p14:tracePt t="144355" x="11147425" y="1403350"/>
          <p14:tracePt t="144363" x="11083925" y="1387475"/>
          <p14:tracePt t="144370" x="11020425" y="1379538"/>
          <p14:tracePt t="144379" x="10947400" y="1371600"/>
          <p14:tracePt t="144386" x="10891838" y="1355725"/>
          <p14:tracePt t="144396" x="10836275" y="1347788"/>
          <p14:tracePt t="144402" x="10788650" y="1339850"/>
          <p14:tracePt t="144411" x="10733088" y="1331913"/>
          <p14:tracePt t="144418" x="10685463" y="1323975"/>
          <p14:tracePt t="144426" x="10637838" y="1316038"/>
          <p14:tracePt t="144435" x="10596563" y="1316038"/>
          <p14:tracePt t="144442" x="10548938" y="1308100"/>
          <p14:tracePt t="144450" x="10509250" y="1308100"/>
          <p14:tracePt t="144458" x="10477500" y="1308100"/>
          <p14:tracePt t="144466" x="10429875" y="1308100"/>
          <p14:tracePt t="144474" x="10398125" y="1300163"/>
          <p14:tracePt t="144483" x="10366375" y="1300163"/>
          <p14:tracePt t="144490" x="10318750" y="1292225"/>
          <p14:tracePt t="144499" x="10287000" y="1292225"/>
          <p14:tracePt t="144506" x="10253663" y="1292225"/>
          <p14:tracePt t="144514" x="10206038" y="1292225"/>
          <p14:tracePt t="144522" x="10174288" y="1292225"/>
          <p14:tracePt t="144531" x="10142538" y="1292225"/>
          <p14:tracePt t="144538" x="10102850" y="1292225"/>
          <p14:tracePt t="144546" x="10063163" y="1300163"/>
          <p14:tracePt t="144554" x="10039350" y="1300163"/>
          <p14:tracePt t="144563" x="10007600" y="1308100"/>
          <p14:tracePt t="144570" x="9983788" y="1323975"/>
          <p14:tracePt t="144580" x="9952038" y="1331913"/>
          <p14:tracePt t="144586" x="9926638" y="1347788"/>
          <p14:tracePt t="144594" x="9910763" y="1355725"/>
          <p14:tracePt t="144602" x="9879013" y="1371600"/>
          <p14:tracePt t="144611" x="9855200" y="1395413"/>
          <p14:tracePt t="144618" x="9831388" y="1419225"/>
          <p14:tracePt t="144627" x="9799638" y="1443038"/>
          <p14:tracePt t="144635" x="9759950" y="1466850"/>
          <p14:tracePt t="144642" x="9736138" y="1498600"/>
          <p14:tracePt t="144650" x="9704388" y="1522413"/>
          <p14:tracePt t="144658" x="9672638" y="1555750"/>
          <p14:tracePt t="144667" x="9656763" y="1579563"/>
          <p14:tracePt t="144674" x="9625013" y="1619250"/>
          <p14:tracePt t="144682" x="9601200" y="1658938"/>
          <p14:tracePt t="144690" x="9575800" y="1706563"/>
          <p14:tracePt t="144699" x="9559925" y="1746250"/>
          <p14:tracePt t="144706" x="9536113" y="1809750"/>
          <p14:tracePt t="144714" x="9520238" y="1849438"/>
          <p14:tracePt t="144722" x="9504363" y="1922463"/>
          <p14:tracePt t="144731" x="9488488" y="1978025"/>
          <p14:tracePt t="144738" x="9472613" y="2033588"/>
          <p14:tracePt t="144747" x="9464675" y="2089150"/>
          <p14:tracePt t="144754" x="9456738" y="2152650"/>
          <p14:tracePt t="144763" x="9448800" y="2208213"/>
          <p14:tracePt t="144770" x="9448800" y="2257425"/>
          <p14:tracePt t="144779" x="9440863" y="2305050"/>
          <p14:tracePt t="144786" x="9440863" y="2344738"/>
          <p14:tracePt t="144795" x="9440863" y="2392363"/>
          <p14:tracePt t="144803" x="9440863" y="2432050"/>
          <p14:tracePt t="144811" x="9440863" y="2479675"/>
          <p14:tracePt t="144819" x="9440863" y="2519363"/>
          <p14:tracePt t="144827" x="9440863" y="2559050"/>
          <p14:tracePt t="144835" x="9440863" y="2600325"/>
          <p14:tracePt t="144843" x="9448800" y="2640013"/>
          <p14:tracePt t="144851" x="9464675" y="2679700"/>
          <p14:tracePt t="144859" x="9472613" y="2711450"/>
          <p14:tracePt t="144867" x="9488488" y="2751138"/>
          <p14:tracePt t="144875" x="9496425" y="2782888"/>
          <p14:tracePt t="144883" x="9520238" y="2822575"/>
          <p14:tracePt t="144890" x="9544050" y="2862263"/>
          <p14:tracePt t="144899" x="9559925" y="2894013"/>
          <p14:tracePt t="144906" x="9593263" y="2935288"/>
          <p14:tracePt t="144915" x="9609138" y="2974975"/>
          <p14:tracePt t="144922" x="9648825" y="2998788"/>
          <p14:tracePt t="144931" x="9680575" y="3030538"/>
          <p14:tracePt t="144939" x="9720263" y="3062288"/>
          <p14:tracePt t="144946" x="9744075" y="3086100"/>
          <p14:tracePt t="144954" x="9791700" y="3101975"/>
          <p14:tracePt t="144962" x="9831388" y="3133725"/>
          <p14:tracePt t="144982" x="9910763" y="3181350"/>
          <p14:tracePt t="144986" x="9952038" y="3213100"/>
          <p14:tracePt t="144994" x="9999663" y="3236913"/>
          <p14:tracePt t="145002" x="10039350" y="3262313"/>
          <p14:tracePt t="145010" x="10071100" y="3278188"/>
          <p14:tracePt t="145018" x="10110788" y="3302000"/>
          <p14:tracePt t="145027" x="10150475" y="3325813"/>
          <p14:tracePt t="145035" x="10198100" y="3341688"/>
          <p14:tracePt t="145042" x="10237788" y="3365500"/>
          <p14:tracePt t="145051" x="10279063" y="3381375"/>
          <p14:tracePt t="145058" x="10326688" y="3397250"/>
          <p14:tracePt t="145066" x="10374313" y="3413125"/>
          <p14:tracePt t="145074" x="10406063" y="3421063"/>
          <p14:tracePt t="145083" x="10461625" y="3436938"/>
          <p14:tracePt t="145090" x="10509250" y="3452813"/>
          <p14:tracePt t="145099" x="10548938" y="3460750"/>
          <p14:tracePt t="145106" x="10604500" y="3476625"/>
          <p14:tracePt t="145116" x="10661650" y="3492500"/>
          <p14:tracePt t="145123" x="10709275" y="3500438"/>
          <p14:tracePt t="145131" x="10764838" y="3508375"/>
          <p14:tracePt t="145139" x="10820400" y="3516313"/>
          <p14:tracePt t="145147" x="10883900" y="3516313"/>
          <p14:tracePt t="145154" x="10923588" y="3516313"/>
          <p14:tracePt t="145162" x="10988675" y="3516313"/>
          <p14:tracePt t="145170" x="11036300" y="3516313"/>
          <p14:tracePt t="145178" x="11091863" y="3516313"/>
          <p14:tracePt t="145186" x="11123613" y="3508375"/>
          <p14:tracePt t="145194" x="11171238" y="3492500"/>
          <p14:tracePt t="145203" x="11202988" y="3476625"/>
          <p14:tracePt t="145210" x="11250613" y="3452813"/>
          <p14:tracePt t="145219" x="11290300" y="3421063"/>
          <p14:tracePt t="145226" x="11339513" y="3381375"/>
          <p14:tracePt t="145234" x="11379200" y="3333750"/>
          <p14:tracePt t="145242" x="11418888" y="3278188"/>
          <p14:tracePt t="145251" x="11466513" y="3228975"/>
          <p14:tracePt t="145258" x="11514138" y="3173413"/>
          <p14:tracePt t="145267" x="11553825" y="3117850"/>
          <p14:tracePt t="145274" x="11593513" y="3054350"/>
          <p14:tracePt t="145283" x="11649075" y="2990850"/>
          <p14:tracePt t="145290" x="11690350" y="2927350"/>
          <p14:tracePt t="145300" x="11722100" y="2862263"/>
          <p14:tracePt t="145307" x="11761788" y="2798763"/>
          <p14:tracePt t="145314" x="11769725" y="2759075"/>
          <p14:tracePt t="145322" x="11785600" y="2703513"/>
          <p14:tracePt t="145330" x="11801475" y="2647950"/>
          <p14:tracePt t="145338" x="11809413" y="2592388"/>
          <p14:tracePt t="145346" x="11825288" y="2527300"/>
          <p14:tracePt t="145354" x="11825288" y="2463800"/>
          <p14:tracePt t="145362" x="11825288" y="2400300"/>
          <p14:tracePt t="145370" x="11825288" y="2336800"/>
          <p14:tracePt t="145378" x="11825288" y="2281238"/>
          <p14:tracePt t="145387" x="11809413" y="2224088"/>
          <p14:tracePt t="145394" x="11801475" y="2176463"/>
          <p14:tracePt t="145403" x="11793538" y="2144713"/>
          <p14:tracePt t="145410" x="11793538" y="2097088"/>
          <p14:tracePt t="145419" x="11793538" y="2065338"/>
          <p14:tracePt t="145426" x="11793538" y="2033588"/>
          <p14:tracePt t="145435" x="11793538" y="2001838"/>
          <p14:tracePt t="145442" x="11785600" y="1954213"/>
          <p14:tracePt t="145451" x="11777663" y="1922463"/>
          <p14:tracePt t="145458" x="11769725" y="1890713"/>
          <p14:tracePt t="145468" x="11753850" y="1849438"/>
          <p14:tracePt t="145474" x="11737975" y="1825625"/>
          <p14:tracePt t="145483" x="11722100" y="1785938"/>
          <p14:tracePt t="145491" x="11698288" y="1762125"/>
          <p14:tracePt t="145498" x="11664950" y="1722438"/>
          <p14:tracePt t="145506" x="11633200" y="1690688"/>
          <p14:tracePt t="145514" x="11585575" y="1666875"/>
          <p14:tracePt t="145522" x="11545888" y="1635125"/>
          <p14:tracePt t="145530" x="11498263" y="1603375"/>
          <p14:tracePt t="145538" x="11450638" y="1571625"/>
          <p14:tracePt t="145546" x="11395075" y="1538288"/>
          <p14:tracePt t="145555" x="11331575" y="1514475"/>
          <p14:tracePt t="145562" x="11274425" y="1490663"/>
          <p14:tracePt t="145570" x="11218863" y="1458913"/>
          <p14:tracePt t="145578" x="11155363" y="1435100"/>
          <p14:tracePt t="145586" x="11083925" y="1419225"/>
          <p14:tracePt t="145595" x="11012488" y="1387475"/>
          <p14:tracePt t="145603" x="10931525" y="1371600"/>
          <p14:tracePt t="145610" x="10844213" y="1355725"/>
          <p14:tracePt t="145619" x="10772775" y="1347788"/>
          <p14:tracePt t="145627" x="10693400" y="1339850"/>
          <p14:tracePt t="145635" x="10612438" y="1331913"/>
          <p14:tracePt t="145642" x="10533063" y="1323975"/>
          <p14:tracePt t="145652" x="10461625" y="1316038"/>
          <p14:tracePt t="145658" x="10374313" y="1316038"/>
          <p14:tracePt t="145667" x="10318750" y="1316038"/>
          <p14:tracePt t="145674" x="10253663" y="1316038"/>
          <p14:tracePt t="145683" x="10190163" y="1316038"/>
          <p14:tracePt t="145690" x="10142538" y="1316038"/>
          <p14:tracePt t="145698" x="10094913" y="1316038"/>
          <p14:tracePt t="145706" x="10039350" y="1316038"/>
          <p14:tracePt t="145714" x="10007600" y="1316038"/>
          <p14:tracePt t="145722" x="9959975" y="1316038"/>
          <p14:tracePt t="145731" x="9918700" y="1316038"/>
          <p14:tracePt t="145738" x="9886950" y="1316038"/>
          <p14:tracePt t="145746" x="9855200" y="1316038"/>
          <p14:tracePt t="145755" x="9823450" y="1316038"/>
          <p14:tracePt t="145762" x="9791700" y="1316038"/>
          <p14:tracePt t="145770" x="9767888" y="1316038"/>
          <p14:tracePt t="145778" x="9744075" y="1323975"/>
          <p14:tracePt t="145786" x="9720263" y="1331913"/>
          <p14:tracePt t="145794" x="9688513" y="1347788"/>
          <p14:tracePt t="145802" x="9664700" y="1355725"/>
          <p14:tracePt t="145811" x="9640888" y="1371600"/>
          <p14:tracePt t="145819" x="9601200" y="1387475"/>
          <p14:tracePt t="145826" x="9575800" y="1403350"/>
          <p14:tracePt t="145836" x="9551988" y="1419225"/>
          <p14:tracePt t="145842" x="9528175" y="1435100"/>
          <p14:tracePt t="145851" x="9512300" y="1458913"/>
          <p14:tracePt t="145858" x="9496425" y="1474788"/>
          <p14:tracePt t="145866" x="9480550" y="1490663"/>
          <p14:tracePt t="145875" x="9464675" y="1514475"/>
          <p14:tracePt t="145883" x="9456738" y="1547813"/>
          <p14:tracePt t="145891" x="9448800" y="1579563"/>
          <p14:tracePt t="145899" x="9440863" y="1627188"/>
          <p14:tracePt t="145907" x="9432925" y="1658938"/>
          <p14:tracePt t="145915" x="9424988" y="1706563"/>
          <p14:tracePt t="145923" x="9417050" y="1746250"/>
          <p14:tracePt t="145931" x="9409113" y="1793875"/>
          <p14:tracePt t="145939" x="9409113" y="1833563"/>
          <p14:tracePt t="145947" x="9393238" y="1881188"/>
          <p14:tracePt t="145955" x="9385300" y="1938338"/>
          <p14:tracePt t="145962" x="9385300" y="1993900"/>
          <p14:tracePt t="145971" x="9385300" y="2033588"/>
          <p14:tracePt t="145978" x="9385300" y="2089150"/>
          <p14:tracePt t="145987" x="9385300" y="2128838"/>
          <p14:tracePt t="145994" x="9385300" y="2176463"/>
          <p14:tracePt t="146003" x="9385300" y="2216150"/>
          <p14:tracePt t="146010" x="9393238" y="2257425"/>
          <p14:tracePt t="146018" x="9409113" y="2297113"/>
          <p14:tracePt t="146026" x="9424988" y="2344738"/>
          <p14:tracePt t="146034" x="9440863" y="2384425"/>
          <p14:tracePt t="146042" x="9464675" y="2439988"/>
          <p14:tracePt t="146050" x="9480550" y="2487613"/>
          <p14:tracePt t="146058" x="9504363" y="2519363"/>
          <p14:tracePt t="146066" x="9520238" y="2559050"/>
          <p14:tracePt t="146075" x="9536113" y="2608263"/>
          <p14:tracePt t="146082" x="9559925" y="2640013"/>
          <p14:tracePt t="146090" x="9575800" y="2671763"/>
          <p14:tracePt t="146098" x="9593263" y="2703513"/>
          <p14:tracePt t="146107" x="9601200" y="2727325"/>
          <p14:tracePt t="146114" x="9617075" y="2759075"/>
          <p14:tracePt t="146123" x="9625013" y="2782888"/>
          <p14:tracePt t="146130" x="9648825" y="2806700"/>
          <p14:tracePt t="146139" x="9672638" y="2838450"/>
          <p14:tracePt t="146146" x="9680575" y="2862263"/>
          <p14:tracePt t="146155" x="9712325" y="2901950"/>
          <p14:tracePt t="146162" x="9736138" y="2935288"/>
          <p14:tracePt t="146171" x="9759950" y="2967038"/>
          <p14:tracePt t="146178" x="9783763" y="2998788"/>
          <p14:tracePt t="146187" x="9823450" y="3030538"/>
          <p14:tracePt t="146194" x="9855200" y="3054350"/>
          <p14:tracePt t="146202" x="9886950" y="3086100"/>
          <p14:tracePt t="146210" x="9936163" y="3117850"/>
          <p14:tracePt t="146218" x="9975850" y="3149600"/>
          <p14:tracePt t="146226" x="10023475" y="3173413"/>
          <p14:tracePt t="146234" x="10071100" y="3197225"/>
          <p14:tracePt t="146242" x="10126663" y="3221038"/>
          <p14:tracePt t="146250" x="10174288" y="3236913"/>
          <p14:tracePt t="146258" x="10229850" y="3262313"/>
          <p14:tracePt t="146266" x="10279063" y="3278188"/>
          <p14:tracePt t="146274" x="10342563" y="3286125"/>
          <p14:tracePt t="146282" x="10398125" y="3294063"/>
          <p14:tracePt t="146291" x="10453688" y="3302000"/>
          <p14:tracePt t="146298" x="10485438" y="3302000"/>
          <p14:tracePt t="146306" x="10533063" y="3309938"/>
          <p14:tracePt t="146314" x="10556875" y="3309938"/>
          <p14:tracePt t="146323" x="10580688" y="3309938"/>
          <p14:tracePt t="146330" x="10596563" y="3309938"/>
          <p14:tracePt t="146339" x="10604500" y="3309938"/>
          <p14:tracePt t="146355" x="10612438" y="3309938"/>
          <p14:tracePt t="146546" x="10604500" y="3309938"/>
          <p14:tracePt t="146562" x="10588625" y="3309938"/>
          <p14:tracePt t="146570" x="10572750" y="3309938"/>
          <p14:tracePt t="146579" x="10548938" y="3294063"/>
          <p14:tracePt t="146586" x="10525125" y="3286125"/>
          <p14:tracePt t="146594" x="10501313" y="3262313"/>
          <p14:tracePt t="146602" x="10461625" y="3228975"/>
          <p14:tracePt t="146610" x="10429875" y="3189288"/>
          <p14:tracePt t="146619" x="10390188" y="3133725"/>
          <p14:tracePt t="146627" x="10358438" y="3070225"/>
          <p14:tracePt t="146634" x="10318750" y="2990850"/>
          <p14:tracePt t="146642" x="10287000" y="2901950"/>
          <p14:tracePt t="146650" x="10237788" y="2822575"/>
          <p14:tracePt t="146658" x="10206038" y="2743200"/>
          <p14:tracePt t="146666" x="10166350" y="2687638"/>
          <p14:tracePt t="146674" x="10134600" y="2640013"/>
          <p14:tracePt t="146682" x="10110788" y="2600325"/>
          <p14:tracePt t="146691" x="10094913" y="2584450"/>
          <p14:tracePt t="146698" x="10086975" y="2566988"/>
          <p14:tracePt t="146707" x="10086975" y="2551113"/>
          <p14:tracePt t="146714" x="10079038" y="2551113"/>
          <p14:tracePt t="146723" x="10079038" y="2543175"/>
          <p14:tracePt t="146739" x="10079038" y="2535238"/>
          <p14:tracePt t="146762" x="10079038" y="2527300"/>
          <p14:tracePt t="146770" x="10079038" y="2519363"/>
          <p14:tracePt t="146794" x="10079038" y="2511425"/>
          <p14:tracePt t="146819" x="10071100" y="2503488"/>
          <p14:tracePt t="146834" x="10063163" y="2503488"/>
          <p14:tracePt t="146842" x="10055225" y="2503488"/>
          <p14:tracePt t="146850" x="10047288" y="2495550"/>
          <p14:tracePt t="146858" x="10047288" y="2487613"/>
          <p14:tracePt t="146866" x="10039350" y="2487613"/>
          <p14:tracePt t="146875" x="10031413" y="2487613"/>
          <p14:tracePt t="146882" x="10023475" y="2479675"/>
          <p14:tracePt t="146898" x="10015538" y="2479675"/>
          <p14:tracePt t="146908" x="10015538" y="2471738"/>
          <p14:tracePt t="146914" x="10007600" y="2471738"/>
          <p14:tracePt t="146979" x="10007600" y="2463800"/>
          <p14:tracePt t="147706" x="10007600" y="2471738"/>
          <p14:tracePt t="147723" x="10007600" y="2479675"/>
          <p14:tracePt t="147730" x="10007600" y="2487613"/>
          <p14:tracePt t="147738" x="10007600" y="2495550"/>
          <p14:tracePt t="147746" x="10007600" y="2503488"/>
          <p14:tracePt t="147754" x="10007600" y="2511425"/>
          <p14:tracePt t="147762" x="10007600" y="2519363"/>
          <p14:tracePt t="147778" x="10007600" y="2527300"/>
          <p14:tracePt t="147795" x="10007600" y="2535238"/>
          <p14:tracePt t="147971" x="10007600" y="2527300"/>
          <p14:tracePt t="147979" x="10007600" y="2519363"/>
          <p14:tracePt t="147986" x="10007600" y="2511425"/>
          <p14:tracePt t="148002" x="10007600" y="2503488"/>
          <p14:tracePt t="148122" x="10007600" y="2511425"/>
          <p14:tracePt t="148131" x="10007600" y="2519363"/>
          <p14:tracePt t="148138" x="10007600" y="2527300"/>
          <p14:tracePt t="148146" x="10007600" y="2535238"/>
          <p14:tracePt t="148154" x="10007600" y="2543175"/>
          <p14:tracePt t="148163" x="10007600" y="2551113"/>
          <p14:tracePt t="148322" x="10007600" y="2543175"/>
          <p14:tracePt t="148330" x="10007600" y="2519363"/>
          <p14:tracePt t="148339" x="10007600" y="2503488"/>
          <p14:tracePt t="148347" x="10007600" y="2479675"/>
          <p14:tracePt t="148354" x="10007600" y="2463800"/>
          <p14:tracePt t="148362" x="10007600" y="2447925"/>
          <p14:tracePt t="148371" x="9999663" y="2424113"/>
          <p14:tracePt t="148378" x="9999663" y="2408238"/>
          <p14:tracePt t="148386" x="9991725" y="2384425"/>
          <p14:tracePt t="148394" x="9991725" y="2368550"/>
          <p14:tracePt t="148402" x="9991725" y="2344738"/>
          <p14:tracePt t="148410" x="9991725" y="2320925"/>
          <p14:tracePt t="148418" x="9991725" y="2297113"/>
          <p14:tracePt t="148426" x="9991725" y="2281238"/>
          <p14:tracePt t="148434" x="9991725" y="2265363"/>
          <p14:tracePt t="148442" x="9991725" y="2257425"/>
          <p14:tracePt t="148450" x="9991725" y="2249488"/>
          <p14:tracePt t="148458" x="9991725" y="2241550"/>
          <p14:tracePt t="148610" x="9983788" y="2241550"/>
          <p14:tracePt t="148618" x="9983788" y="2257425"/>
          <p14:tracePt t="148627" x="9983788" y="2273300"/>
          <p14:tracePt t="148634" x="9983788" y="2289175"/>
          <p14:tracePt t="148642" x="9983788" y="2305050"/>
          <p14:tracePt t="148650" x="9983788" y="2320925"/>
          <p14:tracePt t="148658" x="9983788" y="2336800"/>
          <p14:tracePt t="148667" x="9983788" y="2344738"/>
          <p14:tracePt t="148674" x="9983788" y="2352675"/>
          <p14:tracePt t="148683" x="9991725" y="2360613"/>
          <p14:tracePt t="148690" x="9999663" y="2368550"/>
          <p14:tracePt t="148699" x="10007600" y="2376488"/>
          <p14:tracePt t="148706" x="10015538" y="2384425"/>
          <p14:tracePt t="148715" x="10031413" y="2400300"/>
          <p14:tracePt t="148722" x="10039350" y="2408238"/>
          <p14:tracePt t="148731" x="10055225" y="2424113"/>
          <p14:tracePt t="148738" x="10071100" y="2432050"/>
          <p14:tracePt t="148746" x="10086975" y="2447925"/>
          <p14:tracePt t="148754" x="10126663" y="2471738"/>
          <p14:tracePt t="148762" x="10150475" y="2495550"/>
          <p14:tracePt t="148770" x="10198100" y="2519363"/>
          <p14:tracePt t="148779" x="10237788" y="2543175"/>
          <p14:tracePt t="148786" x="10287000" y="2559050"/>
          <p14:tracePt t="148794" x="10334625" y="2566988"/>
          <p14:tracePt t="148802" x="10374313" y="2592388"/>
          <p14:tracePt t="148810" x="10421938" y="2600325"/>
          <p14:tracePt t="148819" x="10461625" y="2616200"/>
          <p14:tracePt t="148827" x="10501313" y="2624138"/>
          <p14:tracePt t="148835" x="10548938" y="2632075"/>
          <p14:tracePt t="148843" x="10580688" y="2640013"/>
          <p14:tracePt t="148850" x="10629900" y="2647950"/>
          <p14:tracePt t="148858" x="10669588" y="2655888"/>
          <p14:tracePt t="148867" x="10701338" y="2655888"/>
          <p14:tracePt t="148874" x="10748963" y="2663825"/>
          <p14:tracePt t="148883" x="10780713" y="2663825"/>
          <p14:tracePt t="148890" x="10828338" y="2663825"/>
          <p14:tracePt t="148898" x="10868025" y="2663825"/>
          <p14:tracePt t="148906" x="10899775" y="2663825"/>
          <p14:tracePt t="148914" x="10939463" y="2647950"/>
          <p14:tracePt t="148922" x="10963275" y="2640013"/>
          <p14:tracePt t="148930" x="10988675" y="2632075"/>
          <p14:tracePt t="148938" x="11004550" y="2624138"/>
          <p14:tracePt t="148946" x="11028363" y="2608263"/>
          <p14:tracePt t="148955" x="11044238" y="2600325"/>
          <p14:tracePt t="148962" x="11052175" y="2584450"/>
          <p14:tracePt t="148970" x="11060113" y="2559050"/>
          <p14:tracePt t="148978" x="11068050" y="2543175"/>
          <p14:tracePt t="148986" x="11068050" y="2527300"/>
          <p14:tracePt t="148994" x="11075988" y="2519363"/>
          <p14:tracePt t="149002" x="11075988" y="2503488"/>
          <p14:tracePt t="149010" x="11075988" y="2487613"/>
          <p14:tracePt t="149018" x="11075988" y="2471738"/>
          <p14:tracePt t="149026" x="11075988" y="2455863"/>
          <p14:tracePt t="149035" x="11075988" y="2439988"/>
          <p14:tracePt t="149042" x="11075988" y="2424113"/>
          <p14:tracePt t="149051" x="11075988" y="2408238"/>
          <p14:tracePt t="149058" x="11075988" y="2392363"/>
          <p14:tracePt t="149068" x="11068050" y="2384425"/>
          <p14:tracePt t="149075" x="11068050" y="2376488"/>
          <p14:tracePt t="149091" x="11068050" y="2368550"/>
          <p14:tracePt t="149123" x="11068050" y="2360613"/>
          <p14:tracePt t="149146" x="11068050" y="2352675"/>
          <p14:tracePt t="149218" x="11068050" y="2368550"/>
          <p14:tracePt t="149226" x="11052175" y="2384425"/>
          <p14:tracePt t="149235" x="11028363" y="2408238"/>
          <p14:tracePt t="149242" x="10996613" y="2447925"/>
          <p14:tracePt t="149252" x="10955338" y="2487613"/>
          <p14:tracePt t="149258" x="10907713" y="2519363"/>
          <p14:tracePt t="149266" x="10852150" y="2551113"/>
          <p14:tracePt t="149275" x="10788650" y="2576513"/>
          <p14:tracePt t="149282" x="10717213" y="2592388"/>
          <p14:tracePt t="149290" x="10653713" y="2600325"/>
          <p14:tracePt t="149298" x="10588625" y="2600325"/>
          <p14:tracePt t="149306" x="10517188" y="2600325"/>
          <p14:tracePt t="149314" x="10453688" y="2600325"/>
          <p14:tracePt t="149322" x="10382250" y="2600325"/>
          <p14:tracePt t="149330" x="10326688" y="2600325"/>
          <p14:tracePt t="149339" x="10253663" y="2592388"/>
          <p14:tracePt t="149346" x="10206038" y="2584450"/>
          <p14:tracePt t="149355" x="10158413" y="2576513"/>
          <p14:tracePt t="149362" x="10118725" y="2576513"/>
          <p14:tracePt t="149371" x="10071100" y="2576513"/>
          <p14:tracePt t="149378" x="10039350" y="2576513"/>
          <p14:tracePt t="149387" x="10015538" y="2576513"/>
          <p14:tracePt t="149394" x="9991725" y="2576513"/>
          <p14:tracePt t="149402" x="9975850" y="2576513"/>
          <p14:tracePt t="149410" x="9959975" y="2576513"/>
          <p14:tracePt t="149419" x="9944100" y="2576513"/>
          <p14:tracePt t="149426" x="9936163" y="2576513"/>
          <p14:tracePt t="149682" x="9936163" y="2584450"/>
          <p14:tracePt t="149706" x="9926638" y="2584450"/>
          <p14:tracePt t="149714" x="9918700" y="2592388"/>
          <p14:tracePt t="149722" x="9910763" y="2600325"/>
          <p14:tracePt t="149730" x="9894888" y="2600325"/>
          <p14:tracePt t="149738" x="9879013" y="2600325"/>
          <p14:tracePt t="149746" x="9863138" y="2608263"/>
          <p14:tracePt t="149754" x="9847263" y="2608263"/>
          <p14:tracePt t="149762" x="9831388" y="2608263"/>
          <p14:tracePt t="149771" x="9815513" y="2608263"/>
          <p14:tracePt t="149778" x="9799638" y="2608263"/>
          <p14:tracePt t="149788" x="9783763" y="2608263"/>
          <p14:tracePt t="149802" x="9775825" y="2608263"/>
          <p14:tracePt t="149866" x="9775825" y="2616200"/>
          <p14:tracePt t="149890" x="9791700" y="2624138"/>
          <p14:tracePt t="149898" x="9807575" y="2632075"/>
          <p14:tracePt t="149906" x="9815513" y="2632075"/>
          <p14:tracePt t="149914" x="9831388" y="2632075"/>
          <p14:tracePt t="149922" x="9847263" y="2640013"/>
          <p14:tracePt t="149930" x="9855200" y="2640013"/>
          <p14:tracePt t="149939" x="9871075" y="2640013"/>
          <p14:tracePt t="149946" x="9886950" y="2640013"/>
          <p14:tracePt t="149955" x="9894888" y="2640013"/>
          <p14:tracePt t="149962" x="9918700" y="2640013"/>
          <p14:tracePt t="149978" x="9926638" y="2640013"/>
          <p14:tracePt t="149986" x="9936163" y="2640013"/>
          <p14:tracePt t="149994" x="9944100" y="2640013"/>
          <p14:tracePt t="150058" x="9952038" y="2632075"/>
          <p14:tracePt t="150074" x="9952038" y="2624138"/>
          <p14:tracePt t="150090" x="9959975" y="2624138"/>
          <p14:tracePt t="150098" x="9959975" y="2616200"/>
          <p14:tracePt t="150179" x="9959975" y="2608263"/>
          <p14:tracePt t="150202" x="9959975" y="2600325"/>
          <p14:tracePt t="150226" x="9967913" y="2600325"/>
          <p14:tracePt t="150242" x="9967913" y="2592388"/>
          <p14:tracePt t="150290" x="9967913" y="2584450"/>
          <p14:tracePt t="150306" x="9967913" y="2576513"/>
          <p14:tracePt t="150458" x="9967913" y="2566988"/>
          <p14:tracePt t="150474" x="9967913" y="2559050"/>
          <p14:tracePt t="150482" x="9975850" y="2543175"/>
          <p14:tracePt t="150491" x="9975850" y="2519363"/>
          <p14:tracePt t="150498" x="9975850" y="2487613"/>
          <p14:tracePt t="150508" x="9975850" y="2463800"/>
          <p14:tracePt t="150514" x="9975850" y="2432050"/>
          <p14:tracePt t="150522" x="9975850" y="2400300"/>
          <p14:tracePt t="150530" x="9975850" y="2368550"/>
          <p14:tracePt t="150538" x="9975850" y="2336800"/>
          <p14:tracePt t="150546" x="9975850" y="2305050"/>
          <p14:tracePt t="150554" x="9975850" y="2265363"/>
          <p14:tracePt t="150563" x="9975850" y="2241550"/>
          <p14:tracePt t="150570" x="9975850" y="2208213"/>
          <p14:tracePt t="150578" x="9975850" y="2184400"/>
          <p14:tracePt t="150586" x="9975850" y="2168525"/>
          <p14:tracePt t="150595" x="9975850" y="2144713"/>
          <p14:tracePt t="150602" x="9975850" y="2120900"/>
          <p14:tracePt t="150610" x="9975850" y="2105025"/>
          <p14:tracePt t="150618" x="9975850" y="2081213"/>
          <p14:tracePt t="150627" x="9975850" y="2073275"/>
          <p14:tracePt t="150634" x="9975850" y="2057400"/>
          <p14:tracePt t="150643" x="9975850" y="2049463"/>
          <p14:tracePt t="150650" x="9975850" y="2025650"/>
          <p14:tracePt t="150658" x="9975850" y="2017713"/>
          <p14:tracePt t="150666" x="9975850" y="2009775"/>
          <p14:tracePt t="150675" x="9975850" y="2001838"/>
          <p14:tracePt t="150682" x="9975850" y="1993900"/>
          <p14:tracePt t="150690" x="9975850" y="1985963"/>
          <p14:tracePt t="150698" x="9975850" y="1970088"/>
          <p14:tracePt t="150706" x="9975850" y="1954213"/>
          <p14:tracePt t="150714" x="9975850" y="1946275"/>
          <p14:tracePt t="150722" x="9975850" y="1938338"/>
          <p14:tracePt t="150730" x="9975850" y="1922463"/>
          <p14:tracePt t="150738" x="9975850" y="1906588"/>
          <p14:tracePt t="150746" x="9975850" y="1890713"/>
          <p14:tracePt t="150754" x="9975850" y="1873250"/>
          <p14:tracePt t="150762" x="9975850" y="1857375"/>
          <p14:tracePt t="150770" x="9975850" y="1849438"/>
          <p14:tracePt t="150779" x="9975850" y="1833563"/>
          <p14:tracePt t="150786" x="9975850" y="1809750"/>
          <p14:tracePt t="150794" x="9975850" y="1801813"/>
          <p14:tracePt t="150802" x="9975850" y="1785938"/>
          <p14:tracePt t="150810" x="9975850" y="1778000"/>
          <p14:tracePt t="150818" x="9975850" y="1762125"/>
          <p14:tracePt t="150834" x="9975850" y="1754188"/>
          <p14:tracePt t="151219" x="9991725" y="1754188"/>
          <p14:tracePt t="151228" x="10031413" y="1754188"/>
          <p14:tracePt t="151235" x="10071100" y="1754188"/>
          <p14:tracePt t="151243" x="10110788" y="1762125"/>
          <p14:tracePt t="151250" x="10158413" y="1762125"/>
          <p14:tracePt t="151258" x="10198100" y="1762125"/>
          <p14:tracePt t="151266" x="10261600" y="1770063"/>
          <p14:tracePt t="151274" x="10326688" y="1770063"/>
          <p14:tracePt t="151282" x="10382250" y="1770063"/>
          <p14:tracePt t="151290" x="10445750" y="1778000"/>
          <p14:tracePt t="151298" x="10501313" y="1778000"/>
          <p14:tracePt t="151306" x="10556875" y="1778000"/>
          <p14:tracePt t="151314" x="10596563" y="1778000"/>
          <p14:tracePt t="151322" x="10653713" y="1785938"/>
          <p14:tracePt t="151330" x="10685463" y="1785938"/>
          <p14:tracePt t="151338" x="10717213" y="1785938"/>
          <p14:tracePt t="151346" x="10733088" y="1785938"/>
          <p14:tracePt t="151354" x="10756900" y="1785938"/>
          <p14:tracePt t="151362" x="10772775" y="1785938"/>
          <p14:tracePt t="151378" x="10780713" y="1785938"/>
          <p14:tracePt t="151395" x="10788650" y="1785938"/>
          <p14:tracePt t="151402" x="10796588" y="1785938"/>
          <p14:tracePt t="151418" x="10804525" y="1785938"/>
          <p14:tracePt t="151450" x="10812463" y="1785938"/>
          <p14:tracePt t="151474" x="10820400" y="1785938"/>
          <p14:tracePt t="151482" x="10828338" y="1785938"/>
          <p14:tracePt t="151498" x="10836275" y="1785938"/>
          <p14:tracePt t="151506" x="10860088" y="1785938"/>
          <p14:tracePt t="151514" x="10875963" y="1785938"/>
          <p14:tracePt t="151522" x="10899775" y="1793875"/>
          <p14:tracePt t="151530" x="10923588" y="1793875"/>
          <p14:tracePt t="151539" x="10931525" y="1793875"/>
          <p14:tracePt t="151547" x="10939463" y="1793875"/>
          <p14:tracePt t="151554" x="10947400" y="1793875"/>
          <p14:tracePt t="151779" x="10947400" y="1801813"/>
          <p14:tracePt t="151786" x="10947400" y="1809750"/>
          <p14:tracePt t="151802" x="10947400" y="1817688"/>
          <p14:tracePt t="151818" x="10955338" y="1833563"/>
          <p14:tracePt t="151834" x="10955338" y="1841500"/>
          <p14:tracePt t="151842" x="10963275" y="1857375"/>
          <p14:tracePt t="151850" x="10963275" y="1865313"/>
          <p14:tracePt t="151858" x="10963275" y="1873250"/>
          <p14:tracePt t="151866" x="10963275" y="1890713"/>
          <p14:tracePt t="151874" x="10963275" y="1906588"/>
          <p14:tracePt t="151882" x="10963275" y="1914525"/>
          <p14:tracePt t="151890" x="10963275" y="1922463"/>
          <p14:tracePt t="151898" x="10963275" y="1938338"/>
          <p14:tracePt t="151906" x="10963275" y="1962150"/>
          <p14:tracePt t="151914" x="10963275" y="1970088"/>
          <p14:tracePt t="151922" x="10963275" y="1978025"/>
          <p14:tracePt t="151931" x="10963275" y="1985963"/>
          <p14:tracePt t="151938" x="10971213" y="2009775"/>
          <p14:tracePt t="151948" x="10971213" y="2017713"/>
          <p14:tracePt t="151954" x="10971213" y="2033588"/>
          <p14:tracePt t="151962" x="10971213" y="2049463"/>
          <p14:tracePt t="151970" x="10971213" y="2065338"/>
          <p14:tracePt t="151978" x="10980738" y="2081213"/>
          <p14:tracePt t="151986" x="10980738" y="2105025"/>
          <p14:tracePt t="151994" x="10988675" y="2112963"/>
          <p14:tracePt t="152002" x="10988675" y="2128838"/>
          <p14:tracePt t="152010" x="10988675" y="2144713"/>
          <p14:tracePt t="152018" x="10996613" y="2168525"/>
          <p14:tracePt t="152027" x="10996613" y="2184400"/>
          <p14:tracePt t="152035" x="11004550" y="2208213"/>
          <p14:tracePt t="152042" x="11012488" y="2224088"/>
          <p14:tracePt t="152050" x="11012488" y="2257425"/>
          <p14:tracePt t="152058" x="11020425" y="2281238"/>
          <p14:tracePt t="152066" x="11036300" y="2320925"/>
          <p14:tracePt t="152074" x="11052175" y="2352675"/>
          <p14:tracePt t="152083" x="11060113" y="2376488"/>
          <p14:tracePt t="152091" x="11083925" y="2408238"/>
          <p14:tracePt t="152099" x="11099800" y="2439988"/>
          <p14:tracePt t="152106" x="11107738" y="2463800"/>
          <p14:tracePt t="152115" x="11123613" y="2487613"/>
          <p14:tracePt t="152122" x="11131550" y="2503488"/>
          <p14:tracePt t="152131" x="11147425" y="2519363"/>
          <p14:tracePt t="152138" x="11155363" y="2543175"/>
          <p14:tracePt t="152146" x="11163300" y="2551113"/>
          <p14:tracePt t="152154" x="11171238" y="2559050"/>
          <p14:tracePt t="152162" x="11171238" y="2576513"/>
          <p14:tracePt t="152178" x="11171238" y="2584450"/>
          <p14:tracePt t="152186" x="11179175" y="2584450"/>
          <p14:tracePt t="152322" x="11179175" y="2592388"/>
          <p14:tracePt t="152338" x="11187113" y="2600325"/>
          <p14:tracePt t="153212" x="11187113" y="2608263"/>
          <p14:tracePt t="153228" x="11163300" y="2608263"/>
          <p14:tracePt t="153236" x="11139488" y="2616200"/>
          <p14:tracePt t="153244" x="11099800" y="2624138"/>
          <p14:tracePt t="153251" x="11036300" y="2624138"/>
          <p14:tracePt t="153259" x="10971213" y="2624138"/>
          <p14:tracePt t="153267" x="10899775" y="2624138"/>
          <p14:tracePt t="153275" x="10812463" y="2624138"/>
          <p14:tracePt t="153283" x="10717213" y="2624138"/>
          <p14:tracePt t="153291" x="10620375" y="2624138"/>
          <p14:tracePt t="153299" x="10541000" y="2624138"/>
          <p14:tracePt t="153307" x="10469563" y="2624138"/>
          <p14:tracePt t="153315" x="10390188" y="2624138"/>
          <p14:tracePt t="153323" x="10334625" y="2624138"/>
          <p14:tracePt t="153331" x="10294938" y="2624138"/>
          <p14:tracePt t="153339" x="10261600" y="2624138"/>
          <p14:tracePt t="153347" x="10253663" y="2624138"/>
          <p14:tracePt t="153355" x="10237788" y="2632075"/>
          <p14:tracePt t="153371" x="10229850" y="2632075"/>
          <p14:tracePt t="153386" x="10229850" y="2640013"/>
          <p14:tracePt t="153394" x="10221913" y="2640013"/>
          <p14:tracePt t="153410" x="10213975" y="2647950"/>
          <p14:tracePt t="153418" x="10213975" y="2655888"/>
          <p14:tracePt t="153435" x="10206038" y="2655888"/>
          <p14:tracePt t="153443" x="10198100" y="2663825"/>
          <p14:tracePt t="153451" x="10190163" y="2663825"/>
          <p14:tracePt t="153460" x="10182225" y="2671763"/>
          <p14:tracePt t="153467" x="10182225" y="2679700"/>
          <p14:tracePt t="153476" x="10174288" y="2679700"/>
          <p14:tracePt t="153483" x="10174288" y="2687638"/>
          <p14:tracePt t="153491" x="10158413" y="2687638"/>
          <p14:tracePt t="153628" x="10150475" y="2687638"/>
          <p14:tracePt t="153644" x="10142538" y="2695575"/>
          <p14:tracePt t="153653" x="10134600" y="2695575"/>
          <p14:tracePt t="153660" x="10126663" y="2695575"/>
          <p14:tracePt t="153667" x="10102850" y="2703513"/>
          <p14:tracePt t="153675" x="10079038" y="2703513"/>
          <p14:tracePt t="153683" x="10063163" y="2703513"/>
          <p14:tracePt t="153691" x="10039350" y="2703513"/>
          <p14:tracePt t="153699" x="10023475" y="2703513"/>
          <p14:tracePt t="153707" x="10007600" y="2703513"/>
          <p14:tracePt t="153715" x="9999663" y="2703513"/>
          <p14:tracePt t="153724" x="9991725" y="2703513"/>
          <p14:tracePt t="153731" x="9983788" y="2703513"/>
          <p14:tracePt t="153844" x="9975850" y="2703513"/>
          <p14:tracePt t="153860" x="9975850" y="2711450"/>
          <p14:tracePt t="154148" x="9975850" y="2703513"/>
          <p14:tracePt t="154156" x="9975850" y="2679700"/>
          <p14:tracePt t="154164" x="9975850" y="2655888"/>
          <p14:tracePt t="154172" x="9975850" y="2624138"/>
          <p14:tracePt t="154179" x="9983788" y="2576513"/>
          <p14:tracePt t="154187" x="9991725" y="2519363"/>
          <p14:tracePt t="154195" x="9999663" y="2471738"/>
          <p14:tracePt t="154203" x="10007600" y="2416175"/>
          <p14:tracePt t="154211" x="10023475" y="2344738"/>
          <p14:tracePt t="154219" x="10031413" y="2273300"/>
          <p14:tracePt t="154227" x="10039350" y="2208213"/>
          <p14:tracePt t="154235" x="10047288" y="2128838"/>
          <p14:tracePt t="154244" x="10047288" y="2065338"/>
          <p14:tracePt t="154251" x="10047288" y="2025650"/>
          <p14:tracePt t="154261" x="10047288" y="1978025"/>
          <p14:tracePt t="154267" x="10047288" y="1954213"/>
          <p14:tracePt t="154278" x="10047288" y="1930400"/>
          <p14:tracePt t="154283" x="10047288" y="1914525"/>
          <p14:tracePt t="154291" x="10047288" y="1906588"/>
          <p14:tracePt t="154299" x="10047288" y="1898650"/>
          <p14:tracePt t="154307" x="10047288" y="1881188"/>
          <p14:tracePt t="154331" x="10047288" y="1873250"/>
          <p14:tracePt t="154371" x="10047288" y="1865313"/>
          <p14:tracePt t="154379" x="10039350" y="1865313"/>
          <p14:tracePt t="154395" x="10039350" y="1857375"/>
          <p14:tracePt t="154411" x="10039350" y="1849438"/>
          <p14:tracePt t="154426" x="10031413" y="1841500"/>
          <p14:tracePt t="154443" x="10031413" y="1833563"/>
          <p14:tracePt t="154450" x="10023475" y="1833563"/>
          <p14:tracePt t="154459" x="10015538" y="1825625"/>
          <p14:tracePt t="154466" x="10015538" y="1817688"/>
          <p14:tracePt t="154482" x="10015538" y="1809750"/>
          <p14:tracePt t="154860" x="10039350" y="1809750"/>
          <p14:tracePt t="154868" x="10063163" y="1809750"/>
          <p14:tracePt t="154876" x="10086975" y="1809750"/>
          <p14:tracePt t="154885" x="10126663" y="1801813"/>
          <p14:tracePt t="154892" x="10182225" y="1801813"/>
          <p14:tracePt t="154899" x="10245725" y="1801813"/>
          <p14:tracePt t="154907" x="10310813" y="1793875"/>
          <p14:tracePt t="154916" x="10374313" y="1793875"/>
          <p14:tracePt t="154923" x="10437813" y="1785938"/>
          <p14:tracePt t="154930" x="10501313" y="1785938"/>
          <p14:tracePt t="154938" x="10564813" y="1778000"/>
          <p14:tracePt t="154947" x="10620375" y="1778000"/>
          <p14:tracePt t="154954" x="10661650" y="1770063"/>
          <p14:tracePt t="154962" x="10709275" y="1770063"/>
          <p14:tracePt t="154980" x="10756900" y="1770063"/>
          <p14:tracePt t="154987" x="10780713" y="1770063"/>
          <p14:tracePt t="154998" x="10796588" y="1770063"/>
          <p14:tracePt t="155003" x="10804525" y="1770063"/>
          <p14:tracePt t="155011" x="10812463" y="1770063"/>
          <p14:tracePt t="155027" x="10820400" y="1770063"/>
          <p14:tracePt t="155043" x="10828338" y="1770063"/>
          <p14:tracePt t="155051" x="10836275" y="1770063"/>
          <p14:tracePt t="155292" x="10836275" y="1778000"/>
          <p14:tracePt t="155299" x="10852150" y="1793875"/>
          <p14:tracePt t="155308" x="10852150" y="1809750"/>
          <p14:tracePt t="155317" x="10868025" y="1825625"/>
          <p14:tracePt t="155324" x="10875963" y="1849438"/>
          <p14:tracePt t="155335" x="10883900" y="1865313"/>
          <p14:tracePt t="155340" x="10891838" y="1890713"/>
          <p14:tracePt t="155351" x="10899775" y="1914525"/>
          <p14:tracePt t="155356" x="10907713" y="1938338"/>
          <p14:tracePt t="155369" x="10915650" y="1962150"/>
          <p14:tracePt t="155374" x="10923588" y="1978025"/>
          <p14:tracePt t="155379" x="10931525" y="2009775"/>
          <p14:tracePt t="155387" x="10947400" y="2025650"/>
          <p14:tracePt t="155395" x="10947400" y="2049463"/>
          <p14:tracePt t="155403" x="10955338" y="2081213"/>
          <p14:tracePt t="155411" x="10963275" y="2097088"/>
          <p14:tracePt t="155419" x="10971213" y="2120900"/>
          <p14:tracePt t="155427" x="10980738" y="2144713"/>
          <p14:tracePt t="155435" x="10996613" y="2160588"/>
          <p14:tracePt t="155443" x="11004550" y="2184400"/>
          <p14:tracePt t="155451" x="11012488" y="2208213"/>
          <p14:tracePt t="155459" x="11028363" y="2233613"/>
          <p14:tracePt t="155467" x="11036300" y="2249488"/>
          <p14:tracePt t="155475" x="11052175" y="2273300"/>
          <p14:tracePt t="155483" x="11060113" y="2289175"/>
          <p14:tracePt t="155490" x="11075988" y="2312988"/>
          <p14:tracePt t="155498" x="11083925" y="2336800"/>
          <p14:tracePt t="155506" x="11107738" y="2352675"/>
          <p14:tracePt t="155515" x="11115675" y="2368550"/>
          <p14:tracePt t="155522" x="11131550" y="2384425"/>
          <p14:tracePt t="155531" x="11155363" y="2392363"/>
          <p14:tracePt t="155538" x="11171238" y="2416175"/>
          <p14:tracePt t="155546" x="11179175" y="2424113"/>
          <p14:tracePt t="155554" x="11195050" y="2439988"/>
          <p14:tracePt t="155563" x="11202988" y="2447925"/>
          <p14:tracePt t="155571" x="11210925" y="2463800"/>
          <p14:tracePt t="155579" x="11218863" y="2479675"/>
          <p14:tracePt t="155587" x="11226800" y="2487613"/>
          <p14:tracePt t="155595" x="11234738" y="2495550"/>
          <p14:tracePt t="155603" x="11242675" y="2503488"/>
          <p14:tracePt t="155611" x="11250613" y="2511425"/>
          <p14:tracePt t="155620" x="11250613" y="2519363"/>
          <p14:tracePt t="155636" x="11258550" y="2527300"/>
          <p14:tracePt t="155643" x="11258550" y="2535238"/>
          <p14:tracePt t="155651" x="11266488" y="2543175"/>
          <p14:tracePt t="155659" x="11274425" y="2551113"/>
          <p14:tracePt t="155667" x="11274425" y="2559050"/>
          <p14:tracePt t="155675" x="11290300" y="2566988"/>
          <p14:tracePt t="155684" x="11290300" y="2576513"/>
          <p14:tracePt t="155691" x="11298238" y="2576513"/>
          <p14:tracePt t="155701" x="11298238" y="2584450"/>
          <p14:tracePt t="155718" x="11306175" y="2584450"/>
          <p14:tracePt t="155836" x="11306175" y="2592388"/>
          <p14:tracePt t="155892" x="11306175" y="2608263"/>
          <p14:tracePt t="155902" x="11323638" y="2616200"/>
          <p14:tracePt t="155908" x="11331575" y="2624138"/>
          <p14:tracePt t="155917" x="11339513" y="2640013"/>
          <p14:tracePt t="155925" x="11347450" y="2640013"/>
          <p14:tracePt t="155932" x="11347450" y="2655888"/>
          <p14:tracePt t="155941" x="11363325" y="2655888"/>
          <p14:tracePt t="155947" x="11363325" y="2663825"/>
          <p14:tracePt t="155955" x="11371263" y="2671763"/>
          <p14:tracePt t="155963" x="11379200" y="2671763"/>
          <p14:tracePt t="156171" x="11379200" y="2679700"/>
          <p14:tracePt t="156179" x="11395075" y="2679700"/>
          <p14:tracePt t="156186" x="11403013" y="2687638"/>
          <p14:tracePt t="156194" x="11418888" y="2695575"/>
          <p14:tracePt t="156202" x="11442700" y="2703513"/>
          <p14:tracePt t="156210" x="11458575" y="2711450"/>
          <p14:tracePt t="156221" x="11466513" y="2719388"/>
          <p14:tracePt t="156227" x="11474450" y="2719388"/>
          <p14:tracePt t="156237" x="11482388" y="2719388"/>
          <p14:tracePt t="156243" x="11490325" y="2719388"/>
          <p14:tracePt t="156844" x="11458575" y="2687638"/>
          <p14:tracePt t="156852" x="11418888" y="2640013"/>
          <p14:tracePt t="156861" x="11355388" y="2559050"/>
          <p14:tracePt t="156869" x="11298238" y="2503488"/>
          <p14:tracePt t="156875" x="11234738" y="2424113"/>
          <p14:tracePt t="156883" x="11171238" y="2352675"/>
          <p14:tracePt t="156891" x="11123613" y="2273300"/>
          <p14:tracePt t="156899" x="11068050" y="2200275"/>
          <p14:tracePt t="156907" x="11036300" y="2136775"/>
          <p14:tracePt t="156915" x="11004550" y="2073275"/>
          <p14:tracePt t="156923" x="10980738" y="2033588"/>
          <p14:tracePt t="156931" x="10963275" y="1993900"/>
          <p14:tracePt t="156940" x="10955338" y="1962150"/>
          <p14:tracePt t="156947" x="10947400" y="1938338"/>
          <p14:tracePt t="156956" x="10947400" y="1914525"/>
          <p14:tracePt t="156963" x="10947400" y="1890713"/>
          <p14:tracePt t="156971" x="10963275" y="1865313"/>
          <p14:tracePt t="156989" x="10988675" y="1825625"/>
          <p14:tracePt t="156994" x="10996613" y="1809750"/>
          <p14:tracePt t="157002" x="10996613" y="1785938"/>
          <p14:tracePt t="157010" x="11004550" y="1762125"/>
          <p14:tracePt t="157018" x="11004550" y="1746250"/>
          <p14:tracePt t="157027" x="11004550" y="1730375"/>
          <p14:tracePt t="157043" x="11012488" y="1714500"/>
          <p14:tracePt t="157050" x="11012488" y="1706563"/>
          <p14:tracePt t="157059" x="11012488" y="1698625"/>
          <p14:tracePt t="157067" x="11012488" y="1682750"/>
          <p14:tracePt t="157075" x="11004550" y="1674813"/>
          <p14:tracePt t="157083" x="11004550" y="1666875"/>
          <p14:tracePt t="157091" x="10996613" y="1651000"/>
          <p14:tracePt t="157099" x="10988675" y="1643063"/>
          <p14:tracePt t="157107" x="10988675" y="1635125"/>
          <p14:tracePt t="157115" x="10971213" y="1619250"/>
          <p14:tracePt t="157124" x="10963275" y="1611313"/>
          <p14:tracePt t="157131" x="10955338" y="1595438"/>
          <p14:tracePt t="157140" x="10947400" y="1587500"/>
          <p14:tracePt t="157146" x="10939463" y="1579563"/>
          <p14:tracePt t="157156" x="10923588" y="1563688"/>
          <p14:tracePt t="157162" x="10923588" y="1555750"/>
          <p14:tracePt t="157170" x="10915650" y="1538288"/>
          <p14:tracePt t="157179" x="10907713" y="1530350"/>
          <p14:tracePt t="157187" x="10907713" y="1522413"/>
          <p14:tracePt t="157195" x="10899775" y="1506538"/>
          <p14:tracePt t="157211" x="10891838" y="1498600"/>
          <p14:tracePt t="157219" x="10883900" y="1498600"/>
          <p14:tracePt t="157227" x="10883900" y="1490663"/>
          <p14:tracePt t="157235" x="10875963" y="1482725"/>
          <p14:tracePt t="157243" x="10860088" y="1482725"/>
          <p14:tracePt t="157251" x="10852150" y="1482725"/>
          <p14:tracePt t="157259" x="10844213" y="1474788"/>
          <p14:tracePt t="157267" x="10828338" y="1474788"/>
          <p14:tracePt t="157275" x="10812463" y="1466850"/>
          <p14:tracePt t="157283" x="10796588" y="1466850"/>
          <p14:tracePt t="157292" x="10772775" y="1466850"/>
          <p14:tracePt t="157299" x="10756900" y="1466850"/>
          <p14:tracePt t="157309" x="10733088" y="1466850"/>
          <p14:tracePt t="157315" x="10709275" y="1466850"/>
          <p14:tracePt t="157325" x="10685463" y="1466850"/>
          <p14:tracePt t="157331" x="10661650" y="1466850"/>
          <p14:tracePt t="157342" x="10629900" y="1466850"/>
          <p14:tracePt t="157347" x="10596563" y="1466850"/>
          <p14:tracePt t="157355" x="10556875" y="1466850"/>
          <p14:tracePt t="157363" x="10533063" y="1466850"/>
          <p14:tracePt t="157371" x="10501313" y="1474788"/>
          <p14:tracePt t="157379" x="10469563" y="1482725"/>
          <p14:tracePt t="157387" x="10445750" y="1490663"/>
          <p14:tracePt t="157395" x="10414000" y="1490663"/>
          <p14:tracePt t="157403" x="10382250" y="1498600"/>
          <p14:tracePt t="157411" x="10366375" y="1498600"/>
          <p14:tracePt t="157419" x="10342563" y="1514475"/>
          <p14:tracePt t="157427" x="10326688" y="1522413"/>
          <p14:tracePt t="157435" x="10318750" y="1522413"/>
          <p14:tracePt t="157443" x="10294938" y="1538288"/>
          <p14:tracePt t="157459" x="10279063" y="1555750"/>
          <p14:tracePt t="157467" x="10261600" y="1555750"/>
          <p14:tracePt t="157476" x="10253663" y="1571625"/>
          <p14:tracePt t="157483" x="10237788" y="1579563"/>
          <p14:tracePt t="157492" x="10221913" y="1595438"/>
          <p14:tracePt t="157499" x="10213975" y="1603375"/>
          <p14:tracePt t="157510" x="10198100" y="1619250"/>
          <p14:tracePt t="157515" x="10190163" y="1635125"/>
          <p14:tracePt t="157523" x="10174288" y="1651000"/>
          <p14:tracePt t="157531" x="10174288" y="1658938"/>
          <p14:tracePt t="157539" x="10158413" y="1682750"/>
          <p14:tracePt t="157547" x="10150475" y="1690688"/>
          <p14:tracePt t="157555" x="10134600" y="1698625"/>
          <p14:tracePt t="157563" x="10134600" y="1722438"/>
          <p14:tracePt t="157571" x="10126663" y="1738313"/>
          <p14:tracePt t="157579" x="10118725" y="1762125"/>
          <p14:tracePt t="157587" x="10118725" y="1778000"/>
          <p14:tracePt t="157595" x="10110788" y="1793875"/>
          <p14:tracePt t="157603" x="10110788" y="1817688"/>
          <p14:tracePt t="157611" x="10110788" y="1841500"/>
          <p14:tracePt t="157619" x="10110788" y="1857375"/>
          <p14:tracePt t="157627" x="10110788" y="1881188"/>
          <p14:tracePt t="157635" x="10110788" y="1914525"/>
          <p14:tracePt t="157643" x="10110788" y="1938338"/>
          <p14:tracePt t="157650" x="10126663" y="1970088"/>
          <p14:tracePt t="157658" x="10134600" y="1985963"/>
          <p14:tracePt t="157667" x="10150475" y="2009775"/>
          <p14:tracePt t="157675" x="10166350" y="2033588"/>
          <p14:tracePt t="157682" x="10174288" y="2057400"/>
          <p14:tracePt t="157691" x="10190163" y="2081213"/>
          <p14:tracePt t="157698" x="10198100" y="2097088"/>
          <p14:tracePt t="157706" x="10213975" y="2112963"/>
          <p14:tracePt t="157714" x="10221913" y="2136775"/>
          <p14:tracePt t="157722" x="10245725" y="2152650"/>
          <p14:tracePt t="157730" x="10253663" y="2168525"/>
          <p14:tracePt t="157738" x="10269538" y="2184400"/>
          <p14:tracePt t="157746" x="10294938" y="2216150"/>
          <p14:tracePt t="157754" x="10318750" y="2233613"/>
          <p14:tracePt t="157762" x="10350500" y="2249488"/>
          <p14:tracePt t="157770" x="10374313" y="2273300"/>
          <p14:tracePt t="157779" x="10398125" y="2281238"/>
          <p14:tracePt t="157787" x="10429875" y="2289175"/>
          <p14:tracePt t="157795" x="10469563" y="2305050"/>
          <p14:tracePt t="157803" x="10501313" y="2320925"/>
          <p14:tracePt t="157812" x="10541000" y="2328863"/>
          <p14:tracePt t="157819" x="10588625" y="2336800"/>
          <p14:tracePt t="157828" x="10620375" y="2344738"/>
          <p14:tracePt t="157835" x="10669588" y="2344738"/>
          <p14:tracePt t="157845" x="10717213" y="2344738"/>
          <p14:tracePt t="157851" x="10772775" y="2344738"/>
          <p14:tracePt t="157862" x="10836275" y="2336800"/>
          <p14:tracePt t="157867" x="10883900" y="2320925"/>
          <p14:tracePt t="157878" x="10931525" y="2305050"/>
          <p14:tracePt t="157883" x="10980738" y="2281238"/>
          <p14:tracePt t="157892" x="11012488" y="2257425"/>
          <p14:tracePt t="157899" x="11044238" y="2233613"/>
          <p14:tracePt t="157907" x="11068050" y="2216150"/>
          <p14:tracePt t="157915" x="11091863" y="2192338"/>
          <p14:tracePt t="157923" x="11107738" y="2168525"/>
          <p14:tracePt t="157931" x="11131550" y="2152650"/>
          <p14:tracePt t="157939" x="11131550" y="2128838"/>
          <p14:tracePt t="157948" x="11147425" y="2105025"/>
          <p14:tracePt t="157955" x="11163300" y="2081213"/>
          <p14:tracePt t="157963" x="11163300" y="2065338"/>
          <p14:tracePt t="157971" x="11171238" y="2049463"/>
          <p14:tracePt t="157980" x="11187113" y="2017713"/>
          <p14:tracePt t="157994" x="11187113" y="2001838"/>
          <p14:tracePt t="157997" x="11187113" y="1978025"/>
          <p14:tracePt t="158003" x="11187113" y="1962150"/>
          <p14:tracePt t="158012" x="11195050" y="1946275"/>
          <p14:tracePt t="158019" x="11195050" y="1930400"/>
          <p14:tracePt t="158029" x="11195050" y="1906588"/>
          <p14:tracePt t="158035" x="11195050" y="1881188"/>
          <p14:tracePt t="158045" x="11195050" y="1857375"/>
          <p14:tracePt t="158051" x="11195050" y="1833563"/>
          <p14:tracePt t="158062" x="11179175" y="1801813"/>
          <p14:tracePt t="158067" x="11163300" y="1778000"/>
          <p14:tracePt t="158075" x="11155363" y="1754188"/>
          <p14:tracePt t="158083" x="11131550" y="1722438"/>
          <p14:tracePt t="158092" x="11107738" y="1698625"/>
          <p14:tracePt t="158100" x="11091863" y="1666875"/>
          <p14:tracePt t="158107" x="11075988" y="1651000"/>
          <p14:tracePt t="158115" x="11044238" y="1627188"/>
          <p14:tracePt t="158123" x="11028363" y="1611313"/>
          <p14:tracePt t="158132" x="10996613" y="1587500"/>
          <p14:tracePt t="158139" x="10980738" y="1579563"/>
          <p14:tracePt t="158148" x="10955338" y="1563688"/>
          <p14:tracePt t="158155" x="10931525" y="1555750"/>
          <p14:tracePt t="158163" x="10899775" y="1538288"/>
          <p14:tracePt t="158171" x="10868025" y="1522413"/>
          <p14:tracePt t="158180" x="10844213" y="1514475"/>
          <p14:tracePt t="158187" x="10804525" y="1506538"/>
          <p14:tracePt t="158196" x="10772775" y="1506538"/>
          <p14:tracePt t="158203" x="10725150" y="1498600"/>
          <p14:tracePt t="158213" x="10685463" y="1498600"/>
          <p14:tracePt t="158219" x="10637838" y="1490663"/>
          <p14:tracePt t="158230" x="10604500" y="1490663"/>
          <p14:tracePt t="158235" x="10572750" y="1482725"/>
          <p14:tracePt t="158243" x="10525125" y="1482725"/>
          <p14:tracePt t="158251" x="10493375" y="1482725"/>
          <p14:tracePt t="158259" x="10453688" y="1474788"/>
          <p14:tracePt t="158267" x="10421938" y="1474788"/>
          <p14:tracePt t="158275" x="10374313" y="1474788"/>
          <p14:tracePt t="158283" x="10350500" y="1474788"/>
          <p14:tracePt t="158291" x="10334625" y="1474788"/>
          <p14:tracePt t="158299" x="10326688" y="1474788"/>
          <p14:tracePt t="158307" x="10310813" y="1474788"/>
          <p14:tracePt t="158315" x="10302875" y="1474788"/>
          <p14:tracePt t="158331" x="10287000" y="1482725"/>
          <p14:tracePt t="158339" x="10287000" y="1490663"/>
          <p14:tracePt t="158347" x="10269538" y="1506538"/>
          <p14:tracePt t="158355" x="10269538" y="1514475"/>
          <p14:tracePt t="158364" x="10261600" y="1522413"/>
          <p14:tracePt t="158371" x="10253663" y="1530350"/>
          <p14:tracePt t="158380" x="10245725" y="1538288"/>
          <p14:tracePt t="158387" x="10229850" y="1555750"/>
          <p14:tracePt t="158397" x="10221913" y="1571625"/>
          <p14:tracePt t="158403" x="10213975" y="1587500"/>
          <p14:tracePt t="158413" x="10206038" y="1595438"/>
          <p14:tracePt t="158419" x="10190163" y="1627188"/>
          <p14:tracePt t="158427" x="10190163" y="1635125"/>
          <p14:tracePt t="158435" x="10174288" y="1651000"/>
          <p14:tracePt t="158443" x="10166350" y="1666875"/>
          <p14:tracePt t="158451" x="10166350" y="1682750"/>
          <p14:tracePt t="158459" x="10158413" y="1690688"/>
          <p14:tracePt t="158467" x="10158413" y="1706563"/>
          <p14:tracePt t="158475" x="10150475" y="1730375"/>
          <p14:tracePt t="158483" x="10150475" y="1746250"/>
          <p14:tracePt t="158491" x="10150475" y="1762125"/>
          <p14:tracePt t="158500" x="10150475" y="1770063"/>
          <p14:tracePt t="158507" x="10150475" y="1785938"/>
          <p14:tracePt t="158515" x="10150475" y="1801813"/>
          <p14:tracePt t="158523" x="10150475" y="1817688"/>
          <p14:tracePt t="158531" x="10158413" y="1833563"/>
          <p14:tracePt t="158539" x="10158413" y="1841500"/>
          <p14:tracePt t="158548" x="10158413" y="1857375"/>
          <p14:tracePt t="158555" x="10166350" y="1865313"/>
          <p14:tracePt t="158565" x="10174288" y="1873250"/>
          <p14:tracePt t="158571" x="10174288" y="1890713"/>
          <p14:tracePt t="158581" x="10174288" y="1898650"/>
          <p14:tracePt t="158587" x="10182225" y="1906588"/>
          <p14:tracePt t="158598" x="10198100" y="1922463"/>
          <p14:tracePt t="158603" x="10198100" y="1930400"/>
          <p14:tracePt t="158611" x="10206038" y="1938338"/>
          <p14:tracePt t="158619" x="10213975" y="1954213"/>
          <p14:tracePt t="158628" x="10221913" y="1962150"/>
          <p14:tracePt t="158635" x="10229850" y="1978025"/>
          <p14:tracePt t="158643" x="10237788" y="1993900"/>
          <p14:tracePt t="158651" x="10245725" y="2001838"/>
          <p14:tracePt t="158658" x="10253663" y="2017713"/>
          <p14:tracePt t="158667" x="10261600" y="2025650"/>
          <p14:tracePt t="158675" x="10269538" y="2033588"/>
          <p14:tracePt t="158683" x="10287000" y="2049463"/>
          <p14:tracePt t="158691" x="10294938" y="2057400"/>
          <p14:tracePt t="158699" x="10310813" y="2065338"/>
          <p14:tracePt t="158706" x="10318750" y="2073275"/>
          <p14:tracePt t="158715" x="10326688" y="2073275"/>
          <p14:tracePt t="158722" x="10342563" y="2081213"/>
          <p14:tracePt t="158738" x="10350500" y="2081213"/>
          <p14:tracePt t="158747" x="10358438" y="2089150"/>
          <p14:tracePt t="158754" x="10366375" y="2089150"/>
          <p14:tracePt t="158763" x="10382250" y="2089150"/>
          <p14:tracePt t="158770" x="10414000" y="2097088"/>
          <p14:tracePt t="158778" x="10437813" y="2097088"/>
          <p14:tracePt t="158786" x="10461625" y="2105025"/>
          <p14:tracePt t="158794" x="10485438" y="2105025"/>
          <p14:tracePt t="158804" x="10517188" y="2105025"/>
          <p14:tracePt t="158811" x="10541000" y="2105025"/>
          <p14:tracePt t="158820" x="10572750" y="2105025"/>
          <p14:tracePt t="158828" x="10596563" y="2105025"/>
          <p14:tracePt t="158836" x="10629900" y="2105025"/>
          <p14:tracePt t="158843" x="10645775" y="2097088"/>
          <p14:tracePt t="158852" x="10677525" y="2089150"/>
          <p14:tracePt t="158859" x="10701338" y="2089150"/>
          <p14:tracePt t="158868" x="10725150" y="2081213"/>
          <p14:tracePt t="158876" x="10748963" y="2073275"/>
          <p14:tracePt t="158885" x="10772775" y="2065338"/>
          <p14:tracePt t="158892" x="10796588" y="2057400"/>
          <p14:tracePt t="158902" x="10812463" y="2057400"/>
          <p14:tracePt t="158908" x="10820400" y="2049463"/>
          <p14:tracePt t="158918" x="10836275" y="2041525"/>
          <p14:tracePt t="158924" x="10852150" y="2033588"/>
          <p14:tracePt t="158935" x="10860088" y="2017713"/>
          <p14:tracePt t="158940" x="10883900" y="2001838"/>
          <p14:tracePt t="158951" x="10883900" y="1985963"/>
          <p14:tracePt t="158956" x="10899775" y="1970088"/>
          <p14:tracePt t="158964" x="10907713" y="1946275"/>
          <p14:tracePt t="158972" x="10923588" y="1930400"/>
          <p14:tracePt t="158979" x="10923588" y="1906588"/>
          <p14:tracePt t="158987" x="10939463" y="1890713"/>
          <p14:tracePt t="158995" x="10947400" y="1865313"/>
          <p14:tracePt t="159004" x="10947400" y="1849438"/>
          <p14:tracePt t="159010" x="10947400" y="1833563"/>
          <p14:tracePt t="159018" x="10947400" y="1809750"/>
          <p14:tracePt t="159026" x="10947400" y="1793875"/>
          <p14:tracePt t="159034" x="10947400" y="1778000"/>
          <p14:tracePt t="159042" x="10947400" y="1770063"/>
          <p14:tracePt t="159050" x="10947400" y="1754188"/>
          <p14:tracePt t="159058" x="10939463" y="1738313"/>
          <p14:tracePt t="159067" x="10939463" y="1730375"/>
          <p14:tracePt t="159075" x="10931525" y="1714500"/>
          <p14:tracePt t="159084" x="10923588" y="1706563"/>
          <p14:tracePt t="159091" x="10907713" y="1698625"/>
          <p14:tracePt t="159101" x="10899775" y="1682750"/>
          <p14:tracePt t="159107" x="10875963" y="1674813"/>
          <p14:tracePt t="159117" x="10860088" y="1666875"/>
          <p14:tracePt t="159123" x="10844213" y="1651000"/>
          <p14:tracePt t="159134" x="10828338" y="1651000"/>
          <p14:tracePt t="159139" x="10812463" y="1643063"/>
          <p14:tracePt t="159148" x="10780713" y="1627188"/>
          <p14:tracePt t="159155" x="10764838" y="1619250"/>
          <p14:tracePt t="159162" x="10741025" y="1611313"/>
          <p14:tracePt t="159170" x="10717213" y="1595438"/>
          <p14:tracePt t="159178" x="10693400" y="1595438"/>
          <p14:tracePt t="159187" x="10661650" y="1579563"/>
          <p14:tracePt t="159195" x="10645775" y="1571625"/>
          <p14:tracePt t="159203" x="10620375" y="1563688"/>
          <p14:tracePt t="159211" x="10604500" y="1555750"/>
          <p14:tracePt t="159220" x="10580688" y="1547813"/>
          <p14:tracePt t="159227" x="10564813" y="1547813"/>
          <p14:tracePt t="159235" x="10541000" y="1538288"/>
          <p14:tracePt t="159243" x="10517188" y="1538288"/>
          <p14:tracePt t="159251" x="10493375" y="1538288"/>
          <p14:tracePt t="159259" x="10469563" y="1538288"/>
          <p14:tracePt t="159269" x="10445750" y="1538288"/>
          <p14:tracePt t="159275" x="10414000" y="1538288"/>
          <p14:tracePt t="159285" x="10390188" y="1538288"/>
          <p14:tracePt t="159291" x="10374313" y="1538288"/>
          <p14:tracePt t="159302" x="10350500" y="1538288"/>
          <p14:tracePt t="159307" x="10334625" y="1538288"/>
          <p14:tracePt t="159318" x="10318750" y="1538288"/>
          <p14:tracePt t="159323" x="10310813" y="1538288"/>
          <p14:tracePt t="159331" x="10294938" y="1538288"/>
          <p14:tracePt t="159339" x="10279063" y="1547813"/>
          <p14:tracePt t="159355" x="10261600" y="1555750"/>
          <p14:tracePt t="159363" x="10253663" y="1563688"/>
          <p14:tracePt t="159371" x="10245725" y="1571625"/>
          <p14:tracePt t="159379" x="10245725" y="1579563"/>
          <p14:tracePt t="159388" x="10229850" y="1587500"/>
          <p14:tracePt t="159395" x="10229850" y="1595438"/>
          <p14:tracePt t="159403" x="10221913" y="1611313"/>
          <p14:tracePt t="159411" x="10213975" y="1619250"/>
          <p14:tracePt t="159420" x="10213975" y="1627188"/>
          <p14:tracePt t="159427" x="10213975" y="1651000"/>
          <p14:tracePt t="159435" x="10206038" y="1666875"/>
          <p14:tracePt t="159443" x="10198100" y="1682750"/>
          <p14:tracePt t="159452" x="10198100" y="1690688"/>
          <p14:tracePt t="159459" x="10198100" y="1706563"/>
          <p14:tracePt t="159469" x="10198100" y="1722438"/>
          <p14:tracePt t="159475" x="10190163" y="1746250"/>
          <p14:tracePt t="159486" x="10190163" y="1762125"/>
          <p14:tracePt t="159491" x="10190163" y="1778000"/>
          <p14:tracePt t="159502" x="10190163" y="1785938"/>
          <p14:tracePt t="159507" x="10198100" y="1801813"/>
          <p14:tracePt t="159516" x="10206038" y="1817688"/>
          <p14:tracePt t="159523" x="10213975" y="1825625"/>
          <p14:tracePt t="159531" x="10221913" y="1841500"/>
          <p14:tracePt t="159539" x="10221913" y="1857375"/>
          <p14:tracePt t="159547" x="10237788" y="1873250"/>
          <p14:tracePt t="159557" x="10245725" y="1890713"/>
          <p14:tracePt t="159563" x="10261600" y="1906588"/>
          <p14:tracePt t="159571" x="10261600" y="1914525"/>
          <p14:tracePt t="159579" x="10287000" y="1930400"/>
          <p14:tracePt t="159587" x="10294938" y="1946275"/>
          <p14:tracePt t="159595" x="10310813" y="1962150"/>
          <p14:tracePt t="159604" x="10318750" y="1978025"/>
          <p14:tracePt t="159611" x="10334625" y="1985963"/>
          <p14:tracePt t="159620" x="10358438" y="2001838"/>
          <p14:tracePt t="159627" x="10366375" y="2009775"/>
          <p14:tracePt t="159637" x="10382250" y="2017713"/>
          <p14:tracePt t="159643" x="10398125" y="2025650"/>
          <p14:tracePt t="159653" x="10421938" y="2033588"/>
          <p14:tracePt t="159659" x="10437813" y="2041525"/>
          <p14:tracePt t="159671" x="10469563" y="2041525"/>
          <p14:tracePt t="159675" x="10493375" y="2041525"/>
          <p14:tracePt t="159683" x="10517188" y="2041525"/>
          <p14:tracePt t="159691" x="10541000" y="2041525"/>
          <p14:tracePt t="159699" x="10564813" y="2041525"/>
          <p14:tracePt t="159707" x="10572750" y="2041525"/>
          <p14:tracePt t="159715" x="10580688" y="2041525"/>
          <p14:tracePt t="159723" x="10596563" y="2033588"/>
          <p14:tracePt t="159731" x="10604500" y="2033588"/>
          <p14:tracePt t="159740" x="10620375" y="2025650"/>
          <p14:tracePt t="159747" x="10629900" y="2017713"/>
          <p14:tracePt t="159755" x="10645775" y="2009775"/>
          <p14:tracePt t="159762" x="10661650" y="2009775"/>
          <p14:tracePt t="159771" x="10685463" y="2001838"/>
          <p14:tracePt t="159778" x="10725150" y="1993900"/>
          <p14:tracePt t="159786" x="10748963" y="1978025"/>
          <p14:tracePt t="159795" x="10788650" y="1970088"/>
          <p14:tracePt t="159803" x="10812463" y="1954213"/>
          <p14:tracePt t="159810" x="10836275" y="1930400"/>
          <p14:tracePt t="159818" x="10868025" y="1914525"/>
          <p14:tracePt t="159826" x="10883900" y="1890713"/>
          <p14:tracePt t="159835" x="10899775" y="1865313"/>
          <p14:tracePt t="159842" x="10899775" y="1849438"/>
          <p14:tracePt t="159852" x="10907713" y="1825625"/>
          <p14:tracePt t="159858" x="10907713" y="1817688"/>
          <p14:tracePt t="159866" x="10907713" y="1801813"/>
          <p14:tracePt t="159875" x="10907713" y="1785938"/>
          <p14:tracePt t="159891" x="10907713" y="1778000"/>
          <p14:tracePt t="159899" x="10907713" y="1770063"/>
          <p14:tracePt t="160012" x="10899775" y="1770063"/>
          <p14:tracePt t="160021" x="10899775" y="1762125"/>
          <p14:tracePt t="160028" x="10891838" y="1762125"/>
          <p14:tracePt t="160038" x="10891838" y="1746250"/>
          <p14:tracePt t="160044" x="10875963" y="1746250"/>
          <p14:tracePt t="160052" x="10875963" y="1738313"/>
          <p14:tracePt t="160060" x="10868025" y="1730375"/>
          <p14:tracePt t="160068" x="10860088" y="1730375"/>
          <p14:tracePt t="160460" x="10852150" y="1730375"/>
          <p14:tracePt t="160475" x="10836275" y="1738313"/>
          <p14:tracePt t="160483" x="10820400" y="1746250"/>
          <p14:tracePt t="160491" x="10796588" y="1762125"/>
          <p14:tracePt t="160499" x="10756900" y="1785938"/>
          <p14:tracePt t="160507" x="10717213" y="1817688"/>
          <p14:tracePt t="160515" x="10685463" y="1833563"/>
          <p14:tracePt t="160523" x="10645775" y="1865313"/>
          <p14:tracePt t="160531" x="10604500" y="1898650"/>
          <p14:tracePt t="160540" x="10564813" y="1938338"/>
          <p14:tracePt t="160547" x="10541000" y="1970088"/>
          <p14:tracePt t="160556" x="10509250" y="1993900"/>
          <p14:tracePt t="160563" x="10485438" y="2025650"/>
          <p14:tracePt t="160573" x="10477500" y="2049463"/>
          <p14:tracePt t="160579" x="10461625" y="2073275"/>
          <p14:tracePt t="160587" x="10445750" y="2112963"/>
          <p14:tracePt t="160595" x="10445750" y="2136775"/>
          <p14:tracePt t="160603" x="10429875" y="2168525"/>
          <p14:tracePt t="160611" x="10414000" y="2200275"/>
          <p14:tracePt t="160619" x="10398125" y="2233613"/>
          <p14:tracePt t="160627" x="10382250" y="2281238"/>
          <p14:tracePt t="160635" x="10374313" y="2312988"/>
          <p14:tracePt t="160643" x="10350500" y="2360613"/>
          <p14:tracePt t="160651" x="10334625" y="2400300"/>
          <p14:tracePt t="160659" x="10310813" y="2439988"/>
          <p14:tracePt t="160667" x="10294938" y="2463800"/>
          <p14:tracePt t="160675" x="10279063" y="2487613"/>
          <p14:tracePt t="160682" x="10261600" y="2511425"/>
          <p14:tracePt t="160691" x="10253663" y="2527300"/>
          <p14:tracePt t="160699" x="10237788" y="2535238"/>
          <p14:tracePt t="160708" x="10237788" y="2551113"/>
          <p14:tracePt t="160715" x="10221913" y="2559050"/>
          <p14:tracePt t="160723" x="10213975" y="2576513"/>
          <p14:tracePt t="160731" x="10213975" y="2592388"/>
          <p14:tracePt t="160741" x="10198100" y="2608263"/>
          <p14:tracePt t="160747" x="10190163" y="2616200"/>
          <p14:tracePt t="160755" x="10174288" y="2632075"/>
          <p14:tracePt t="160763" x="10174288" y="2640013"/>
          <p14:tracePt t="160771" x="10158413" y="2655888"/>
          <p14:tracePt t="160779" x="10142538" y="2663825"/>
          <p14:tracePt t="160787" x="10134600" y="2671763"/>
          <p14:tracePt t="160795" x="10110788" y="2679700"/>
          <p14:tracePt t="160803" x="10094913" y="2687638"/>
          <p14:tracePt t="160811" x="10071100" y="2703513"/>
          <p14:tracePt t="160819" x="10047288" y="2703513"/>
          <p14:tracePt t="160828" x="10031413" y="2719388"/>
          <p14:tracePt t="160835" x="10007600" y="2727325"/>
          <p14:tracePt t="160842" x="9983788" y="2727325"/>
          <p14:tracePt t="160850" x="9959975" y="2735263"/>
          <p14:tracePt t="160859" x="9944100" y="2743200"/>
          <p14:tracePt t="160866" x="9926638" y="2751138"/>
          <p14:tracePt t="160875" x="9918700" y="2751138"/>
          <p14:tracePt t="160882" x="9902825" y="2751138"/>
          <p14:tracePt t="160890" x="9894888" y="2751138"/>
          <p14:tracePt t="160898" x="9886950" y="2751138"/>
          <p14:tracePt t="160914" x="9879013" y="2751138"/>
          <p14:tracePt t="160940" x="9871075" y="2751138"/>
          <p14:tracePt t="160964" x="9855200" y="2751138"/>
          <p14:tracePt t="160981" x="9847263" y="2751138"/>
          <p14:tracePt t="160987" x="9839325" y="2743200"/>
          <p14:tracePt t="161098" x="9847263" y="2743200"/>
          <p14:tracePt t="161109" x="9863138" y="2743200"/>
          <p14:tracePt t="161116" x="9871075" y="2743200"/>
          <p14:tracePt t="161125" x="9886950" y="2743200"/>
          <p14:tracePt t="161132" x="9902825" y="2743200"/>
          <p14:tracePt t="161139" x="9926638" y="2735263"/>
          <p14:tracePt t="161147" x="9944100" y="2727325"/>
          <p14:tracePt t="161155" x="9952038" y="2711450"/>
          <p14:tracePt t="161163" x="9967913" y="2695575"/>
          <p14:tracePt t="161170" x="9991725" y="2663825"/>
          <p14:tracePt t="161178" x="10007600" y="2640013"/>
          <p14:tracePt t="161186" x="10031413" y="2600325"/>
          <p14:tracePt t="161194" x="10039350" y="2576513"/>
          <p14:tracePt t="161202" x="10055225" y="2527300"/>
          <p14:tracePt t="161210" x="10071100" y="2495550"/>
          <p14:tracePt t="161218" x="10079038" y="2455863"/>
          <p14:tracePt t="161227" x="10079038" y="2432050"/>
          <p14:tracePt t="161235" x="10079038" y="2400300"/>
          <p14:tracePt t="161244" x="10079038" y="2384425"/>
          <p14:tracePt t="161251" x="10079038" y="2352675"/>
          <p14:tracePt t="161260" x="10079038" y="2336800"/>
          <p14:tracePt t="161267" x="10079038" y="2312988"/>
          <p14:tracePt t="161277" x="10079038" y="2297113"/>
          <p14:tracePt t="161283" x="10071100" y="2273300"/>
          <p14:tracePt t="161293" x="10071100" y="2257425"/>
          <p14:tracePt t="161299" x="10055225" y="2233613"/>
          <p14:tracePt t="161307" x="10047288" y="2208213"/>
          <p14:tracePt t="161315" x="10039350" y="2192338"/>
          <p14:tracePt t="161323" x="10023475" y="2176463"/>
          <p14:tracePt t="161331" x="10015538" y="2160588"/>
          <p14:tracePt t="161339" x="10007600" y="2136775"/>
          <p14:tracePt t="161347" x="9999663" y="2120900"/>
          <p14:tracePt t="161355" x="9983788" y="2105025"/>
          <p14:tracePt t="161363" x="9975850" y="2089150"/>
          <p14:tracePt t="161371" x="9975850" y="2065338"/>
          <p14:tracePt t="161379" x="9967913" y="2049463"/>
          <p14:tracePt t="161387" x="9967913" y="2025650"/>
          <p14:tracePt t="161395" x="9959975" y="2009775"/>
          <p14:tracePt t="161403" x="9959975" y="1993900"/>
          <p14:tracePt t="161410" x="9959975" y="1985963"/>
          <p14:tracePt t="161419" x="9959975" y="1978025"/>
          <p14:tracePt t="161435" x="9959975" y="1970088"/>
          <p14:tracePt t="161444" x="9959975" y="1962150"/>
          <p14:tracePt t="161724" x="9959975" y="1954213"/>
          <p14:tracePt t="161732" x="9959975" y="1946275"/>
          <p14:tracePt t="161740" x="9959975" y="1938338"/>
          <p14:tracePt t="161749" x="9959975" y="1930400"/>
          <p14:tracePt t="161756" x="9959975" y="1914525"/>
          <p14:tracePt t="161772" x="9959975" y="1906588"/>
          <p14:tracePt t="161783" x="9959975" y="1898650"/>
          <p14:tracePt t="162068" x="9959975" y="1890713"/>
          <p14:tracePt t="162076" x="9975850" y="1890713"/>
          <p14:tracePt t="162084" x="9991725" y="1881188"/>
          <p14:tracePt t="162092" x="10015538" y="1873250"/>
          <p14:tracePt t="162100" x="10031413" y="1873250"/>
          <p14:tracePt t="162108" x="10055225" y="1865313"/>
          <p14:tracePt t="162118" x="10071100" y="1865313"/>
          <p14:tracePt t="162124" x="10094913" y="1865313"/>
          <p14:tracePt t="162132" x="10118725" y="1857375"/>
          <p14:tracePt t="162139" x="10134600" y="1857375"/>
          <p14:tracePt t="162148" x="10142538" y="1857375"/>
          <p14:tracePt t="162155" x="10150475" y="1857375"/>
          <p14:tracePt t="162420" x="10142538" y="1857375"/>
          <p14:tracePt t="162436" x="10134600" y="1857375"/>
          <p14:tracePt t="162452" x="10126663" y="1857375"/>
          <p14:tracePt t="162460" x="10118725" y="1857375"/>
          <p14:tracePt t="162467" x="10110788" y="1857375"/>
          <p14:tracePt t="165284" x="10110788" y="1873250"/>
          <p14:tracePt t="165292" x="10110788" y="1938338"/>
          <p14:tracePt t="165300" x="10102850" y="2017713"/>
          <p14:tracePt t="165308" x="10102850" y="2105025"/>
          <p14:tracePt t="165317" x="10094913" y="2208213"/>
          <p14:tracePt t="165324" x="10094913" y="2305050"/>
          <p14:tracePt t="165332" x="10094913" y="2408238"/>
          <p14:tracePt t="165339" x="10086975" y="2511425"/>
          <p14:tracePt t="165347" x="10086975" y="2600325"/>
          <p14:tracePt t="165355" x="10086975" y="2671763"/>
          <p14:tracePt t="165363" x="10086975" y="2727325"/>
          <p14:tracePt t="165371" x="10086975" y="2774950"/>
          <p14:tracePt t="165380" x="10086975" y="2798763"/>
          <p14:tracePt t="165387" x="10094913" y="2814638"/>
          <p14:tracePt t="165396" x="10094913" y="2822575"/>
          <p14:tracePt t="165403" x="10094913" y="2830513"/>
          <p14:tracePt t="165413" x="10102850" y="2830513"/>
          <p14:tracePt t="165532" x="10086975" y="2830513"/>
          <p14:tracePt t="165540" x="10063163" y="2830513"/>
          <p14:tracePt t="165548" x="10039350" y="2822575"/>
          <p14:tracePt t="165556" x="9991725" y="2806700"/>
          <p14:tracePt t="165566" x="9952038" y="2798763"/>
          <p14:tracePt t="165572" x="9886950" y="2798763"/>
          <p14:tracePt t="165583" x="9839325" y="2790825"/>
          <p14:tracePt t="165588" x="9767888" y="2790825"/>
          <p14:tracePt t="165599" x="9704388" y="2790825"/>
          <p14:tracePt t="165604" x="9632950" y="2790825"/>
          <p14:tracePt t="165612" x="9575800" y="2782888"/>
          <p14:tracePt t="165619" x="9512300" y="2782888"/>
          <p14:tracePt t="165628" x="9464675" y="2774950"/>
          <p14:tracePt t="165635" x="9424988" y="2774950"/>
          <p14:tracePt t="165643" x="9385300" y="2774950"/>
          <p14:tracePt t="165651" x="9369425" y="2767013"/>
          <p14:tracePt t="165659" x="9361488" y="2767013"/>
          <p14:tracePt t="165764" x="9369425" y="2767013"/>
          <p14:tracePt t="165772" x="9377363" y="2774950"/>
          <p14:tracePt t="165782" x="9393238" y="2782888"/>
          <p14:tracePt t="165788" x="9401175" y="2790825"/>
          <p14:tracePt t="165796" x="9424988" y="2798763"/>
          <p14:tracePt t="165804" x="9448800" y="2814638"/>
          <p14:tracePt t="165812" x="9464675" y="2822575"/>
          <p14:tracePt t="165821" x="9488488" y="2822575"/>
          <p14:tracePt t="165828" x="9504363" y="2830513"/>
          <p14:tracePt t="165836" x="9528175" y="2830513"/>
          <p14:tracePt t="165843" x="9551988" y="2838450"/>
          <p14:tracePt t="165852" x="9575800" y="2838450"/>
          <p14:tracePt t="165860" x="9609138" y="2838450"/>
          <p14:tracePt t="165868" x="9632950" y="2838450"/>
          <p14:tracePt t="165876" x="9656763" y="2838450"/>
          <p14:tracePt t="165884" x="9672638" y="2838450"/>
          <p14:tracePt t="165892" x="9688513" y="2838450"/>
          <p14:tracePt t="165902" x="9696450" y="2838450"/>
          <p14:tracePt t="165908" x="9704388" y="2838450"/>
          <p14:tracePt t="166116" x="9712325" y="2838450"/>
          <p14:tracePt t="166135" x="9728200" y="2838450"/>
          <p14:tracePt t="166141" x="9752013" y="2838450"/>
          <p14:tracePt t="166149" x="9767888" y="2838450"/>
          <p14:tracePt t="166155" x="9799638" y="2822575"/>
          <p14:tracePt t="166163" x="9823450" y="2806700"/>
          <p14:tracePt t="166171" x="9871075" y="2782888"/>
          <p14:tracePt t="166179" x="9910763" y="2767013"/>
          <p14:tracePt t="166187" x="9952038" y="2735263"/>
          <p14:tracePt t="166195" x="9975850" y="2703513"/>
          <p14:tracePt t="166204" x="10007600" y="2663825"/>
          <p14:tracePt t="166210" x="10031413" y="2640013"/>
          <p14:tracePt t="166218" x="10047288" y="2600325"/>
          <p14:tracePt t="166226" x="10055225" y="2566988"/>
          <p14:tracePt t="166234" x="10071100" y="2527300"/>
          <p14:tracePt t="166242" x="10079038" y="2495550"/>
          <p14:tracePt t="166250" x="10086975" y="2471738"/>
          <p14:tracePt t="166258" x="10086975" y="2447925"/>
          <p14:tracePt t="166266" x="10086975" y="2424113"/>
          <p14:tracePt t="166274" x="10086975" y="2408238"/>
          <p14:tracePt t="166282" x="10086975" y="2384425"/>
          <p14:tracePt t="166290" x="10086975" y="2368550"/>
          <p14:tracePt t="166302" x="10079038" y="2336800"/>
          <p14:tracePt t="166307" x="10071100" y="2312988"/>
          <p14:tracePt t="166318" x="10063163" y="2289175"/>
          <p14:tracePt t="166323" x="10063163" y="2265363"/>
          <p14:tracePt t="166331" x="10055225" y="2241550"/>
          <p14:tracePt t="166339" x="10047288" y="2216150"/>
          <p14:tracePt t="166348" x="10047288" y="2192338"/>
          <p14:tracePt t="166355" x="10047288" y="2176463"/>
          <p14:tracePt t="166363" x="10047288" y="2152650"/>
          <p14:tracePt t="166371" x="10047288" y="2128838"/>
          <p14:tracePt t="166379" x="10047288" y="2112963"/>
          <p14:tracePt t="166388" x="10047288" y="2097088"/>
          <p14:tracePt t="166395" x="10047288" y="2073275"/>
          <p14:tracePt t="166403" x="10047288" y="2057400"/>
          <p14:tracePt t="166411" x="10055225" y="2049463"/>
          <p14:tracePt t="166419" x="10055225" y="2033588"/>
          <p14:tracePt t="166428" x="10063163" y="2009775"/>
          <p14:tracePt t="166435" x="10071100" y="2001838"/>
          <p14:tracePt t="166443" x="10079038" y="1985963"/>
          <p14:tracePt t="166453" x="10086975" y="1970088"/>
          <p14:tracePt t="166459" x="10102850" y="1954213"/>
          <p14:tracePt t="166469" x="10102850" y="1946275"/>
          <p14:tracePt t="166475" x="10118725" y="1930400"/>
          <p14:tracePt t="166486" x="10126663" y="1914525"/>
          <p14:tracePt t="166491" x="10142538" y="1906588"/>
          <p14:tracePt t="166503" x="10158413" y="1890713"/>
          <p14:tracePt t="166508" x="10166350" y="1881188"/>
          <p14:tracePt t="166515" x="10182225" y="1865313"/>
          <p14:tracePt t="166523" x="10198100" y="1865313"/>
          <p14:tracePt t="166531" x="10206038" y="1857375"/>
          <p14:tracePt t="166539" x="10221913" y="1849438"/>
          <p14:tracePt t="166547" x="10237788" y="1849438"/>
          <p14:tracePt t="166555" x="10253663" y="1841500"/>
          <p14:tracePt t="166564" x="10279063" y="1833563"/>
          <p14:tracePt t="166572" x="10294938" y="1825625"/>
          <p14:tracePt t="166579" x="10310813" y="1825625"/>
          <p14:tracePt t="166588" x="10334625" y="1825625"/>
          <p14:tracePt t="166595" x="10350500" y="1825625"/>
          <p14:tracePt t="166604" x="10366375" y="1825625"/>
          <p14:tracePt t="166611" x="10390188" y="1825625"/>
          <p14:tracePt t="166621" x="10406063" y="1825625"/>
          <p14:tracePt t="166628" x="10429875" y="1825625"/>
          <p14:tracePt t="166637" x="10445750" y="1825625"/>
          <p14:tracePt t="166643" x="10461625" y="1825625"/>
          <p14:tracePt t="166653" x="10485438" y="1825625"/>
          <p14:tracePt t="166658" x="10501313" y="1825625"/>
          <p14:tracePt t="166668" x="10525125" y="1833563"/>
          <p14:tracePt t="166674" x="10541000" y="1841500"/>
          <p14:tracePt t="166684" x="10548938" y="1841500"/>
          <p14:tracePt t="166690" x="10564813" y="1849438"/>
          <p14:tracePt t="166698" x="10572750" y="1857375"/>
          <p14:tracePt t="166707" x="10580688" y="1857375"/>
          <p14:tracePt t="166714" x="10604500" y="1873250"/>
          <p14:tracePt t="166723" x="10620375" y="1881188"/>
          <p14:tracePt t="166730" x="10637838" y="1906588"/>
          <p14:tracePt t="166738" x="10653713" y="1914525"/>
          <p14:tracePt t="166747" x="10685463" y="1930400"/>
          <p14:tracePt t="166756" x="10709275" y="1938338"/>
          <p14:tracePt t="166763" x="10725150" y="1954213"/>
          <p14:tracePt t="166773" x="10756900" y="1962150"/>
          <p14:tracePt t="166779" x="10780713" y="1978025"/>
          <p14:tracePt t="166789" x="10796588" y="1985963"/>
          <p14:tracePt t="166796" x="10820400" y="1993900"/>
          <p14:tracePt t="166805" x="10828338" y="2009775"/>
          <p14:tracePt t="166812" x="10844213" y="2009775"/>
          <p14:tracePt t="166822" x="10844213" y="2017713"/>
          <p14:tracePt t="166828" x="10852150" y="2025650"/>
          <p14:tracePt t="166839" x="10860088" y="2033588"/>
          <p14:tracePt t="166844" x="10860088" y="2041525"/>
          <p14:tracePt t="166856" x="10868025" y="2049463"/>
          <p14:tracePt t="166860" x="10875963" y="2065338"/>
          <p14:tracePt t="166873" x="10875963" y="2073275"/>
          <p14:tracePt t="166876" x="10883900" y="2089150"/>
          <p14:tracePt t="166884" x="10891838" y="2112963"/>
          <p14:tracePt t="166892" x="10891838" y="2120900"/>
          <p14:tracePt t="166899" x="10907713" y="2144713"/>
          <p14:tracePt t="166907" x="10915650" y="2160588"/>
          <p14:tracePt t="166914" x="10931525" y="2192338"/>
          <p14:tracePt t="166923" x="10947400" y="2216150"/>
          <p14:tracePt t="166930" x="10971213" y="2233613"/>
          <p14:tracePt t="166939" x="11004550" y="2265363"/>
          <p14:tracePt t="166946" x="11028363" y="2297113"/>
          <p14:tracePt t="166955" x="11068050" y="2320925"/>
          <p14:tracePt t="166963" x="11099800" y="2336800"/>
          <p14:tracePt t="166971" x="11131550" y="2360613"/>
          <p14:tracePt t="166978" x="11163300" y="2376488"/>
          <p14:tracePt t="166987" x="11179175" y="2392363"/>
          <p14:tracePt t="166995" x="11195050" y="2400300"/>
          <p14:tracePt t="167005" x="11210925" y="2416175"/>
          <p14:tracePt t="167011" x="11226800" y="2424113"/>
          <p14:tracePt t="167020" x="11234738" y="2439988"/>
          <p14:tracePt t="167027" x="11250613" y="2447925"/>
          <p14:tracePt t="167037" x="11258550" y="2463800"/>
          <p14:tracePt t="167042" x="11266488" y="2479675"/>
          <p14:tracePt t="167051" x="11274425" y="2487613"/>
          <p14:tracePt t="167059" x="11290300" y="2503488"/>
          <p14:tracePt t="167066" x="11290300" y="2527300"/>
          <p14:tracePt t="167075" x="11306175" y="2535238"/>
          <p14:tracePt t="167082" x="11314113" y="2551113"/>
          <p14:tracePt t="167091" x="11323638" y="2566988"/>
          <p14:tracePt t="167098" x="11331575" y="2566988"/>
          <p14:tracePt t="167107" x="11331575" y="2584450"/>
          <p14:tracePt t="167571" x="11314113" y="2576513"/>
          <p14:tracePt t="167578" x="11290300" y="2566988"/>
          <p14:tracePt t="167586" x="11266488" y="2566988"/>
          <p14:tracePt t="167594" x="11226800" y="2559050"/>
          <p14:tracePt t="167602" x="11179175" y="2559050"/>
          <p14:tracePt t="167610" x="11131550" y="2559050"/>
          <p14:tracePt t="167618" x="11075988" y="2566988"/>
          <p14:tracePt t="167626" x="11020425" y="2584450"/>
          <p14:tracePt t="167634" x="10947400" y="2608263"/>
          <p14:tracePt t="167642" x="10883900" y="2640013"/>
          <p14:tracePt t="167650" x="10804525" y="2679700"/>
          <p14:tracePt t="167659" x="10725150" y="2719388"/>
          <p14:tracePt t="167666" x="10661650" y="2751138"/>
          <p14:tracePt t="167675" x="10596563" y="2774950"/>
          <p14:tracePt t="167682" x="10541000" y="2790825"/>
          <p14:tracePt t="167691" x="10485438" y="2806700"/>
          <p14:tracePt t="167698" x="10421938" y="2814638"/>
          <p14:tracePt t="167706" x="10350500" y="2814638"/>
          <p14:tracePt t="167714" x="10269538" y="2814638"/>
          <p14:tracePt t="167722" x="10198100" y="2806700"/>
          <p14:tracePt t="167730" x="10126663" y="2798763"/>
          <p14:tracePt t="167739" x="10055225" y="2790825"/>
          <p14:tracePt t="167746" x="9999663" y="2782888"/>
          <p14:tracePt t="167755" x="9959975" y="2782888"/>
          <p14:tracePt t="167762" x="9918700" y="2782888"/>
          <p14:tracePt t="167772" x="9879013" y="2774950"/>
          <p14:tracePt t="167779" x="9863138" y="2774950"/>
          <p14:tracePt t="167788" x="9847263" y="2774950"/>
          <p14:tracePt t="167795" x="9839325" y="2774950"/>
          <p14:tracePt t="167803" x="9831388" y="2774950"/>
          <p14:tracePt t="167875" x="9823450" y="2774950"/>
          <p14:tracePt t="167883" x="9815513" y="2774950"/>
          <p14:tracePt t="167891" x="9807575" y="2774950"/>
          <p14:tracePt t="167899" x="9799638" y="2774950"/>
          <p14:tracePt t="167907" x="9791700" y="2774950"/>
          <p14:tracePt t="167915" x="9775825" y="2774950"/>
          <p14:tracePt t="167924" x="9752013" y="2774950"/>
          <p14:tracePt t="167931" x="9728200" y="2759075"/>
          <p14:tracePt t="167940" x="9704388" y="2743200"/>
          <p14:tracePt t="167946" x="9664700" y="2719388"/>
          <p14:tracePt t="167955" x="9640888" y="2711450"/>
          <p14:tracePt t="167963" x="9609138" y="2695575"/>
          <p14:tracePt t="167975" x="9593263" y="2687638"/>
          <p14:tracePt t="167978" x="9575800" y="2679700"/>
          <p14:tracePt t="167986" x="9559925" y="2671763"/>
          <p14:tracePt t="167994" x="9551988" y="2671763"/>
          <p14:tracePt t="168204" x="9559925" y="2671763"/>
          <p14:tracePt t="168212" x="9567863" y="2671763"/>
          <p14:tracePt t="168227" x="9585325" y="2671763"/>
          <p14:tracePt t="168236" x="9593263" y="2671763"/>
          <p14:tracePt t="168246" x="9609138" y="2671763"/>
          <p14:tracePt t="168252" x="9625013" y="2671763"/>
          <p14:tracePt t="168263" x="9648825" y="2671763"/>
          <p14:tracePt t="168268" x="9672638" y="2671763"/>
          <p14:tracePt t="168279" x="9696450" y="2671763"/>
          <p14:tracePt t="168283" x="9720263" y="2671763"/>
          <p14:tracePt t="168295" x="9744075" y="2671763"/>
          <p14:tracePt t="168300" x="9775825" y="2671763"/>
          <p14:tracePt t="168309" x="9799638" y="2671763"/>
          <p14:tracePt t="168317" x="9823450" y="2671763"/>
          <p14:tracePt t="168324" x="9847263" y="2663825"/>
          <p14:tracePt t="168332" x="9871075" y="2663825"/>
          <p14:tracePt t="168339" x="9894888" y="2663825"/>
          <p14:tracePt t="168347" x="9910763" y="2655888"/>
          <p14:tracePt t="168355" x="9918700" y="2647950"/>
          <p14:tracePt t="168363" x="9936163" y="2640013"/>
          <p14:tracePt t="168370" x="9944100" y="2624138"/>
          <p14:tracePt t="168378" x="9959975" y="2616200"/>
          <p14:tracePt t="168386" x="9959975" y="2600325"/>
          <p14:tracePt t="168394" x="9967913" y="2592388"/>
          <p14:tracePt t="168402" x="9967913" y="2584450"/>
          <p14:tracePt t="168410" x="9967913" y="2576513"/>
          <p14:tracePt t="168418" x="9967913" y="2551113"/>
          <p14:tracePt t="168428" x="9967913" y="2535238"/>
          <p14:tracePt t="168435" x="9967913" y="2527300"/>
          <p14:tracePt t="168444" x="9967913" y="2511425"/>
          <p14:tracePt t="168451" x="9959975" y="2487613"/>
          <p14:tracePt t="168461" x="9952038" y="2471738"/>
          <p14:tracePt t="168467" x="9944100" y="2447925"/>
          <p14:tracePt t="168478" x="9936163" y="2439988"/>
          <p14:tracePt t="168483" x="9926638" y="2416175"/>
          <p14:tracePt t="168491" x="9926638" y="2384425"/>
          <p14:tracePt t="168499" x="9918700" y="2352675"/>
          <p14:tracePt t="168508" x="9918700" y="2312988"/>
          <p14:tracePt t="168515" x="9918700" y="2281238"/>
          <p14:tracePt t="168523" x="9918700" y="2249488"/>
          <p14:tracePt t="168531" x="9918700" y="2208213"/>
          <p14:tracePt t="168539" x="9918700" y="2176463"/>
          <p14:tracePt t="168546" x="9918700" y="2152650"/>
          <p14:tracePt t="168554" x="9918700" y="2128838"/>
          <p14:tracePt t="168562" x="9918700" y="2112963"/>
          <p14:tracePt t="168570" x="9918700" y="2089150"/>
          <p14:tracePt t="168578" x="9926638" y="2065338"/>
          <p14:tracePt t="168586" x="9936163" y="2049463"/>
          <p14:tracePt t="168594" x="9936163" y="2033588"/>
          <p14:tracePt t="168602" x="9944100" y="2009775"/>
          <p14:tracePt t="168612" x="9952038" y="1993900"/>
          <p14:tracePt t="168619" x="9959975" y="1978025"/>
          <p14:tracePt t="168630" x="9967913" y="1970088"/>
          <p14:tracePt t="168635" x="9975850" y="1954213"/>
          <p14:tracePt t="168651" x="9983788" y="1946275"/>
          <p14:tracePt t="168667" x="9991725" y="1938338"/>
          <p14:tracePt t="168675" x="9999663" y="1930400"/>
          <p14:tracePt t="168683" x="10007600" y="1930400"/>
          <p14:tracePt t="168690" x="10015538" y="1922463"/>
          <p14:tracePt t="168699" x="10031413" y="1914525"/>
          <p14:tracePt t="168707" x="10039350" y="1906588"/>
          <p14:tracePt t="168715" x="10039350" y="1898650"/>
          <p14:tracePt t="168723" x="10055225" y="1898650"/>
          <p14:tracePt t="168730" x="10055225" y="1890713"/>
          <p14:tracePt t="168738" x="10071100" y="1890713"/>
          <p14:tracePt t="168746" x="10071100" y="1881188"/>
          <p14:tracePt t="168754" x="10079038" y="1881188"/>
          <p14:tracePt t="168762" x="10079038" y="1873250"/>
          <p14:tracePt t="168770" x="10086975" y="1873250"/>
          <p14:tracePt t="170796" x="10086975" y="1881188"/>
          <p14:tracePt t="170806" x="10086975" y="1898650"/>
          <p14:tracePt t="170812" x="10086975" y="1906588"/>
          <p14:tracePt t="170822" x="10086975" y="1914525"/>
          <p14:tracePt t="170830" x="10086975" y="1922463"/>
          <p14:tracePt t="170844" x="10086975" y="1938338"/>
          <p14:tracePt t="170852" x="10079038" y="1946275"/>
          <p14:tracePt t="170860" x="10071100" y="1954213"/>
          <p14:tracePt t="170868" x="10071100" y="1962150"/>
          <p14:tracePt t="170884" x="10063163" y="1970088"/>
          <p14:tracePt t="170892" x="10063163" y="1978025"/>
          <p14:tracePt t="170899" x="10063163" y="1985963"/>
          <p14:tracePt t="170909" x="10055225" y="1985963"/>
          <p14:tracePt t="170925" x="10055225" y="1993900"/>
          <p14:tracePt t="170941" x="10047288" y="1993900"/>
          <p14:tracePt t="170948" x="10047288" y="2001838"/>
          <p14:tracePt t="170958" x="10047288" y="2009775"/>
          <p14:tracePt t="170991" x="10047288" y="2017713"/>
          <p14:tracePt t="171012" x="10047288" y="2025650"/>
          <p14:tracePt t="171028" x="10055225" y="2025650"/>
          <p14:tracePt t="171037" x="10055225" y="2041525"/>
          <p14:tracePt t="171043" x="10063163" y="2041525"/>
          <p14:tracePt t="171051" x="10063163" y="2049463"/>
          <p14:tracePt t="171060" x="10063163" y="2057400"/>
          <p14:tracePt t="171067" x="10063163" y="2065338"/>
          <p14:tracePt t="171076" x="10071100" y="2073275"/>
          <p14:tracePt t="171084" x="10071100" y="2081213"/>
          <p14:tracePt t="171092" x="10071100" y="2097088"/>
          <p14:tracePt t="171099" x="10071100" y="2112963"/>
          <p14:tracePt t="171107" x="10071100" y="2136775"/>
          <p14:tracePt t="171115" x="10071100" y="2160588"/>
          <p14:tracePt t="171124" x="10071100" y="2184400"/>
          <p14:tracePt t="171131" x="10063163" y="2208213"/>
          <p14:tracePt t="171140" x="10055225" y="2224088"/>
          <p14:tracePt t="171147" x="10047288" y="2249488"/>
          <p14:tracePt t="171156" x="10047288" y="2257425"/>
          <p14:tracePt t="171163" x="10031413" y="2281238"/>
          <p14:tracePt t="171173" x="10023475" y="2289175"/>
          <p14:tracePt t="171179" x="10015538" y="2305050"/>
          <p14:tracePt t="171187" x="10007600" y="2320925"/>
          <p14:tracePt t="171203" x="9999663" y="2328863"/>
          <p14:tracePt t="171211" x="9991725" y="2336800"/>
          <p14:tracePt t="171219" x="9975850" y="2352675"/>
          <p14:tracePt t="171235" x="9967913" y="2352675"/>
          <p14:tracePt t="171243" x="9967913" y="2360613"/>
          <p14:tracePt t="171251" x="9959975" y="2360613"/>
          <p14:tracePt t="171259" x="9952038" y="2360613"/>
          <p14:tracePt t="171340" x="9952038" y="2368550"/>
          <p14:tracePt t="171358" x="9944100" y="2384425"/>
          <p14:tracePt t="171364" x="9944100" y="2392363"/>
          <p14:tracePt t="171372" x="9944100" y="2408238"/>
          <p14:tracePt t="171380" x="9944100" y="2416175"/>
          <p14:tracePt t="171388" x="9944100" y="2432050"/>
          <p14:tracePt t="171396" x="9944100" y="2455863"/>
          <p14:tracePt t="171403" x="9952038" y="2463800"/>
          <p14:tracePt t="171412" x="9952038" y="2479675"/>
          <p14:tracePt t="171420" x="9959975" y="2495550"/>
          <p14:tracePt t="171428" x="9967913" y="2495550"/>
          <p14:tracePt t="171436" x="9967913" y="2503488"/>
          <p14:tracePt t="171444" x="9975850" y="2511425"/>
          <p14:tracePt t="171451" x="9975850" y="2519363"/>
          <p14:tracePt t="171476" x="9983788" y="2519363"/>
          <p14:tracePt t="171484" x="9983788" y="2527300"/>
          <p14:tracePt t="174148" x="9983788" y="2535238"/>
          <p14:tracePt t="177356" x="9983788" y="2511425"/>
          <p14:tracePt t="177364" x="9944100" y="2439988"/>
          <p14:tracePt t="177373" x="9918700" y="2384425"/>
          <p14:tracePt t="177380" x="9894888" y="2328863"/>
          <p14:tracePt t="177388" x="9871075" y="2281238"/>
          <p14:tracePt t="177396" x="9863138" y="2265363"/>
          <p14:tracePt t="177405" x="9863138" y="2257425"/>
          <p14:tracePt t="177564" x="9855200" y="2257425"/>
          <p14:tracePt t="177571" x="9807575" y="2297113"/>
          <p14:tracePt t="177581" x="9720263" y="2360613"/>
          <p14:tracePt t="177589" x="9601200" y="2432050"/>
          <p14:tracePt t="177595" x="9504363" y="2503488"/>
          <p14:tracePt t="177606" x="9424988" y="2559050"/>
          <p14:tracePt t="177611" x="9337675" y="2616200"/>
          <p14:tracePt t="177623" x="9258300" y="2655888"/>
          <p14:tracePt t="177628" x="9224963" y="2679700"/>
          <p14:tracePt t="177638" x="9177338" y="2711450"/>
          <p14:tracePt t="177643" x="9137650" y="2735263"/>
          <p14:tracePt t="177651" x="9090025" y="2759075"/>
          <p14:tracePt t="177659" x="9050338" y="2782888"/>
          <p14:tracePt t="177666" x="8994775" y="2806700"/>
          <p14:tracePt t="177674" x="8939213" y="2822575"/>
          <p14:tracePt t="177682" x="8883650" y="2846388"/>
          <p14:tracePt t="177690" x="8834438" y="2862263"/>
          <p14:tracePt t="177698" x="8802688" y="2870200"/>
          <p14:tracePt t="177706" x="8763000" y="2878138"/>
          <p14:tracePt t="177714" x="8739188" y="2886075"/>
          <p14:tracePt t="177722" x="8715375" y="2886075"/>
          <p14:tracePt t="177730" x="8691563" y="2886075"/>
          <p14:tracePt t="177739" x="8667750" y="2886075"/>
          <p14:tracePt t="177747" x="8636000" y="2886075"/>
          <p14:tracePt t="177755" x="8596313" y="2886075"/>
          <p14:tracePt t="177763" x="8564563" y="2886075"/>
          <p14:tracePt t="177772" x="8515350" y="2870200"/>
          <p14:tracePt t="177779" x="8459788" y="2862263"/>
          <p14:tracePt t="177788" x="8396288" y="2854325"/>
          <p14:tracePt t="177795" x="8340725" y="2838450"/>
          <p14:tracePt t="177805" x="8285163" y="2830513"/>
          <p14:tracePt t="177811" x="8221663" y="2814638"/>
          <p14:tracePt t="177822" x="8164513" y="2806700"/>
          <p14:tracePt t="177827" x="8108950" y="2806700"/>
          <p14:tracePt t="177835" x="8061325" y="2798763"/>
          <p14:tracePt t="177843" x="8029575" y="2798763"/>
          <p14:tracePt t="177851" x="8013700" y="2798763"/>
          <p14:tracePt t="177859" x="7997825" y="2798763"/>
          <p14:tracePt t="177867" x="7989888" y="2798763"/>
          <p14:tracePt t="177916" x="7989888" y="2790825"/>
          <p14:tracePt t="177940" x="7997825" y="2790825"/>
          <p14:tracePt t="177964" x="7997825" y="2782888"/>
          <p14:tracePt t="178005" x="7989888" y="2790825"/>
          <p14:tracePt t="178020" x="7981950" y="2798763"/>
          <p14:tracePt t="178028" x="7966075" y="2806700"/>
          <p14:tracePt t="178037" x="7950200" y="2814638"/>
          <p14:tracePt t="178046" x="7934325" y="2822575"/>
          <p14:tracePt t="178052" x="7910513" y="2822575"/>
          <p14:tracePt t="178058" x="7886700" y="2830513"/>
          <p14:tracePt t="178066" x="7870825" y="2830513"/>
          <p14:tracePt t="178074" x="7847013" y="2830513"/>
          <p14:tracePt t="178082" x="7821613" y="2830513"/>
          <p14:tracePt t="178090" x="7805738" y="2830513"/>
          <p14:tracePt t="178098" x="7781925" y="2822575"/>
          <p14:tracePt t="178106" x="7773988" y="2814638"/>
          <p14:tracePt t="178114" x="7758113" y="2814638"/>
          <p14:tracePt t="178122" x="7742238" y="2798763"/>
          <p14:tracePt t="178130" x="7726363" y="2798763"/>
          <p14:tracePt t="178138" x="7702550" y="2782888"/>
          <p14:tracePt t="178146" x="7678738" y="2767013"/>
          <p14:tracePt t="178154" x="7639050" y="2743200"/>
          <p14:tracePt t="178162" x="7599363" y="2735263"/>
          <p14:tracePt t="178171" x="7559675" y="2711450"/>
          <p14:tracePt t="178179" x="7496175" y="2687638"/>
          <p14:tracePt t="178191" x="7439025" y="2671763"/>
          <p14:tracePt t="178195" x="7375525" y="2640013"/>
          <p14:tracePt t="178203" x="7296150" y="2624138"/>
          <p14:tracePt t="178211" x="7216775" y="2608263"/>
          <p14:tracePt t="178219" x="7145338" y="2592388"/>
          <p14:tracePt t="178228" x="7056438" y="2576513"/>
          <p14:tracePt t="178235" x="6992938" y="2566988"/>
          <p14:tracePt t="178244" x="6929438" y="2559050"/>
          <p14:tracePt t="178251" x="6873875" y="2551113"/>
          <p14:tracePt t="178260" x="6818313" y="2543175"/>
          <p14:tracePt t="178267" x="6777038" y="2543175"/>
          <p14:tracePt t="178275" x="6745288" y="2543175"/>
          <p14:tracePt t="178283" x="6713538" y="2543175"/>
          <p14:tracePt t="178291" x="6681788" y="2543175"/>
          <p14:tracePt t="178299" x="6642100" y="2543175"/>
          <p14:tracePt t="178308" x="6610350" y="2551113"/>
          <p14:tracePt t="178315" x="6570663" y="2559050"/>
          <p14:tracePt t="178324" x="6530975" y="2559050"/>
          <p14:tracePt t="178331" x="6483350" y="2566988"/>
          <p14:tracePt t="178341" x="6426200" y="2576513"/>
          <p14:tracePt t="178347" x="6386513" y="2584450"/>
          <p14:tracePt t="178357" x="6330950" y="2592388"/>
          <p14:tracePt t="178363" x="6267450" y="2600325"/>
          <p14:tracePt t="178371" x="6211888" y="2600325"/>
          <p14:tracePt t="178379" x="6156325" y="2608263"/>
          <p14:tracePt t="178387" x="6100763" y="2616200"/>
          <p14:tracePt t="178395" x="6043613" y="2624138"/>
          <p14:tracePt t="178403" x="5980113" y="2640013"/>
          <p14:tracePt t="178411" x="5916613" y="2647950"/>
          <p14:tracePt t="178419" x="5861050" y="2663825"/>
          <p14:tracePt t="178428" x="5797550" y="2663825"/>
          <p14:tracePt t="178435" x="5740400" y="2679700"/>
          <p14:tracePt t="178443" x="5684838" y="2687638"/>
          <p14:tracePt t="178451" x="5637213" y="2703513"/>
          <p14:tracePt t="178459" x="5581650" y="2719388"/>
          <p14:tracePt t="178467" x="5534025" y="2743200"/>
          <p14:tracePt t="178475" x="5494338" y="2759075"/>
          <p14:tracePt t="178483" x="5446713" y="2782888"/>
          <p14:tracePt t="178492" x="5407025" y="2806700"/>
          <p14:tracePt t="178499" x="5357813" y="2830513"/>
          <p14:tracePt t="178508" x="5318125" y="2854325"/>
          <p14:tracePt t="178515" x="5294313" y="2862263"/>
          <p14:tracePt t="178525" x="5254625" y="2886075"/>
          <p14:tracePt t="178531" x="5238750" y="2901950"/>
          <p14:tracePt t="178542" x="5214938" y="2909888"/>
          <p14:tracePt t="178547" x="5191125" y="2927350"/>
          <p14:tracePt t="178555" x="5167313" y="2935288"/>
          <p14:tracePt t="178563" x="5151438" y="2951163"/>
          <p14:tracePt t="178571" x="5143500" y="2959100"/>
          <p14:tracePt t="178579" x="5135563" y="2974975"/>
          <p14:tracePt t="178595" x="5127625" y="2982913"/>
          <p14:tracePt t="178603" x="5127625" y="2998788"/>
          <p14:tracePt t="178611" x="5127625" y="3006725"/>
          <p14:tracePt t="178619" x="5127625" y="3022600"/>
          <p14:tracePt t="178628" x="5127625" y="3038475"/>
          <p14:tracePt t="178635" x="5127625" y="3054350"/>
          <p14:tracePt t="178643" x="5127625" y="3086100"/>
          <p14:tracePt t="178651" x="5135563" y="3109913"/>
          <p14:tracePt t="178659" x="5151438" y="3149600"/>
          <p14:tracePt t="178667" x="5167313" y="3189288"/>
          <p14:tracePt t="178675" x="5175250" y="3221038"/>
          <p14:tracePt t="178683" x="5183188" y="3270250"/>
          <p14:tracePt t="178692" x="5183188" y="3309938"/>
          <p14:tracePt t="178699" x="5183188" y="3357563"/>
          <p14:tracePt t="178709" x="5183188" y="3413125"/>
          <p14:tracePt t="178715" x="5183188" y="3452813"/>
          <p14:tracePt t="178726" x="5167313" y="3500438"/>
          <p14:tracePt t="178731" x="5151438" y="3548063"/>
          <p14:tracePt t="178739" x="5135563" y="3587750"/>
          <p14:tracePt t="178747" x="5119688" y="3629025"/>
          <p14:tracePt t="178755" x="5111750" y="3652838"/>
          <p14:tracePt t="178763" x="5111750" y="3676650"/>
          <p14:tracePt t="178771" x="5111750" y="3700463"/>
          <p14:tracePt t="178779" x="5111750" y="3724275"/>
          <p14:tracePt t="178787" x="5111750" y="3748088"/>
          <p14:tracePt t="178795" x="5119688" y="3763963"/>
          <p14:tracePt t="178803" x="5127625" y="3787775"/>
          <p14:tracePt t="178811" x="5135563" y="3811588"/>
          <p14:tracePt t="178819" x="5159375" y="3827463"/>
          <p14:tracePt t="178828" x="5167313" y="3851275"/>
          <p14:tracePt t="178835" x="5191125" y="3883025"/>
          <p14:tracePt t="178844" x="5222875" y="3930650"/>
          <p14:tracePt t="178851" x="5246688" y="3971925"/>
          <p14:tracePt t="178860" x="5270500" y="4027488"/>
          <p14:tracePt t="178866" x="5294313" y="4059238"/>
          <p14:tracePt t="178874" x="5310188" y="4106863"/>
          <p14:tracePt t="178882" x="5326063" y="4146550"/>
          <p14:tracePt t="178891" x="5341938" y="4178300"/>
          <p14:tracePt t="178898" x="5357813" y="4210050"/>
          <p14:tracePt t="178906" x="5365750" y="4233863"/>
          <p14:tracePt t="178914" x="5373688" y="4249738"/>
          <p14:tracePt t="178922" x="5389563" y="4273550"/>
          <p14:tracePt t="178930" x="5397500" y="4298950"/>
          <p14:tracePt t="178938" x="5422900" y="4322763"/>
          <p14:tracePt t="178946" x="5438775" y="4346575"/>
          <p14:tracePt t="178954" x="5462588" y="4386263"/>
          <p14:tracePt t="178964" x="5502275" y="4418013"/>
          <p14:tracePt t="178971" x="5541963" y="4457700"/>
          <p14:tracePt t="178980" x="5581650" y="4489450"/>
          <p14:tracePt t="178987" x="5613400" y="4513263"/>
          <p14:tracePt t="178995" x="5653088" y="4537075"/>
          <p14:tracePt t="179003" x="5692775" y="4568825"/>
          <p14:tracePt t="179011" x="5732463" y="4600575"/>
          <p14:tracePt t="179019" x="5765800" y="4624388"/>
          <p14:tracePt t="179027" x="5797550" y="4641850"/>
          <p14:tracePt t="179035" x="5837238" y="4673600"/>
          <p14:tracePt t="179044" x="5868988" y="4697413"/>
          <p14:tracePt t="179051" x="5908675" y="4721225"/>
          <p14:tracePt t="179061" x="5956300" y="4745038"/>
          <p14:tracePt t="179067" x="6011863" y="4776788"/>
          <p14:tracePt t="179078" x="6067425" y="4808538"/>
          <p14:tracePt t="179083" x="6132513" y="4832350"/>
          <p14:tracePt t="179091" x="6180138" y="4864100"/>
          <p14:tracePt t="179099" x="6219825" y="4887913"/>
          <p14:tracePt t="179108" x="6267450" y="4911725"/>
          <p14:tracePt t="179116" x="6307138" y="4927600"/>
          <p14:tracePt t="179123" x="6354763" y="4951413"/>
          <p14:tracePt t="179132" x="6402388" y="4967288"/>
          <p14:tracePt t="179138" x="6442075" y="4992688"/>
          <p14:tracePt t="179146" x="6491288" y="5000625"/>
          <p14:tracePt t="179154" x="6546850" y="5024438"/>
          <p14:tracePt t="179162" x="6602413" y="5040313"/>
          <p14:tracePt t="179170" x="6650038" y="5048250"/>
          <p14:tracePt t="179178" x="6705600" y="5056188"/>
          <p14:tracePt t="179186" x="6761163" y="5072063"/>
          <p14:tracePt t="179194" x="6818313" y="5087938"/>
          <p14:tracePt t="179202" x="6881813" y="5095875"/>
          <p14:tracePt t="179210" x="6937375" y="5111750"/>
          <p14:tracePt t="179218" x="7016750" y="5135563"/>
          <p14:tracePt t="179228" x="7080250" y="5151438"/>
          <p14:tracePt t="179235" x="7161213" y="5167313"/>
          <p14:tracePt t="179247" x="7232650" y="5175250"/>
          <p14:tracePt t="179251" x="7312025" y="5191125"/>
          <p14:tracePt t="179263" x="7375525" y="5207000"/>
          <p14:tracePt t="179267" x="7446963" y="5214938"/>
          <p14:tracePt t="179276" x="7512050" y="5222875"/>
          <p14:tracePt t="179284" x="7583488" y="5230813"/>
          <p14:tracePt t="179292" x="7654925" y="5238750"/>
          <p14:tracePt t="179301" x="7718425" y="5246688"/>
          <p14:tracePt t="179307" x="7773988" y="5254625"/>
          <p14:tracePt t="179316" x="7829550" y="5254625"/>
          <p14:tracePt t="179324" x="7894638" y="5254625"/>
          <p14:tracePt t="179332" x="7950200" y="5254625"/>
          <p14:tracePt t="179339" x="7997825" y="5254625"/>
          <p14:tracePt t="179348" x="8029575" y="5254625"/>
          <p14:tracePt t="179356" x="8085138" y="5246688"/>
          <p14:tracePt t="179365" x="8132763" y="5230813"/>
          <p14:tracePt t="179372" x="8189913" y="5214938"/>
          <p14:tracePt t="179381" x="8245475" y="5191125"/>
          <p14:tracePt t="179388" x="8285163" y="5167313"/>
          <p14:tracePt t="179398" x="8324850" y="5159375"/>
          <p14:tracePt t="179404" x="8356600" y="5127625"/>
          <p14:tracePt t="179415" x="8420100" y="5080000"/>
          <p14:tracePt t="179419" x="8467725" y="5048250"/>
          <p14:tracePt t="179431" x="8523288" y="5000625"/>
          <p14:tracePt t="179436" x="8572500" y="4967288"/>
          <p14:tracePt t="179448" x="8636000" y="4927600"/>
          <p14:tracePt t="179453" x="8699500" y="4895850"/>
          <p14:tracePt t="179460" x="8755063" y="4856163"/>
          <p14:tracePt t="179468" x="8802688" y="4832350"/>
          <p14:tracePt t="179476" x="8858250" y="4808538"/>
          <p14:tracePt t="179484" x="8907463" y="4784725"/>
          <p14:tracePt t="179492" x="8978900" y="4760913"/>
          <p14:tracePt t="179500" x="9026525" y="4737100"/>
          <p14:tracePt t="179507" x="9066213" y="4713288"/>
          <p14:tracePt t="179515" x="9113838" y="4689475"/>
          <p14:tracePt t="179523" x="9145588" y="4665663"/>
          <p14:tracePt t="179531" x="9185275" y="4641850"/>
          <p14:tracePt t="179539" x="9217025" y="4608513"/>
          <p14:tracePt t="179547" x="9258300" y="4568825"/>
          <p14:tracePt t="179555" x="9290050" y="4545013"/>
          <p14:tracePt t="179562" x="9329738" y="4513263"/>
          <p14:tracePt t="179570" x="9345613" y="4497388"/>
          <p14:tracePt t="179578" x="9377363" y="4473575"/>
          <p14:tracePt t="179586" x="9393238" y="4457700"/>
          <p14:tracePt t="179594" x="9409113" y="4441825"/>
          <p14:tracePt t="179602" x="9417050" y="4433888"/>
          <p14:tracePt t="179611" x="9432925" y="4418013"/>
          <p14:tracePt t="179619" x="9448800" y="4410075"/>
          <p14:tracePt t="179627" x="9464675" y="4386263"/>
          <p14:tracePt t="179635" x="9472613" y="4370388"/>
          <p14:tracePt t="179643" x="9488488" y="4362450"/>
          <p14:tracePt t="179651" x="9504363" y="4338638"/>
          <p14:tracePt t="179659" x="9512300" y="4322763"/>
          <p14:tracePt t="179667" x="9536113" y="4298950"/>
          <p14:tracePt t="179675" x="9551988" y="4273550"/>
          <p14:tracePt t="179683" x="9559925" y="4241800"/>
          <p14:tracePt t="179691" x="9575800" y="4217988"/>
          <p14:tracePt t="179699" x="9585325" y="4194175"/>
          <p14:tracePt t="179707" x="9585325" y="4170363"/>
          <p14:tracePt t="179715" x="9593263" y="4146550"/>
          <p14:tracePt t="179722" x="9593263" y="4122738"/>
          <p14:tracePt t="179731" x="9593263" y="4098925"/>
          <p14:tracePt t="179739" x="9593263" y="4075113"/>
          <p14:tracePt t="179747" x="9593263" y="4043363"/>
          <p14:tracePt t="179755" x="9593263" y="4003675"/>
          <p14:tracePt t="179764" x="9575800" y="3971925"/>
          <p14:tracePt t="179771" x="9575800" y="3922713"/>
          <p14:tracePt t="179781" x="9559925" y="3883025"/>
          <p14:tracePt t="179787" x="9536113" y="3835400"/>
          <p14:tracePt t="179797" x="9512300" y="3795713"/>
          <p14:tracePt t="179803" x="9488488" y="3748088"/>
          <p14:tracePt t="179811" x="9456738" y="3700463"/>
          <p14:tracePt t="179819" x="9432925" y="3660775"/>
          <p14:tracePt t="179827" x="9417050" y="3636963"/>
          <p14:tracePt t="179835" x="9401175" y="3613150"/>
          <p14:tracePt t="179843" x="9377363" y="3579813"/>
          <p14:tracePt t="179851" x="9369425" y="3563938"/>
          <p14:tracePt t="179859" x="9361488" y="3556000"/>
          <p14:tracePt t="179867" x="9353550" y="3540125"/>
          <p14:tracePt t="179874" x="9345613" y="3532188"/>
          <p14:tracePt t="179884" x="9337675" y="3516313"/>
          <p14:tracePt t="179891" x="9337675" y="3508375"/>
          <p14:tracePt t="179899" x="9329738" y="3500438"/>
          <p14:tracePt t="179907" x="9313863" y="3484563"/>
          <p14:tracePt t="179915" x="9313863" y="3476625"/>
          <p14:tracePt t="179923" x="9305925" y="3468688"/>
          <p14:tracePt t="179932" x="9305925" y="3452813"/>
          <p14:tracePt t="179948" x="9297988" y="3436938"/>
          <p14:tracePt t="179955" x="9290050" y="3436938"/>
          <p14:tracePt t="179965" x="9290050" y="3429000"/>
          <p14:tracePt t="179971" x="9290050" y="3421063"/>
          <p14:tracePt t="179983" x="9274175" y="3413125"/>
          <p14:tracePt t="179987" x="9274175" y="3397250"/>
          <p14:tracePt t="179995" x="9266238" y="3389313"/>
          <p14:tracePt t="180003" x="9258300" y="3373438"/>
          <p14:tracePt t="180011" x="9258300" y="3357563"/>
          <p14:tracePt t="180019" x="9242425" y="3349625"/>
          <p14:tracePt t="180026" x="9234488" y="3333750"/>
          <p14:tracePt t="180035" x="9234488" y="3317875"/>
          <p14:tracePt t="180042" x="9224963" y="3302000"/>
          <p14:tracePt t="180052" x="9217025" y="3294063"/>
          <p14:tracePt t="180059" x="9209088" y="3286125"/>
          <p14:tracePt t="180068" x="9201150" y="3278188"/>
          <p14:tracePt t="180075" x="9201150" y="3262313"/>
          <p14:tracePt t="180083" x="9185275" y="3244850"/>
          <p14:tracePt t="180091" x="9177338" y="3236913"/>
          <p14:tracePt t="180099" x="9161463" y="3221038"/>
          <p14:tracePt t="180107" x="9145588" y="3213100"/>
          <p14:tracePt t="180116" x="9137650" y="3197225"/>
          <p14:tracePt t="180123" x="9113838" y="3189288"/>
          <p14:tracePt t="180133" x="9097963" y="3181350"/>
          <p14:tracePt t="180139" x="9090025" y="3173413"/>
          <p14:tracePt t="180149" x="9066213" y="3165475"/>
          <p14:tracePt t="180155" x="9058275" y="3157538"/>
          <p14:tracePt t="180162" x="9042400" y="3157538"/>
          <p14:tracePt t="180170" x="9034463" y="3149600"/>
          <p14:tracePt t="180178" x="9018588" y="3141663"/>
          <p14:tracePt t="180186" x="9010650" y="3133725"/>
          <p14:tracePt t="180194" x="9002713" y="3133725"/>
          <p14:tracePt t="180202" x="8994775" y="3133725"/>
          <p14:tracePt t="180210" x="8986838" y="3133725"/>
          <p14:tracePt t="180218" x="8986838" y="3125788"/>
          <p14:tracePt t="180234" x="8978900" y="3117850"/>
          <p14:tracePt t="180242" x="8963025" y="3109913"/>
          <p14:tracePt t="180250" x="8947150" y="3101975"/>
          <p14:tracePt t="180258" x="8931275" y="3086100"/>
          <p14:tracePt t="180266" x="8907463" y="3078163"/>
          <p14:tracePt t="180274" x="8874125" y="3062288"/>
          <p14:tracePt t="180282" x="8850313" y="3054350"/>
          <p14:tracePt t="180290" x="8818563" y="3030538"/>
          <p14:tracePt t="180298" x="8786813" y="3014663"/>
          <p14:tracePt t="180307" x="8747125" y="2998788"/>
          <p14:tracePt t="180316" x="8715375" y="2990850"/>
          <p14:tracePt t="180323" x="8667750" y="2974975"/>
          <p14:tracePt t="180333" x="8620125" y="2959100"/>
          <p14:tracePt t="180339" x="8564563" y="2935288"/>
          <p14:tracePt t="180347" x="8499475" y="2919413"/>
          <p14:tracePt t="180355" x="8435975" y="2894013"/>
          <p14:tracePt t="180363" x="8364538" y="2878138"/>
          <p14:tracePt t="180371" x="8301038" y="2862263"/>
          <p14:tracePt t="180379" x="8237538" y="2854325"/>
          <p14:tracePt t="180387" x="8156575" y="2846388"/>
          <p14:tracePt t="180394" x="8093075" y="2830513"/>
          <p14:tracePt t="180403" x="8021638" y="2814638"/>
          <p14:tracePt t="180410" x="7942263" y="2806700"/>
          <p14:tracePt t="180419" x="7870825" y="2790825"/>
          <p14:tracePt t="180427" x="7766050" y="2774950"/>
          <p14:tracePt t="180435" x="7702550" y="2767013"/>
          <p14:tracePt t="180443" x="7607300" y="2743200"/>
          <p14:tracePt t="180451" x="7543800" y="2735263"/>
          <p14:tracePt t="180459" x="7446963" y="2719388"/>
          <p14:tracePt t="180467" x="7375525" y="2719388"/>
          <p14:tracePt t="180475" x="7296150" y="2711450"/>
          <p14:tracePt t="180484" x="7216775" y="2711450"/>
          <p14:tracePt t="180491" x="7161213" y="2711450"/>
          <p14:tracePt t="180500" x="7080250" y="2711450"/>
          <p14:tracePt t="180507" x="7040563" y="2711450"/>
          <p14:tracePt t="180517" x="6977063" y="2711450"/>
          <p14:tracePt t="180523" x="6937375" y="2711450"/>
          <p14:tracePt t="180531" x="6881813" y="2711450"/>
          <p14:tracePt t="180539" x="6834188" y="2711450"/>
          <p14:tracePt t="180547" x="6794500" y="2711450"/>
          <p14:tracePt t="180555" x="6761163" y="2711450"/>
          <p14:tracePt t="180563" x="6729413" y="2711450"/>
          <p14:tracePt t="180571" x="6697663" y="2719388"/>
          <p14:tracePt t="180579" x="6673850" y="2719388"/>
          <p14:tracePt t="180587" x="6657975" y="2727325"/>
          <p14:tracePt t="180595" x="6642100" y="2727325"/>
          <p14:tracePt t="180603" x="6626225" y="2727325"/>
          <p14:tracePt t="180610" x="6610350" y="2735263"/>
          <p14:tracePt t="180619" x="6586538" y="2743200"/>
          <p14:tracePt t="180627" x="6562725" y="2751138"/>
          <p14:tracePt t="180635" x="6538913" y="2751138"/>
          <p14:tracePt t="180643" x="6499225" y="2759075"/>
          <p14:tracePt t="180652" x="6475413" y="2767013"/>
          <p14:tracePt t="180659" x="6426200" y="2774950"/>
          <p14:tracePt t="180669" x="6394450" y="2790825"/>
          <p14:tracePt t="180675" x="6346825" y="2798763"/>
          <p14:tracePt t="180685" x="6315075" y="2806700"/>
          <p14:tracePt t="180691" x="6267450" y="2806700"/>
          <p14:tracePt t="180702" x="6227763" y="2814638"/>
          <p14:tracePt t="180707" x="6180138" y="2822575"/>
          <p14:tracePt t="180715" x="6148388" y="2838450"/>
          <p14:tracePt t="180723" x="6100763" y="2846388"/>
          <p14:tracePt t="180731" x="6075363" y="2862263"/>
          <p14:tracePt t="180739" x="6035675" y="2886075"/>
          <p14:tracePt t="180747" x="6003925" y="2894013"/>
          <p14:tracePt t="180755" x="5980113" y="2919413"/>
          <p14:tracePt t="180762" x="5956300" y="2935288"/>
          <p14:tracePt t="180771" x="5932488" y="2967038"/>
          <p14:tracePt t="180779" x="5924550" y="2990850"/>
          <p14:tracePt t="180788" x="5900738" y="3030538"/>
          <p14:tracePt t="180795" x="5876925" y="3062288"/>
          <p14:tracePt t="180803" x="5861050" y="3101975"/>
          <p14:tracePt t="180810" x="5837238" y="3149600"/>
          <p14:tracePt t="180819" x="5821363" y="3181350"/>
          <p14:tracePt t="180827" x="5805488" y="3228975"/>
          <p14:tracePt t="180836" x="5797550" y="3270250"/>
          <p14:tracePt t="180843" x="5789613" y="3309938"/>
          <p14:tracePt t="180852" x="5789613" y="3341688"/>
          <p14:tracePt t="180859" x="5789613" y="3373438"/>
          <p14:tracePt t="180869" x="5789613" y="3413125"/>
          <p14:tracePt t="180875" x="5789613" y="3452813"/>
          <p14:tracePt t="180883" x="5789613" y="3484563"/>
          <p14:tracePt t="180891" x="5789613" y="3516313"/>
          <p14:tracePt t="180899" x="5789613" y="3556000"/>
          <p14:tracePt t="180907" x="5789613" y="3595688"/>
          <p14:tracePt t="180915" x="5789613" y="3629025"/>
          <p14:tracePt t="180923" x="5789613" y="3676650"/>
          <p14:tracePt t="180931" x="5789613" y="3708400"/>
          <p14:tracePt t="180939" x="5797550" y="3756025"/>
          <p14:tracePt t="180947" x="5797550" y="3795713"/>
          <p14:tracePt t="180955" x="5797550" y="3827463"/>
          <p14:tracePt t="180962" x="5805488" y="3875088"/>
          <p14:tracePt t="180971" x="5805488" y="3914775"/>
          <p14:tracePt t="180990" x="5821363" y="3995738"/>
          <p14:tracePt t="180995" x="5837238" y="4035425"/>
          <p14:tracePt t="181004" x="5853113" y="4067175"/>
          <p14:tracePt t="181011" x="5868988" y="4106863"/>
          <p14:tracePt t="181019" x="5884863" y="4138613"/>
          <p14:tracePt t="181027" x="5900738" y="4170363"/>
          <p14:tracePt t="181036" x="5916613" y="4194175"/>
          <p14:tracePt t="181043" x="5940425" y="4233863"/>
          <p14:tracePt t="181053" x="5956300" y="4257675"/>
          <p14:tracePt t="181059" x="5995988" y="4298950"/>
          <p14:tracePt t="181067" x="6027738" y="4330700"/>
          <p14:tracePt t="181075" x="6067425" y="4362450"/>
          <p14:tracePt t="181083" x="6108700" y="4402138"/>
          <p14:tracePt t="181091" x="6140450" y="4441825"/>
          <p14:tracePt t="181098" x="6180138" y="4473575"/>
          <p14:tracePt t="181107" x="6219825" y="4513263"/>
          <p14:tracePt t="181114" x="6267450" y="4545013"/>
          <p14:tracePt t="181123" x="6315075" y="4576763"/>
          <p14:tracePt t="181131" x="6362700" y="4608513"/>
          <p14:tracePt t="181139" x="6410325" y="4633913"/>
          <p14:tracePt t="181147" x="6459538" y="4665663"/>
          <p14:tracePt t="181155" x="6515100" y="4689475"/>
          <p14:tracePt t="181163" x="6586538" y="4713288"/>
          <p14:tracePt t="181171" x="6642100" y="4737100"/>
          <p14:tracePt t="181179" x="6705600" y="4760913"/>
          <p14:tracePt t="181188" x="6784975" y="4792663"/>
          <p14:tracePt t="181195" x="6850063" y="4816475"/>
          <p14:tracePt t="181204" x="6929438" y="4840288"/>
          <p14:tracePt t="181211" x="7008813" y="4864100"/>
          <p14:tracePt t="181220" x="7072313" y="4903788"/>
          <p14:tracePt t="181227" x="7153275" y="4927600"/>
          <p14:tracePt t="181237" x="7216775" y="4951413"/>
          <p14:tracePt t="181243" x="7280275" y="4967288"/>
          <p14:tracePt t="181251" x="7351713" y="4984750"/>
          <p14:tracePt t="181259" x="7415213" y="5008563"/>
          <p14:tracePt t="181266" x="7470775" y="5024438"/>
          <p14:tracePt t="181274" x="7519988" y="5032375"/>
          <p14:tracePt t="181282" x="7575550" y="5048250"/>
          <p14:tracePt t="181290" x="7615238" y="5056188"/>
          <p14:tracePt t="181298" x="7670800" y="5064125"/>
          <p14:tracePt t="181306" x="7726363" y="5064125"/>
          <p14:tracePt t="181314" x="7781925" y="5072063"/>
          <p14:tracePt t="181322" x="7839075" y="5072063"/>
          <p14:tracePt t="181330" x="7894638" y="5080000"/>
          <p14:tracePt t="181338" x="7934325" y="5080000"/>
          <p14:tracePt t="181346" x="7989888" y="5080000"/>
          <p14:tracePt t="181354" x="8029575" y="5080000"/>
          <p14:tracePt t="181362" x="8085138" y="5072063"/>
          <p14:tracePt t="181370" x="8132763" y="5064125"/>
          <p14:tracePt t="181378" x="8189913" y="5056188"/>
          <p14:tracePt t="181388" x="8245475" y="5048250"/>
          <p14:tracePt t="181395" x="8301038" y="5032375"/>
          <p14:tracePt t="181408" x="8356600" y="5016500"/>
          <p14:tracePt t="181411" x="8412163" y="5000625"/>
          <p14:tracePt t="181423" x="8467725" y="4984750"/>
          <p14:tracePt t="181429" x="8523288" y="4967288"/>
          <p14:tracePt t="181436" x="8580438" y="4943475"/>
          <p14:tracePt t="181444" x="8636000" y="4911725"/>
          <p14:tracePt t="181451" x="8707438" y="4879975"/>
          <p14:tracePt t="181459" x="8763000" y="4832350"/>
          <p14:tracePt t="181467" x="8834438" y="4784725"/>
          <p14:tracePt t="181475" x="8891588" y="4737100"/>
          <p14:tracePt t="181483" x="8931275" y="4681538"/>
          <p14:tracePt t="181491" x="8970963" y="4633913"/>
          <p14:tracePt t="181499" x="9002713" y="4576763"/>
          <p14:tracePt t="181508" x="9042400" y="4521200"/>
          <p14:tracePt t="181515" x="9058275" y="4465638"/>
          <p14:tracePt t="181523" x="9082088" y="4394200"/>
          <p14:tracePt t="181531" x="9097963" y="4338638"/>
          <p14:tracePt t="181539" x="9121775" y="4281488"/>
          <p14:tracePt t="181547" x="9137650" y="4217988"/>
          <p14:tracePt t="181555" x="9153525" y="4170363"/>
          <p14:tracePt t="181563" x="9169400" y="4114800"/>
          <p14:tracePt t="181573" x="9185275" y="4083050"/>
          <p14:tracePt t="181579" x="9185275" y="4035425"/>
          <p14:tracePt t="181590" x="9201150" y="3987800"/>
          <p14:tracePt t="181595" x="9217025" y="3956050"/>
          <p14:tracePt t="181602" x="9224963" y="3914775"/>
          <p14:tracePt t="181610" x="9234488" y="3875088"/>
          <p14:tracePt t="181618" x="9242425" y="3851275"/>
          <p14:tracePt t="181626" x="9242425" y="3827463"/>
          <p14:tracePt t="181634" x="9250363" y="3803650"/>
          <p14:tracePt t="181642" x="9250363" y="3771900"/>
          <p14:tracePt t="181650" x="9250363" y="3748088"/>
          <p14:tracePt t="181658" x="9250363" y="3724275"/>
          <p14:tracePt t="181666" x="9250363" y="3692525"/>
          <p14:tracePt t="181674" x="9250363" y="3668713"/>
          <p14:tracePt t="181682" x="9250363" y="3644900"/>
          <p14:tracePt t="181693" x="9242425" y="3613150"/>
          <p14:tracePt t="181699" x="9234488" y="3595688"/>
          <p14:tracePt t="181709" x="9224963" y="3579813"/>
          <p14:tracePt t="181716" x="9209088" y="3563938"/>
          <p14:tracePt t="181726" x="9201150" y="3540125"/>
          <p14:tracePt t="181731" x="9185275" y="3508375"/>
          <p14:tracePt t="181742" x="9169400" y="3492500"/>
          <p14:tracePt t="181747" x="9153525" y="3468688"/>
          <p14:tracePt t="181759" x="9137650" y="3444875"/>
          <p14:tracePt t="181764" x="9121775" y="3421063"/>
          <p14:tracePt t="181775" x="9105900" y="3405188"/>
          <p14:tracePt t="181779" x="9082088" y="3381375"/>
          <p14:tracePt t="181788" x="9074150" y="3365500"/>
          <p14:tracePt t="181796" x="9058275" y="3349625"/>
          <p14:tracePt t="181804" x="9034463" y="3333750"/>
          <p14:tracePt t="181812" x="9018588" y="3309938"/>
          <p14:tracePt t="181819" x="8994775" y="3286125"/>
          <p14:tracePt t="181829" x="8970963" y="3262313"/>
          <p14:tracePt t="181835" x="8947150" y="3236913"/>
          <p14:tracePt t="181844" x="8915400" y="3205163"/>
          <p14:tracePt t="181851" x="8874125" y="3173413"/>
          <p14:tracePt t="181860" x="8834438" y="3141663"/>
          <p14:tracePt t="181867" x="8778875" y="3109913"/>
          <p14:tracePt t="181875" x="8731250" y="3078163"/>
          <p14:tracePt t="181883" x="8667750" y="3046413"/>
          <p14:tracePt t="181890" x="8612188" y="3014663"/>
          <p14:tracePt t="181899" x="8556625" y="2982913"/>
          <p14:tracePt t="181908" x="8499475" y="2951163"/>
          <p14:tracePt t="181915" x="8451850" y="2935288"/>
          <p14:tracePt t="181924" x="8396288" y="2894013"/>
          <p14:tracePt t="181931" x="8332788" y="2870200"/>
          <p14:tracePt t="181941" x="8277225" y="2854325"/>
          <p14:tracePt t="181947" x="8237538" y="2838450"/>
          <p14:tracePt t="181959" x="8180388" y="2822575"/>
          <p14:tracePt t="181964" x="8132763" y="2806700"/>
          <p14:tracePt t="181972" x="8077200" y="2790825"/>
          <p14:tracePt t="181993" x="7966075" y="2767013"/>
          <p14:tracePt t="181995" x="7910513" y="2759075"/>
          <p14:tracePt t="182003" x="7847013" y="2751138"/>
          <p14:tracePt t="182011" x="7789863" y="2743200"/>
          <p14:tracePt t="182018" x="7726363" y="2743200"/>
          <p14:tracePt t="182027" x="7670800" y="2743200"/>
          <p14:tracePt t="182034" x="7631113" y="2743200"/>
          <p14:tracePt t="182043" x="7575550" y="2743200"/>
          <p14:tracePt t="182050" x="7535863" y="2743200"/>
          <p14:tracePt t="182059" x="7486650" y="2743200"/>
          <p14:tracePt t="182067" x="7431088" y="2743200"/>
          <p14:tracePt t="182075" x="7399338" y="2743200"/>
          <p14:tracePt t="182083" x="7367588" y="2743200"/>
          <p14:tracePt t="182092" x="7335838" y="2743200"/>
          <p14:tracePt t="182099" x="7288213" y="2735263"/>
          <p14:tracePt t="182108" x="7256463" y="2735263"/>
          <p14:tracePt t="182115" x="7224713" y="2735263"/>
          <p14:tracePt t="182125" x="7169150" y="2727325"/>
          <p14:tracePt t="182131" x="7135813" y="2727325"/>
          <p14:tracePt t="182141" x="7096125" y="2727325"/>
          <p14:tracePt t="182147" x="7048500" y="2727325"/>
          <p14:tracePt t="182155" x="7000875" y="2727325"/>
          <p14:tracePt t="182163" x="6945313" y="2727325"/>
          <p14:tracePt t="182170" x="6881813" y="2727325"/>
          <p14:tracePt t="182179" x="6826250" y="2727325"/>
          <p14:tracePt t="182187" x="6769100" y="2727325"/>
          <p14:tracePt t="182195" x="6729413" y="2727325"/>
          <p14:tracePt t="182204" x="6681788" y="2735263"/>
          <p14:tracePt t="182211" x="6642100" y="2735263"/>
          <p14:tracePt t="182218" x="6602413" y="2751138"/>
          <p14:tracePt t="182227" x="6578600" y="2767013"/>
          <p14:tracePt t="182235" x="6538913" y="2774950"/>
          <p14:tracePt t="182243" x="6515100" y="2782888"/>
          <p14:tracePt t="182251" x="6491288" y="2798763"/>
          <p14:tracePt t="182258" x="6467475" y="2814638"/>
          <p14:tracePt t="182267" x="6442075" y="2822575"/>
          <p14:tracePt t="182276" x="6426200" y="2838450"/>
          <p14:tracePt t="182283" x="6410325" y="2846388"/>
          <p14:tracePt t="182292" x="6394450" y="2862263"/>
          <p14:tracePt t="182299" x="6370638" y="2878138"/>
          <p14:tracePt t="182310" x="6362700" y="2886075"/>
          <p14:tracePt t="182315" x="6346825" y="2909888"/>
          <p14:tracePt t="182323" x="6323013" y="2919413"/>
          <p14:tracePt t="182331" x="6307138" y="2943225"/>
          <p14:tracePt t="182339" x="6291263" y="2951163"/>
          <p14:tracePt t="182346" x="6275388" y="2967038"/>
          <p14:tracePt t="182354" x="6267450" y="2982913"/>
          <p14:tracePt t="182362" x="6251575" y="2990850"/>
          <p14:tracePt t="182370" x="6243638" y="3006725"/>
          <p14:tracePt t="182378" x="6235700" y="3030538"/>
          <p14:tracePt t="182386" x="6227763" y="3046413"/>
          <p14:tracePt t="182394" x="6211888" y="3062288"/>
          <p14:tracePt t="182402" x="6203950" y="3078163"/>
          <p14:tracePt t="182410" x="6188075" y="3101975"/>
          <p14:tracePt t="182418" x="6180138" y="3125788"/>
          <p14:tracePt t="182426" x="6172200" y="3141663"/>
          <p14:tracePt t="182434" x="6164263" y="3149600"/>
          <p14:tracePt t="182443" x="6156325" y="3165475"/>
          <p14:tracePt t="182451" x="6148388" y="3181350"/>
          <p14:tracePt t="182460" x="6140450" y="3189288"/>
          <p14:tracePt t="182466" x="6140450" y="3205163"/>
          <p14:tracePt t="182475" x="6132513" y="3213100"/>
          <p14:tracePt t="182482" x="6124575" y="3228975"/>
          <p14:tracePt t="182491" x="6124575" y="3236913"/>
          <p14:tracePt t="182498" x="6124575" y="3262313"/>
          <p14:tracePt t="182506" x="6116638" y="3270250"/>
          <p14:tracePt t="182514" x="6116638" y="3286125"/>
          <p14:tracePt t="182522" x="6116638" y="3302000"/>
          <p14:tracePt t="182531" x="6108700" y="3325813"/>
          <p14:tracePt t="182539" x="6108700" y="3341688"/>
          <p14:tracePt t="182547" x="6100763" y="3357563"/>
          <p14:tracePt t="182554" x="6100763" y="3381375"/>
          <p14:tracePt t="182563" x="6100763" y="3397250"/>
          <p14:tracePt t="182571" x="6091238" y="3413125"/>
          <p14:tracePt t="182579" x="6091238" y="3429000"/>
          <p14:tracePt t="182586" x="6083300" y="3444875"/>
          <p14:tracePt t="182594" x="6083300" y="3460750"/>
          <p14:tracePt t="182602" x="6083300" y="3476625"/>
          <p14:tracePt t="182611" x="6075363" y="3492500"/>
          <p14:tracePt t="182619" x="6075363" y="3508375"/>
          <p14:tracePt t="182627" x="6067425" y="3548063"/>
          <p14:tracePt t="182635" x="6051550" y="3571875"/>
          <p14:tracePt t="182644" x="6043613" y="3605213"/>
          <p14:tracePt t="182650" x="6043613" y="3629025"/>
          <p14:tracePt t="182659" x="6035675" y="3652838"/>
          <p14:tracePt t="182666" x="6027738" y="3676650"/>
          <p14:tracePt t="182676" x="6027738" y="3700463"/>
          <p14:tracePt t="182683" x="6027738" y="3724275"/>
          <p14:tracePt t="182691" x="6027738" y="3748088"/>
          <p14:tracePt t="182699" x="6027738" y="3771900"/>
          <p14:tracePt t="182707" x="6027738" y="3787775"/>
          <p14:tracePt t="182715" x="6027738" y="3811588"/>
          <p14:tracePt t="182723" x="6043613" y="3843338"/>
          <p14:tracePt t="182731" x="6043613" y="3867150"/>
          <p14:tracePt t="182739" x="6059488" y="3906838"/>
          <p14:tracePt t="182747" x="6067425" y="3938588"/>
          <p14:tracePt t="182755" x="6083300" y="3979863"/>
          <p14:tracePt t="182763" x="6091238" y="4011613"/>
          <p14:tracePt t="182771" x="6100763" y="4035425"/>
          <p14:tracePt t="182779" x="6108700" y="4059238"/>
          <p14:tracePt t="182786" x="6124575" y="4090988"/>
          <p14:tracePt t="182795" x="6132513" y="4106863"/>
          <p14:tracePt t="182803" x="6148388" y="4122738"/>
          <p14:tracePt t="182812" x="6156325" y="4138613"/>
          <p14:tracePt t="182819" x="6164263" y="4162425"/>
          <p14:tracePt t="182829" x="6180138" y="4178300"/>
          <p14:tracePt t="182835" x="6188075" y="4194175"/>
          <p14:tracePt t="182845" x="6196013" y="4210050"/>
          <p14:tracePt t="182851" x="6211888" y="4225925"/>
          <p14:tracePt t="182862" x="6219825" y="4241800"/>
          <p14:tracePt t="182867" x="6227763" y="4249738"/>
          <p14:tracePt t="182875" x="6243638" y="4265613"/>
          <p14:tracePt t="182883" x="6243638" y="4273550"/>
          <p14:tracePt t="182891" x="6267450" y="4291013"/>
          <p14:tracePt t="182899" x="6275388" y="4298950"/>
          <p14:tracePt t="182907" x="6283325" y="4314825"/>
          <p14:tracePt t="182915" x="6307138" y="4322763"/>
          <p14:tracePt t="182923" x="6323013" y="4338638"/>
          <p14:tracePt t="182931" x="6346825" y="4346575"/>
          <p14:tracePt t="182939" x="6362700" y="4362450"/>
          <p14:tracePt t="182947" x="6378575" y="4362450"/>
          <p14:tracePt t="182955" x="6402388" y="4370388"/>
          <p14:tracePt t="182963" x="6418263" y="4378325"/>
          <p14:tracePt t="182971" x="6442075" y="4386263"/>
          <p14:tracePt t="182979" x="6459538" y="4386263"/>
          <p14:tracePt t="182998" x="6483350" y="4386263"/>
          <p14:tracePt t="183003" x="6507163" y="4386263"/>
          <p14:tracePt t="183013" x="6523038" y="4386263"/>
          <p14:tracePt t="183019" x="6538913" y="4370388"/>
          <p14:tracePt t="183030" x="6554788" y="4362450"/>
          <p14:tracePt t="183035" x="6570663" y="4338638"/>
          <p14:tracePt t="183043" x="6594475" y="4298950"/>
          <p14:tracePt t="183051" x="6626225" y="4257675"/>
          <p14:tracePt t="183059" x="6650038" y="4210050"/>
          <p14:tracePt t="183067" x="6665913" y="4178300"/>
          <p14:tracePt t="183075" x="6689725" y="4130675"/>
          <p14:tracePt t="183083" x="6713538" y="4090988"/>
          <p14:tracePt t="183091" x="6729413" y="4059238"/>
          <p14:tracePt t="183099" x="6745288" y="4019550"/>
          <p14:tracePt t="183107" x="6753225" y="3987800"/>
          <p14:tracePt t="183115" x="6761163" y="3956050"/>
          <p14:tracePt t="183123" x="6769100" y="3930650"/>
          <p14:tracePt t="183131" x="6769100" y="3906838"/>
          <p14:tracePt t="183139" x="6777038" y="3875088"/>
          <p14:tracePt t="183147" x="6777038" y="3851275"/>
          <p14:tracePt t="183155" x="6777038" y="3835400"/>
          <p14:tracePt t="183162" x="6784975" y="3811588"/>
          <p14:tracePt t="183170" x="6784975" y="3787775"/>
          <p14:tracePt t="183178" x="6784975" y="3763963"/>
          <p14:tracePt t="183186" x="6794500" y="3748088"/>
          <p14:tracePt t="183196" x="6802438" y="3716338"/>
          <p14:tracePt t="183203" x="6802438" y="3700463"/>
          <p14:tracePt t="183214" x="6810375" y="3668713"/>
          <p14:tracePt t="183219" x="6810375" y="3644900"/>
          <p14:tracePt t="183227" x="6818313" y="3621088"/>
          <p14:tracePt t="183235" x="6826250" y="3605213"/>
          <p14:tracePt t="183243" x="6826250" y="3579813"/>
          <p14:tracePt t="183251" x="6826250" y="3563938"/>
          <p14:tracePt t="183259" x="6826250" y="3540125"/>
          <p14:tracePt t="183267" x="6826250" y="3524250"/>
          <p14:tracePt t="183275" x="6826250" y="3516313"/>
          <p14:tracePt t="183283" x="6826250" y="3492500"/>
          <p14:tracePt t="183291" x="6826250" y="3476625"/>
          <p14:tracePt t="183299" x="6818313" y="3468688"/>
          <p14:tracePt t="183307" x="6810375" y="3452813"/>
          <p14:tracePt t="183315" x="6802438" y="3436938"/>
          <p14:tracePt t="183323" x="6794500" y="3429000"/>
          <p14:tracePt t="183331" x="6784975" y="3413125"/>
          <p14:tracePt t="183339" x="6784975" y="3397250"/>
          <p14:tracePt t="183348" x="6769100" y="3381375"/>
          <p14:tracePt t="183355" x="6761163" y="3365500"/>
          <p14:tracePt t="183365" x="6745288" y="3349625"/>
          <p14:tracePt t="183371" x="6737350" y="3333750"/>
          <p14:tracePt t="183381" x="6721475" y="3325813"/>
          <p14:tracePt t="183387" x="6713538" y="3317875"/>
          <p14:tracePt t="183399" x="6697663" y="3309938"/>
          <p14:tracePt t="183403" x="6673850" y="3302000"/>
          <p14:tracePt t="183411" x="6665913" y="3302000"/>
          <p14:tracePt t="183420" x="6657975" y="3294063"/>
          <p14:tracePt t="183426" x="6642100" y="3294063"/>
          <p14:tracePt t="183434" x="6626225" y="3294063"/>
          <p14:tracePt t="183442" x="6610350" y="3294063"/>
          <p14:tracePt t="183450" x="6594475" y="3294063"/>
          <p14:tracePt t="183458" x="6586538" y="3294063"/>
          <p14:tracePt t="183466" x="6570663" y="3294063"/>
          <p14:tracePt t="183474" x="6554788" y="3294063"/>
          <p14:tracePt t="183482" x="6538913" y="3294063"/>
          <p14:tracePt t="183490" x="6530975" y="3294063"/>
          <p14:tracePt t="183498" x="6523038" y="3294063"/>
          <p14:tracePt t="183506" x="6507163" y="3294063"/>
          <p14:tracePt t="183514" x="6499225" y="3294063"/>
          <p14:tracePt t="183523" x="6483350" y="3294063"/>
          <p14:tracePt t="183532" x="6475413" y="3294063"/>
          <p14:tracePt t="183539" x="6451600" y="3302000"/>
          <p14:tracePt t="183547" x="6434138" y="3309938"/>
          <p14:tracePt t="183554" x="6418263" y="3317875"/>
          <p14:tracePt t="183563" x="6402388" y="3317875"/>
          <p14:tracePt t="183570" x="6386513" y="3325813"/>
          <p14:tracePt t="183578" x="6362700" y="3333750"/>
          <p14:tracePt t="183586" x="6338888" y="3341688"/>
          <p14:tracePt t="183594" x="6315075" y="3349625"/>
          <p14:tracePt t="183602" x="6307138" y="3357563"/>
          <p14:tracePt t="183610" x="6291263" y="3365500"/>
          <p14:tracePt t="183618" x="6283325" y="3365500"/>
          <p14:tracePt t="183626" x="6275388" y="3365500"/>
          <p14:tracePt t="183634" x="6259513" y="3373438"/>
          <p14:tracePt t="183642" x="6259513" y="3381375"/>
          <p14:tracePt t="183650" x="6251575" y="3381375"/>
          <p14:tracePt t="183658" x="6243638" y="3397250"/>
          <p14:tracePt t="183666" x="6235700" y="3405188"/>
          <p14:tracePt t="183674" x="6235700" y="3413125"/>
          <p14:tracePt t="183682" x="6227763" y="3429000"/>
          <p14:tracePt t="183690" x="6219825" y="3436938"/>
          <p14:tracePt t="183701" x="6211888" y="3452813"/>
          <p14:tracePt t="183707" x="6203950" y="3468688"/>
          <p14:tracePt t="183717" x="6196013" y="3492500"/>
          <p14:tracePt t="183723" x="6188075" y="3516313"/>
          <p14:tracePt t="183734" x="6188075" y="3540125"/>
          <p14:tracePt t="183739" x="6180138" y="3563938"/>
          <p14:tracePt t="183751" x="6172200" y="3595688"/>
          <p14:tracePt t="183755" x="6164263" y="3621088"/>
          <p14:tracePt t="183763" x="6164263" y="3652838"/>
          <p14:tracePt t="183771" x="6156325" y="3676650"/>
          <p14:tracePt t="183779" x="6156325" y="3700463"/>
          <p14:tracePt t="183787" x="6156325" y="3724275"/>
          <p14:tracePt t="183795" x="6156325" y="3740150"/>
          <p14:tracePt t="183803" x="6156325" y="3763963"/>
          <p14:tracePt t="183811" x="6156325" y="3787775"/>
          <p14:tracePt t="183819" x="6156325" y="3803650"/>
          <p14:tracePt t="183827" x="6156325" y="3827463"/>
          <p14:tracePt t="183835" x="6156325" y="3851275"/>
          <p14:tracePt t="183843" x="6156325" y="3875088"/>
          <p14:tracePt t="183851" x="6156325" y="3898900"/>
          <p14:tracePt t="183859" x="6164263" y="3922713"/>
          <p14:tracePt t="183868" x="6172200" y="3948113"/>
          <p14:tracePt t="183875" x="6180138" y="3971925"/>
          <p14:tracePt t="183884" x="6188075" y="3995738"/>
          <p14:tracePt t="183891" x="6196013" y="4011613"/>
          <p14:tracePt t="183901" x="6203950" y="4027488"/>
          <p14:tracePt t="183907" x="6203950" y="4043363"/>
          <p14:tracePt t="183918" x="6211888" y="4059238"/>
          <p14:tracePt t="183923" x="6219825" y="4075113"/>
          <p14:tracePt t="183934" x="6227763" y="4090988"/>
          <p14:tracePt t="183939" x="6243638" y="4106863"/>
          <p14:tracePt t="183947" x="6251575" y="4138613"/>
          <p14:tracePt t="183955" x="6267450" y="4154488"/>
          <p14:tracePt t="183963" x="6275388" y="4162425"/>
          <p14:tracePt t="183972" x="6291263" y="4178300"/>
          <p14:tracePt t="183979" x="6291263" y="4194175"/>
          <p14:tracePt t="183988" x="6299200" y="4202113"/>
          <p14:tracePt t="183995" x="6315075" y="4217988"/>
          <p14:tracePt t="184010" x="6315075" y="4225925"/>
          <p14:tracePt t="184019" x="6323013" y="4225925"/>
          <p14:tracePt t="184026" x="6323013" y="4233863"/>
          <p14:tracePt t="184082" x="6323013" y="4241800"/>
          <p14:tracePt t="184108" x="6315075" y="4241800"/>
          <p14:tracePt t="184118" x="6307138" y="4241800"/>
          <p14:tracePt t="184132" x="6299200" y="4241800"/>
          <p14:tracePt t="184140" x="6283325" y="4241800"/>
          <p14:tracePt t="184147" x="6275388" y="4241800"/>
          <p14:tracePt t="184155" x="6267450" y="4241800"/>
          <p14:tracePt t="184162" x="6259513" y="4233863"/>
          <p14:tracePt t="184171" x="6251575" y="4225925"/>
          <p14:tracePt t="184178" x="6235700" y="4217988"/>
          <p14:tracePt t="184187" x="6235700" y="4210050"/>
          <p14:tracePt t="184195" x="6227763" y="4210050"/>
          <p14:tracePt t="184203" x="6227763" y="4202113"/>
          <p14:tracePt t="184211" x="6227763" y="4186238"/>
          <p14:tracePt t="184219" x="6219825" y="4178300"/>
          <p14:tracePt t="184227" x="6211888" y="4162425"/>
          <p14:tracePt t="184235" x="6211888" y="4146550"/>
          <p14:tracePt t="184243" x="6211888" y="4130675"/>
          <p14:tracePt t="184252" x="6211888" y="4106863"/>
          <p14:tracePt t="184259" x="6211888" y="4090988"/>
          <p14:tracePt t="184268" x="6211888" y="4075113"/>
          <p14:tracePt t="184275" x="6211888" y="4059238"/>
          <p14:tracePt t="184285" x="6211888" y="4043363"/>
          <p14:tracePt t="184291" x="6211888" y="4027488"/>
          <p14:tracePt t="184299" x="6211888" y="4011613"/>
          <p14:tracePt t="184307" x="6211888" y="3987800"/>
          <p14:tracePt t="184315" x="6211888" y="3963988"/>
          <p14:tracePt t="184323" x="6211888" y="3930650"/>
          <p14:tracePt t="184331" x="6211888" y="3906838"/>
          <p14:tracePt t="184339" x="6211888" y="3867150"/>
          <p14:tracePt t="184347" x="6211888" y="3843338"/>
          <p14:tracePt t="184355" x="6211888" y="3803650"/>
          <p14:tracePt t="184363" x="6211888" y="3787775"/>
          <p14:tracePt t="184371" x="6219825" y="3763963"/>
          <p14:tracePt t="184379" x="6219825" y="3748088"/>
          <p14:tracePt t="184387" x="6219825" y="3732213"/>
          <p14:tracePt t="184395" x="6219825" y="3724275"/>
          <p14:tracePt t="184403" x="6219825" y="3708400"/>
          <p14:tracePt t="184483" x="6219825" y="3724275"/>
          <p14:tracePt t="184491" x="6211888" y="3748088"/>
          <p14:tracePt t="184499" x="6203950" y="3779838"/>
          <p14:tracePt t="184506" x="6203950" y="3819525"/>
          <p14:tracePt t="184514" x="6196013" y="3851275"/>
          <p14:tracePt t="184522" x="6196013" y="3883025"/>
          <p14:tracePt t="184530" x="6188075" y="3914775"/>
          <p14:tracePt t="184538" x="6188075" y="3938588"/>
          <p14:tracePt t="184546" x="6188075" y="3971925"/>
          <p14:tracePt t="184554" x="6188075" y="4003675"/>
          <p14:tracePt t="184562" x="6188075" y="4027488"/>
          <p14:tracePt t="184570" x="6188075" y="4051300"/>
          <p14:tracePt t="184578" x="6196013" y="4090988"/>
          <p14:tracePt t="184586" x="6219825" y="4114800"/>
          <p14:tracePt t="184594" x="6235700" y="4154488"/>
          <p14:tracePt t="184602" x="6251575" y="4178300"/>
          <p14:tracePt t="184610" x="6267450" y="4210050"/>
          <p14:tracePt t="184618" x="6283325" y="4225925"/>
          <p14:tracePt t="184626" x="6299200" y="4241800"/>
          <p14:tracePt t="184635" x="6315075" y="4265613"/>
          <p14:tracePt t="184642" x="6330950" y="4273550"/>
          <p14:tracePt t="184651" x="6346825" y="4281488"/>
          <p14:tracePt t="184658" x="6354763" y="4281488"/>
          <p14:tracePt t="184666" x="6370638" y="4291013"/>
          <p14:tracePt t="184674" x="6378575" y="4298950"/>
          <p14:tracePt t="184682" x="6394450" y="4306888"/>
          <p14:tracePt t="184690" x="6402388" y="4306888"/>
          <p14:tracePt t="184698" x="6418263" y="4306888"/>
          <p14:tracePt t="184714" x="6426200" y="4314825"/>
          <p14:tracePt t="184731" x="6434138" y="4314825"/>
          <p14:tracePt t="184739" x="6442075" y="4314825"/>
          <p14:tracePt t="184756" x="6451600" y="4298950"/>
          <p14:tracePt t="184763" x="6459538" y="4281488"/>
          <p14:tracePt t="184772" x="6475413" y="4249738"/>
          <p14:tracePt t="184779" x="6483350" y="4225925"/>
          <p14:tracePt t="184788" x="6499225" y="4194175"/>
          <p14:tracePt t="184795" x="6515100" y="4154488"/>
          <p14:tracePt t="184806" x="6530975" y="4114800"/>
          <p14:tracePt t="184811" x="6546850" y="4083050"/>
          <p14:tracePt t="184822" x="6554788" y="4043363"/>
          <p14:tracePt t="184827" x="6570663" y="4019550"/>
          <p14:tracePt t="184838" x="6586538" y="4003675"/>
          <p14:tracePt t="184843" x="6586538" y="3987800"/>
          <p14:tracePt t="184852" x="6586538" y="3971925"/>
          <p14:tracePt t="184860" x="6594475" y="3963988"/>
          <p14:tracePt t="184867" x="6602413" y="3948113"/>
          <p14:tracePt t="184876" x="6610350" y="3930650"/>
          <p14:tracePt t="184883" x="6610350" y="3898900"/>
          <p14:tracePt t="184891" x="6610350" y="3875088"/>
          <p14:tracePt t="184899" x="6618288" y="3835400"/>
          <p14:tracePt t="184907" x="6618288" y="3811588"/>
          <p14:tracePt t="184914" x="6626225" y="3787775"/>
          <p14:tracePt t="184922" x="6626225" y="3763963"/>
          <p14:tracePt t="184930" x="6626225" y="3740150"/>
          <p14:tracePt t="184938" x="6626225" y="3724275"/>
          <p14:tracePt t="184946" x="6626225" y="3700463"/>
          <p14:tracePt t="184955" x="6626225" y="3676650"/>
          <p14:tracePt t="184962" x="6618288" y="3652838"/>
          <p14:tracePt t="184973" x="6618288" y="3629025"/>
          <p14:tracePt t="184978" x="6610350" y="3595688"/>
          <p14:tracePt t="184988" x="6602413" y="3571875"/>
          <p14:tracePt t="184994" x="6594475" y="3548063"/>
          <p14:tracePt t="185004" x="6586538" y="3524250"/>
          <p14:tracePt t="185010" x="6586538" y="3516313"/>
          <p14:tracePt t="185018" x="6586538" y="3508375"/>
          <p14:tracePt t="185026" x="6578600" y="3500438"/>
          <p14:tracePt t="185387" x="6570663" y="3508375"/>
          <p14:tracePt t="185396" x="6562725" y="3516313"/>
          <p14:tracePt t="185404" x="6562725" y="3524250"/>
          <p14:tracePt t="185412" x="6562725" y="3532188"/>
          <p14:tracePt t="185420" x="6554788" y="3540125"/>
          <p14:tracePt t="185428" x="6554788" y="3548063"/>
          <p14:tracePt t="185435" x="6546850" y="3556000"/>
          <p14:tracePt t="185452" x="6538913" y="3563938"/>
          <p14:tracePt t="185642" x="6538913" y="3571875"/>
          <p14:tracePt t="185658" x="6530975" y="3587750"/>
          <p14:tracePt t="185666" x="6530975" y="3595688"/>
          <p14:tracePt t="185674" x="6530975" y="3613150"/>
          <p14:tracePt t="185682" x="6523038" y="3629025"/>
          <p14:tracePt t="185690" x="6523038" y="3644900"/>
          <p14:tracePt t="185698" x="6515100" y="3668713"/>
          <p14:tracePt t="185707" x="6507163" y="3676650"/>
          <p14:tracePt t="185714" x="6507163" y="3684588"/>
          <p14:tracePt t="185723" x="6491288" y="3700463"/>
          <p14:tracePt t="185730" x="6491288" y="3708400"/>
          <p14:tracePt t="185739" x="6483350" y="3716338"/>
          <p14:tracePt t="185747" x="6475413" y="3724275"/>
          <p14:tracePt t="185755" x="6475413" y="3732213"/>
          <p14:tracePt t="185763" x="6467475" y="3732213"/>
          <p14:tracePt t="185771" x="6467475" y="3740150"/>
          <p14:tracePt t="185779" x="6467475" y="3748088"/>
          <p14:tracePt t="185787" x="6459538" y="3756025"/>
          <p14:tracePt t="185795" x="6451600" y="3756025"/>
          <p14:tracePt t="186203" x="6442075" y="3748088"/>
          <p14:tracePt t="186212" x="6442075" y="3732213"/>
          <p14:tracePt t="186220" x="6442075" y="3700463"/>
          <p14:tracePt t="186230" x="6442075" y="3676650"/>
          <p14:tracePt t="186235" x="6442075" y="3644900"/>
          <p14:tracePt t="186247" x="6442075" y="3613150"/>
          <p14:tracePt t="186251" x="6442075" y="3579813"/>
          <p14:tracePt t="186264" x="6442075" y="3548063"/>
          <p14:tracePt t="186267" x="6442075" y="3516313"/>
          <p14:tracePt t="186280" x="6442075" y="3500438"/>
          <p14:tracePt t="186284" x="6442075" y="3476625"/>
          <p14:tracePt t="186292" x="6442075" y="3460750"/>
          <p14:tracePt t="186300" x="6434138" y="3452813"/>
          <p14:tracePt t="186308" x="6426200" y="3444875"/>
          <p14:tracePt t="186317" x="6426200" y="3436938"/>
          <p14:tracePt t="186323" x="6418263" y="3429000"/>
          <p14:tracePt t="186332" x="6410325" y="3429000"/>
          <p14:tracePt t="186348" x="6402388" y="3429000"/>
          <p14:tracePt t="186370" x="6394450" y="3429000"/>
          <p14:tracePt t="186378" x="6386513" y="3429000"/>
          <p14:tracePt t="186386" x="6378575" y="3429000"/>
          <p14:tracePt t="186394" x="6362700" y="3436938"/>
          <p14:tracePt t="186402" x="6346825" y="3444875"/>
          <p14:tracePt t="186410" x="6330950" y="3460750"/>
          <p14:tracePt t="186418" x="6307138" y="3476625"/>
          <p14:tracePt t="186431" x="6283325" y="3500438"/>
          <p14:tracePt t="186437" x="6267450" y="3508375"/>
          <p14:tracePt t="186448" x="6243638" y="3532188"/>
          <p14:tracePt t="186453" x="6227763" y="3548063"/>
          <p14:tracePt t="186459" x="6203950" y="3571875"/>
          <p14:tracePt t="186467" x="6188075" y="3605213"/>
          <p14:tracePt t="186475" x="6164263" y="3629025"/>
          <p14:tracePt t="186483" x="6148388" y="3660775"/>
          <p14:tracePt t="186492" x="6124575" y="3684588"/>
          <p14:tracePt t="186499" x="6116638" y="3700463"/>
          <p14:tracePt t="186507" x="6108700" y="3732213"/>
          <p14:tracePt t="186515" x="6108700" y="3756025"/>
          <p14:tracePt t="186523" x="6100763" y="3779838"/>
          <p14:tracePt t="186531" x="6100763" y="3803650"/>
          <p14:tracePt t="186538" x="6100763" y="3835400"/>
          <p14:tracePt t="186547" x="6100763" y="3851275"/>
          <p14:tracePt t="186555" x="6100763" y="3883025"/>
          <p14:tracePt t="186563" x="6108700" y="3906838"/>
          <p14:tracePt t="186570" x="6124575" y="3948113"/>
          <p14:tracePt t="186579" x="6140450" y="3979863"/>
          <p14:tracePt t="186586" x="6164263" y="4019550"/>
          <p14:tracePt t="186596" x="6188075" y="4059238"/>
          <p14:tracePt t="186603" x="6219825" y="4090988"/>
          <p14:tracePt t="186613" x="6243638" y="4122738"/>
          <p14:tracePt t="186619" x="6283325" y="4162425"/>
          <p14:tracePt t="186630" x="6315075" y="4194175"/>
          <p14:tracePt t="186635" x="6346825" y="4210050"/>
          <p14:tracePt t="186643" x="6378575" y="4225925"/>
          <p14:tracePt t="186651" x="6402388" y="4249738"/>
          <p14:tracePt t="186659" x="6434138" y="4257675"/>
          <p14:tracePt t="186666" x="6451600" y="4265613"/>
          <p14:tracePt t="186674" x="6467475" y="4273550"/>
          <p14:tracePt t="186682" x="6475413" y="4281488"/>
          <p14:tracePt t="186690" x="6491288" y="4281488"/>
          <p14:tracePt t="186698" x="6499225" y="4291013"/>
          <p14:tracePt t="186706" x="6507163" y="4291013"/>
          <p14:tracePt t="186722" x="6515100" y="4291013"/>
          <p14:tracePt t="186738" x="6515100" y="4273550"/>
          <p14:tracePt t="186746" x="6523038" y="4257675"/>
          <p14:tracePt t="186754" x="6523038" y="4225925"/>
          <p14:tracePt t="186765" x="6530975" y="4194175"/>
          <p14:tracePt t="186771" x="6546850" y="4146550"/>
          <p14:tracePt t="186782" x="6562725" y="4098925"/>
          <p14:tracePt t="186787" x="6570663" y="4067175"/>
          <p14:tracePt t="186799" x="6578600" y="4019550"/>
          <p14:tracePt t="186804" x="6578600" y="3979863"/>
          <p14:tracePt t="186815" x="6578600" y="3948113"/>
          <p14:tracePt t="186820" x="6578600" y="3914775"/>
          <p14:tracePt t="186828" x="6578600" y="3890963"/>
          <p14:tracePt t="186835" x="6570663" y="3867150"/>
          <p14:tracePt t="186844" x="6554788" y="3835400"/>
          <p14:tracePt t="186853" x="6546850" y="3811588"/>
          <p14:tracePt t="186859" x="6523038" y="3795713"/>
          <p14:tracePt t="186868" x="6507163" y="3763963"/>
          <p14:tracePt t="186876" x="6491288" y="3756025"/>
          <p14:tracePt t="186884" x="6467475" y="3732213"/>
          <p14:tracePt t="186891" x="6451600" y="3732213"/>
          <p14:tracePt t="186901" x="6442075" y="3724275"/>
          <p14:tracePt t="186907" x="6434138" y="3716338"/>
          <p14:tracePt t="186923" x="6434138" y="3708400"/>
          <p14:tracePt t="186939" x="6434138" y="3700463"/>
          <p14:tracePt t="186955" x="6434138" y="3692525"/>
          <p14:tracePt t="186964" x="6434138" y="3684588"/>
          <p14:tracePt t="186970" x="6434138" y="3676650"/>
          <p14:tracePt t="186987" x="6442075" y="3660775"/>
          <p14:tracePt t="186995" x="6451600" y="3660775"/>
          <p14:tracePt t="187018" x="6451600" y="3652838"/>
          <p14:tracePt t="187083" x="6451600" y="3668713"/>
          <p14:tracePt t="187091" x="6451600" y="3716338"/>
          <p14:tracePt t="187099" x="6451600" y="3763963"/>
          <p14:tracePt t="187107" x="6451600" y="3819525"/>
          <p14:tracePt t="187118" x="6451600" y="3883025"/>
          <p14:tracePt t="187123" x="6451600" y="3922713"/>
          <p14:tracePt t="187135" x="6442075" y="3971925"/>
          <p14:tracePt t="187140" x="6426200" y="4003675"/>
          <p14:tracePt t="187148" x="6426200" y="4027488"/>
          <p14:tracePt t="187155" x="6418263" y="4043363"/>
          <p14:tracePt t="187165" x="6410325" y="4051300"/>
          <p14:tracePt t="187171" x="6410325" y="4059238"/>
          <p14:tracePt t="187187" x="6402388" y="4067175"/>
          <p14:tracePt t="187235" x="6394450" y="4067175"/>
          <p14:tracePt t="187243" x="6386513" y="4067175"/>
          <p14:tracePt t="187252" x="6370638" y="4043363"/>
          <p14:tracePt t="187260" x="6354763" y="4003675"/>
          <p14:tracePt t="187268" x="6323013" y="3956050"/>
          <p14:tracePt t="187275" x="6315075" y="3914775"/>
          <p14:tracePt t="187285" x="6291263" y="3867150"/>
          <p14:tracePt t="187291" x="6275388" y="3819525"/>
          <p14:tracePt t="187302" x="6259513" y="3771900"/>
          <p14:tracePt t="187307" x="6243638" y="3748088"/>
          <p14:tracePt t="187318" x="6235700" y="3708400"/>
          <p14:tracePt t="187324" x="6235700" y="3692525"/>
          <p14:tracePt t="187335" x="6235700" y="3676650"/>
          <p14:tracePt t="187339" x="6235700" y="3660775"/>
          <p14:tracePt t="187351" x="6235700" y="3644900"/>
          <p14:tracePt t="187355" x="6243638" y="3636963"/>
          <p14:tracePt t="187364" x="6251575" y="3629025"/>
          <p14:tracePt t="187372" x="6267450" y="3621088"/>
          <p14:tracePt t="187380" x="6275388" y="3621088"/>
          <p14:tracePt t="187388" x="6299200" y="3613150"/>
          <p14:tracePt t="187395" x="6315075" y="3613150"/>
          <p14:tracePt t="187405" x="6330950" y="3613150"/>
          <p14:tracePt t="187411" x="6338888" y="3613150"/>
          <p14:tracePt t="187420" x="6354763" y="3613150"/>
          <p14:tracePt t="187427" x="6370638" y="3613150"/>
          <p14:tracePt t="187443" x="6378575" y="3613150"/>
          <p14:tracePt t="187468" x="6386513" y="3613150"/>
          <p14:tracePt t="191810" x="6394450" y="3613150"/>
          <p14:tracePt t="191818" x="6402388" y="3613150"/>
          <p14:tracePt t="191826" x="6410325" y="3613150"/>
          <p14:tracePt t="192005" x="6418263" y="3613150"/>
          <p14:tracePt t="192012" x="6426200" y="3613150"/>
          <p14:tracePt t="192023" x="6442075" y="3613150"/>
          <p14:tracePt t="192029" x="6459538" y="3621088"/>
          <p14:tracePt t="192035" x="6467475" y="3621088"/>
          <p14:tracePt t="192043" x="6475413" y="3621088"/>
          <p14:tracePt t="192050" x="6499225" y="3629025"/>
          <p14:tracePt t="192058" x="6515100" y="3636963"/>
          <p14:tracePt t="192066" x="6523038" y="3644900"/>
          <p14:tracePt t="192074" x="6530975" y="3644900"/>
          <p14:tracePt t="192082" x="6546850" y="3652838"/>
          <p14:tracePt t="192090" x="6554788" y="3660775"/>
          <p14:tracePt t="192098" x="6562725" y="3660775"/>
          <p14:tracePt t="192292" x="6570663" y="3660775"/>
          <p14:tracePt t="192300" x="6570663" y="3668713"/>
          <p14:tracePt t="192307" x="6578600" y="3676650"/>
          <p14:tracePt t="192316" x="6594475" y="3676650"/>
          <p14:tracePt t="192325" x="6602413" y="3684588"/>
          <p14:tracePt t="192331" x="6618288" y="3692525"/>
          <p14:tracePt t="192343" x="6626225" y="3692525"/>
          <p14:tracePt t="192347" x="6650038" y="3700463"/>
          <p14:tracePt t="192359" x="6665913" y="3708400"/>
          <p14:tracePt t="192364" x="6681788" y="3708400"/>
          <p14:tracePt t="192373" x="6697663" y="3716338"/>
          <p14:tracePt t="192379" x="6713538" y="3724275"/>
          <p14:tracePt t="192387" x="6721475" y="3724275"/>
          <p14:tracePt t="192395" x="6729413" y="3724275"/>
          <p14:tracePt t="192403" x="6745288" y="3732213"/>
          <p14:tracePt t="192419" x="6753225" y="3732213"/>
          <p14:tracePt t="192547" x="6761163" y="3732213"/>
          <p14:tracePt t="192563" x="6769100" y="3732213"/>
          <p14:tracePt t="192571" x="6777038" y="3740150"/>
          <p14:tracePt t="192588" x="6784975" y="3740150"/>
          <p14:tracePt t="192595" x="6802438" y="3740150"/>
          <p14:tracePt t="192604" x="6810375" y="3748088"/>
          <p14:tracePt t="192613" x="6818313" y="3748088"/>
          <p14:tracePt t="192619" x="6834188" y="3756025"/>
          <p14:tracePt t="192627" x="6858000" y="3756025"/>
          <p14:tracePt t="192635" x="6865938" y="3756025"/>
          <p14:tracePt t="192643" x="6873875" y="3763963"/>
          <p14:tracePt t="192650" x="6889750" y="3771900"/>
          <p14:tracePt t="192659" x="6897688" y="3771900"/>
          <p14:tracePt t="192666" x="6905625" y="3779838"/>
          <p14:tracePt t="192674" x="6913563" y="3779838"/>
          <p14:tracePt t="192691" x="6921500" y="3779838"/>
          <p14:tracePt t="192707" x="6929438" y="3779838"/>
          <p14:tracePt t="192796" x="6937375" y="3787775"/>
          <p14:tracePt t="192812" x="6945313" y="3787775"/>
          <p14:tracePt t="192828" x="6953250" y="3787775"/>
          <p14:tracePt t="192835" x="6961188" y="3795713"/>
          <p14:tracePt t="192843" x="6977063" y="3803650"/>
          <p14:tracePt t="192852" x="6992938" y="3803650"/>
          <p14:tracePt t="192862" x="7000875" y="3803650"/>
          <p14:tracePt t="192868" x="7016750" y="3811588"/>
          <p14:tracePt t="192878" x="7032625" y="3819525"/>
          <p14:tracePt t="192883" x="7048500" y="3819525"/>
          <p14:tracePt t="192895" x="7056438" y="3819525"/>
          <p14:tracePt t="192899" x="7072313" y="3827463"/>
          <p14:tracePt t="192911" x="7080250" y="3827463"/>
          <p14:tracePt t="192915" x="7080250" y="3835400"/>
          <p14:tracePt t="192927" x="7088188" y="3835400"/>
          <p14:tracePt t="193396" x="7096125" y="3835400"/>
          <p14:tracePt t="193412" x="7104063" y="3835400"/>
          <p14:tracePt t="193420" x="7127875" y="3843338"/>
          <p14:tracePt t="193429" x="7145338" y="3851275"/>
          <p14:tracePt t="193437" x="7153275" y="3851275"/>
          <p14:tracePt t="193447" x="7161213" y="3851275"/>
          <p14:tracePt t="193451" x="7177088" y="3859213"/>
          <p14:tracePt t="193464" x="7185025" y="3867150"/>
          <p14:tracePt t="193467" x="7192963" y="3867150"/>
          <p14:tracePt t="193476" x="7208838" y="3867150"/>
          <p14:tracePt t="193484" x="7216775" y="3875088"/>
          <p14:tracePt t="193492" x="7224713" y="3883025"/>
          <p14:tracePt t="193500" x="7232650" y="3883025"/>
          <p14:tracePt t="193514" x="7240588" y="3883025"/>
          <p14:tracePt t="193522" x="7240588" y="3890963"/>
          <p14:tracePt t="193531" x="7248525" y="3890963"/>
          <p14:tracePt t="193546" x="7256463" y="3890963"/>
          <p14:tracePt t="193563" x="7264400" y="3890963"/>
          <p14:tracePt t="193570" x="7264400" y="3898900"/>
          <p14:tracePt t="193579" x="7272338" y="3898900"/>
          <p14:tracePt t="193586" x="7280275" y="3906838"/>
          <p14:tracePt t="193595" x="7288213" y="3906838"/>
          <p14:tracePt t="193602" x="7296150" y="3906838"/>
          <p14:tracePt t="193612" x="7304088" y="3906838"/>
          <p14:tracePt t="193618" x="7319963" y="3906838"/>
          <p14:tracePt t="193629" x="7319963" y="3914775"/>
          <p14:tracePt t="193634" x="7327900" y="3914775"/>
          <p14:tracePt t="193643" x="7343775" y="3914775"/>
          <p14:tracePt t="193658" x="7359650" y="3914775"/>
          <p14:tracePt t="193666" x="7359650" y="3922713"/>
          <p14:tracePt t="193674" x="7367588" y="3922713"/>
          <p14:tracePt t="193682" x="7383463" y="3930650"/>
          <p14:tracePt t="193690" x="7391400" y="3930650"/>
          <p14:tracePt t="193698" x="7399338" y="3930650"/>
          <p14:tracePt t="193706" x="7415213" y="3938588"/>
          <p14:tracePt t="193714" x="7431088" y="3948113"/>
          <p14:tracePt t="193722" x="7454900" y="3948113"/>
          <p14:tracePt t="193730" x="7470775" y="3956050"/>
          <p14:tracePt t="193738" x="7486650" y="3956050"/>
          <p14:tracePt t="193746" x="7504113" y="3963988"/>
          <p14:tracePt t="193754" x="7527925" y="3971925"/>
          <p14:tracePt t="193762" x="7543800" y="3971925"/>
          <p14:tracePt t="193770" x="7551738" y="3971925"/>
          <p14:tracePt t="193779" x="7559675" y="3979863"/>
          <p14:tracePt t="193786" x="7575550" y="3979863"/>
          <p14:tracePt t="193802" x="7583488" y="3987800"/>
          <p14:tracePt t="196091" x="7559675" y="3987800"/>
          <p14:tracePt t="196099" x="7527925" y="3987800"/>
          <p14:tracePt t="196109" x="7496175" y="3987800"/>
          <p14:tracePt t="196115" x="7454900" y="3987800"/>
          <p14:tracePt t="196124" x="7407275" y="3987800"/>
          <p14:tracePt t="196130" x="7351713" y="3987800"/>
          <p14:tracePt t="196141" x="7280275" y="3971925"/>
          <p14:tracePt t="196146" x="7208838" y="3948113"/>
          <p14:tracePt t="196157" x="7135813" y="3930650"/>
          <p14:tracePt t="196162" x="7072313" y="3914775"/>
          <p14:tracePt t="196170" x="7008813" y="3890963"/>
          <p14:tracePt t="196178" x="6969125" y="3867150"/>
          <p14:tracePt t="196186" x="6921500" y="3851275"/>
          <p14:tracePt t="196194" x="6881813" y="3827463"/>
          <p14:tracePt t="196202" x="6834188" y="3811588"/>
          <p14:tracePt t="196210" x="6784975" y="3787775"/>
          <p14:tracePt t="196218" x="6737350" y="3763963"/>
          <p14:tracePt t="196226" x="6681788" y="3716338"/>
          <p14:tracePt t="196234" x="6610350" y="3676650"/>
          <p14:tracePt t="196243" x="6515100" y="3621088"/>
          <p14:tracePt t="196250" x="6386513" y="3548063"/>
          <p14:tracePt t="196258" x="6235700" y="3444875"/>
          <p14:tracePt t="196266" x="6043613" y="3341688"/>
          <p14:tracePt t="196275" x="5813425" y="3205163"/>
          <p14:tracePt t="196282" x="5573713" y="3046413"/>
          <p14:tracePt t="196291" x="5294313" y="2886075"/>
          <p14:tracePt t="196298" x="5014913" y="2711450"/>
          <p14:tracePt t="196307" x="4745038" y="2551113"/>
          <p14:tracePt t="196314" x="4505325" y="2400300"/>
          <p14:tracePt t="196325" x="4289425" y="2249488"/>
          <p14:tracePt t="196330" x="4217988" y="2200275"/>
          <p14:tracePt t="196339" x="4106863" y="2112963"/>
          <p14:tracePt t="196348" x="4027488" y="2025650"/>
          <p14:tracePt t="196355" x="3994150" y="1962150"/>
          <p14:tracePt t="196362" x="3978275" y="1914525"/>
          <p14:tracePt t="196370" x="3978275" y="1873250"/>
          <p14:tracePt t="196378" x="3986213" y="1841500"/>
          <p14:tracePt t="196386" x="4002088" y="1809750"/>
          <p14:tracePt t="196394" x="4035425" y="1778000"/>
          <p14:tracePt t="196402" x="4083050" y="1738313"/>
          <p14:tracePt t="196410" x="4122738" y="1714500"/>
          <p14:tracePt t="196418" x="4178300" y="1682750"/>
          <p14:tracePt t="196426" x="4225925" y="1666875"/>
          <p14:tracePt t="196434" x="4273550" y="1651000"/>
          <p14:tracePt t="196442" x="4297363" y="1643063"/>
          <p14:tracePt t="196450" x="4305300" y="1635125"/>
          <p14:tracePt t="196458" x="4305300" y="1627188"/>
          <p14:tracePt t="196474" x="4305300" y="1619250"/>
          <p14:tracePt t="196482" x="4289425" y="1595438"/>
          <p14:tracePt t="196490" x="4233863" y="1538288"/>
          <p14:tracePt t="196498" x="4178300" y="1490663"/>
          <p14:tracePt t="196512" x="4075113" y="1427163"/>
          <p14:tracePt t="196516" x="3962400" y="1355725"/>
          <p14:tracePt t="196524" x="3843338" y="1292225"/>
          <p14:tracePt t="196532" x="3660775" y="1212850"/>
          <p14:tracePt t="196539" x="3476625" y="1131888"/>
          <p14:tracePt t="196548" x="3213100" y="1036638"/>
          <p14:tracePt t="196556" x="2974975" y="973138"/>
          <p14:tracePt t="196564" x="2679700" y="901700"/>
          <p14:tracePt t="196571" x="2424113" y="844550"/>
          <p14:tracePt t="196579" x="2168525" y="804863"/>
          <p14:tracePt t="196587" x="2001838" y="773113"/>
          <p14:tracePt t="196595" x="1897063" y="757238"/>
          <p14:tracePt t="196603" x="1793875" y="741363"/>
          <p14:tracePt t="196612" x="1714500" y="733425"/>
          <p14:tracePt t="196619" x="1627188" y="733425"/>
          <p14:tracePt t="196629" x="1554163" y="725488"/>
          <p14:tracePt t="196636" x="1498600" y="725488"/>
          <p14:tracePt t="196646" x="1450975" y="717550"/>
          <p14:tracePt t="196652" x="1427163" y="717550"/>
          <p14:tracePt t="196659" x="1411288" y="717550"/>
          <p14:tracePt t="196666" x="1403350" y="717550"/>
          <p14:tracePt t="196676" x="1395413" y="717550"/>
          <p14:tracePt t="196706" x="1387475" y="717550"/>
          <p14:tracePt t="196714" x="1379538" y="725488"/>
          <p14:tracePt t="196722" x="1363663" y="733425"/>
          <p14:tracePt t="196730" x="1339850" y="741363"/>
          <p14:tracePt t="196738" x="1316038" y="757238"/>
          <p14:tracePt t="196747" x="1300163" y="773113"/>
          <p14:tracePt t="196754" x="1268413" y="796925"/>
          <p14:tracePt t="196762" x="1244600" y="812800"/>
          <p14:tracePt t="196770" x="1211263" y="844550"/>
          <p14:tracePt t="196778" x="1187450" y="877888"/>
          <p14:tracePt t="196786" x="1147763" y="925513"/>
          <p14:tracePt t="196794" x="1116013" y="973138"/>
          <p14:tracePt t="196802" x="1068388" y="1028700"/>
          <p14:tracePt t="196811" x="1036638" y="1100138"/>
          <p14:tracePt t="196818" x="1004888" y="1155700"/>
          <p14:tracePt t="196827" x="965200" y="1220788"/>
          <p14:tracePt t="196834" x="925513" y="1292225"/>
          <p14:tracePt t="196844" x="893763" y="1355725"/>
          <p14:tracePt t="196850" x="860425" y="1427163"/>
          <p14:tracePt t="196860" x="836613" y="1490663"/>
          <p14:tracePt t="196866" x="820738" y="1563688"/>
          <p14:tracePt t="196875" x="796925" y="1619250"/>
          <p14:tracePt t="196882" x="781050" y="1682750"/>
          <p14:tracePt t="196890" x="749300" y="1738313"/>
          <p14:tracePt t="196898" x="733425" y="1793875"/>
          <p14:tracePt t="196906" x="709613" y="1849438"/>
          <p14:tracePt t="196914" x="693738" y="1898650"/>
          <p14:tracePt t="196922" x="693738" y="1946275"/>
          <p14:tracePt t="196931" x="685800" y="1985963"/>
          <p14:tracePt t="196938" x="677863" y="2033588"/>
          <p14:tracePt t="196947" x="677863" y="2073275"/>
          <p14:tracePt t="196955" x="677863" y="2105025"/>
          <p14:tracePt t="196962" x="677863" y="2144713"/>
          <p14:tracePt t="196979" x="677863" y="2200275"/>
          <p14:tracePt t="196986" x="677863" y="2233613"/>
          <p14:tracePt t="196995" x="677863" y="2265363"/>
          <p14:tracePt t="197002" x="685800" y="2312988"/>
          <p14:tracePt t="197011" x="693738" y="2344738"/>
          <p14:tracePt t="197018" x="709613" y="2392363"/>
          <p14:tracePt t="197026" x="733425" y="2432050"/>
          <p14:tracePt t="197034" x="749300" y="2471738"/>
          <p14:tracePt t="197043" x="773113" y="2527300"/>
          <p14:tracePt t="197051" x="796925" y="2576513"/>
          <p14:tracePt t="197059" x="828675" y="2640013"/>
          <p14:tracePt t="197066" x="860425" y="2687638"/>
          <p14:tracePt t="197075" x="893763" y="2743200"/>
          <p14:tracePt t="197082" x="925513" y="2782888"/>
          <p14:tracePt t="197090" x="957263" y="2822575"/>
          <p14:tracePt t="197098" x="996950" y="2870200"/>
          <p14:tracePt t="197106" x="1036638" y="2894013"/>
          <p14:tracePt t="197115" x="1084263" y="2927350"/>
          <p14:tracePt t="197122" x="1123950" y="2951163"/>
          <p14:tracePt t="197131" x="1163638" y="2974975"/>
          <p14:tracePt t="197138" x="1211263" y="2998788"/>
          <p14:tracePt t="197147" x="1260475" y="3014663"/>
          <p14:tracePt t="197155" x="1308100" y="3038475"/>
          <p14:tracePt t="197162" x="1355725" y="3046413"/>
          <p14:tracePt t="197170" x="1419225" y="3062288"/>
          <p14:tracePt t="197179" x="1482725" y="3070225"/>
          <p14:tracePt t="197186" x="1554163" y="3070225"/>
          <p14:tracePt t="197196" x="1635125" y="3070225"/>
          <p14:tracePt t="197202" x="1722438" y="3062288"/>
          <p14:tracePt t="197212" x="1817688" y="3038475"/>
          <p14:tracePt t="197218" x="1922463" y="2982913"/>
          <p14:tracePt t="197229" x="2049463" y="2894013"/>
          <p14:tracePt t="197235" x="2160588" y="2806700"/>
          <p14:tracePt t="197242" x="2297113" y="2711450"/>
          <p14:tracePt t="197250" x="2376488" y="2632075"/>
          <p14:tracePt t="197258" x="2447925" y="2566988"/>
          <p14:tracePt t="197266" x="2503488" y="2495550"/>
          <p14:tracePt t="197274" x="2543175" y="2439988"/>
          <p14:tracePt t="197282" x="2574925" y="2384425"/>
          <p14:tracePt t="197290" x="2590800" y="2328863"/>
          <p14:tracePt t="197298" x="2606675" y="2257425"/>
          <p14:tracePt t="197306" x="2606675" y="2192338"/>
          <p14:tracePt t="197315" x="2616200" y="2128838"/>
          <p14:tracePt t="197322" x="2616200" y="2057400"/>
          <p14:tracePt t="197330" x="2606675" y="1978025"/>
          <p14:tracePt t="197338" x="2590800" y="1906588"/>
          <p14:tracePt t="197346" x="2551113" y="1825625"/>
          <p14:tracePt t="197354" x="2527300" y="1746250"/>
          <p14:tracePt t="197363" x="2487613" y="1674813"/>
          <p14:tracePt t="197370" x="2447925" y="1603375"/>
          <p14:tracePt t="197379" x="2416175" y="1538288"/>
          <p14:tracePt t="197386" x="2376488" y="1466850"/>
          <p14:tracePt t="197396" x="2320925" y="1395413"/>
          <p14:tracePt t="197403" x="2273300" y="1339850"/>
          <p14:tracePt t="197413" x="2208213" y="1292225"/>
          <p14:tracePt t="197419" x="2152650" y="1228725"/>
          <p14:tracePt t="197427" x="2081213" y="1163638"/>
          <p14:tracePt t="197435" x="2001838" y="1123950"/>
          <p14:tracePt t="197442" x="1922463" y="1068388"/>
          <p14:tracePt t="197450" x="1857375" y="1028700"/>
          <p14:tracePt t="197458" x="1785938" y="996950"/>
          <p14:tracePt t="197466" x="1714500" y="965200"/>
          <p14:tracePt t="197474" x="1643063" y="941388"/>
          <p14:tracePt t="197482" x="1579563" y="917575"/>
          <p14:tracePt t="197490" x="1498600" y="901700"/>
          <p14:tracePt t="197498" x="1435100" y="885825"/>
          <p14:tracePt t="197506" x="1363663" y="885825"/>
          <p14:tracePt t="197514" x="1292225" y="877888"/>
          <p14:tracePt t="197522" x="1211263" y="877888"/>
          <p14:tracePt t="197530" x="1131888" y="877888"/>
          <p14:tracePt t="197538" x="1052513" y="877888"/>
          <p14:tracePt t="197546" x="981075" y="877888"/>
          <p14:tracePt t="197554" x="901700" y="877888"/>
          <p14:tracePt t="197562" x="836613" y="877888"/>
          <p14:tracePt t="197570" x="773113" y="885825"/>
          <p14:tracePt t="197579" x="725488" y="901700"/>
          <p14:tracePt t="197587" x="701675" y="917575"/>
          <p14:tracePt t="197595" x="669925" y="925513"/>
          <p14:tracePt t="197604" x="654050" y="941388"/>
          <p14:tracePt t="197611" x="638175" y="957263"/>
          <p14:tracePt t="197619" x="630238" y="973138"/>
          <p14:tracePt t="197627" x="622300" y="996950"/>
          <p14:tracePt t="197636" x="614363" y="1044575"/>
          <p14:tracePt t="197643" x="614363" y="1084263"/>
          <p14:tracePt t="197652" x="614363" y="1163638"/>
          <p14:tracePt t="197659" x="614363" y="1236663"/>
          <p14:tracePt t="197667" x="630238" y="1331913"/>
          <p14:tracePt t="197675" x="654050" y="1419225"/>
          <p14:tracePt t="197683" x="693738" y="1547813"/>
          <p14:tracePt t="197691" x="741363" y="1666875"/>
          <p14:tracePt t="197699" x="796925" y="1801813"/>
          <p14:tracePt t="197707" x="844550" y="1922463"/>
          <p14:tracePt t="197716" x="901700" y="2025650"/>
          <p14:tracePt t="197723" x="949325" y="2105025"/>
          <p14:tracePt t="197732" x="989013" y="2176463"/>
          <p14:tracePt t="197739" x="1020763" y="2241550"/>
          <p14:tracePt t="197749" x="1044575" y="2297113"/>
          <p14:tracePt t="197755" x="1076325" y="2344738"/>
          <p14:tracePt t="197766" x="1108075" y="2392363"/>
          <p14:tracePt t="197771" x="1139825" y="2432050"/>
          <p14:tracePt t="197779" x="1179513" y="2479675"/>
          <p14:tracePt t="197787" x="1220788" y="2519363"/>
          <p14:tracePt t="197795" x="1276350" y="2559050"/>
          <p14:tracePt t="197803" x="1347788" y="2600325"/>
          <p14:tracePt t="197811" x="1419225" y="2640013"/>
          <p14:tracePt t="197819" x="1490663" y="2671763"/>
          <p14:tracePt t="197826" x="1571625" y="2695575"/>
          <p14:tracePt t="197835" x="1651000" y="2719388"/>
          <p14:tracePt t="197843" x="1730375" y="2727325"/>
          <p14:tracePt t="197851" x="1817688" y="2727325"/>
          <p14:tracePt t="197859" x="1889125" y="2727325"/>
          <p14:tracePt t="197867" x="1970088" y="2711450"/>
          <p14:tracePt t="197875" x="2033588" y="2679700"/>
          <p14:tracePt t="197883" x="2105025" y="2640013"/>
          <p14:tracePt t="197891" x="2152650" y="2584450"/>
          <p14:tracePt t="197900" x="2208213" y="2527300"/>
          <p14:tracePt t="197907" x="2247900" y="2455863"/>
          <p14:tracePt t="197915" x="2281238" y="2400300"/>
          <p14:tracePt t="197922" x="2297113" y="2320925"/>
          <p14:tracePt t="197931" x="2305050" y="2257425"/>
          <p14:tracePt t="197938" x="2305050" y="2184400"/>
          <p14:tracePt t="197947" x="2305050" y="2112963"/>
          <p14:tracePt t="197954" x="2281238" y="2033588"/>
          <p14:tracePt t="197962" x="2247900" y="1978025"/>
          <p14:tracePt t="197980" x="2168525" y="1873250"/>
          <p14:tracePt t="197986" x="2128838" y="1833563"/>
          <p14:tracePt t="197994" x="2089150" y="1809750"/>
          <p14:tracePt t="198002" x="2073275" y="1785938"/>
          <p14:tracePt t="198010" x="2049463" y="1778000"/>
          <p14:tracePt t="198018" x="2033588" y="1770063"/>
          <p14:tracePt t="198026" x="2033588" y="1762125"/>
          <p14:tracePt t="198034" x="2025650" y="1762125"/>
          <p14:tracePt t="198388" x="2017713" y="1762125"/>
          <p14:tracePt t="198404" x="2009775" y="1762125"/>
          <p14:tracePt t="198460" x="2009775" y="1770063"/>
          <p14:tracePt t="198476" x="2017713" y="1778000"/>
          <p14:tracePt t="198486" x="2033588" y="1785938"/>
          <p14:tracePt t="198491" x="2057400" y="1793875"/>
          <p14:tracePt t="198499" x="2089150" y="1801813"/>
          <p14:tracePt t="198507" x="2128838" y="1825625"/>
          <p14:tracePt t="198515" x="2184400" y="1841500"/>
          <p14:tracePt t="198522" x="2239963" y="1857375"/>
          <p14:tracePt t="198530" x="2297113" y="1873250"/>
          <p14:tracePt t="198538" x="2376488" y="1890713"/>
          <p14:tracePt t="198546" x="2455863" y="1898650"/>
          <p14:tracePt t="198554" x="2543175" y="1914525"/>
          <p14:tracePt t="198562" x="2655888" y="1930400"/>
          <p14:tracePt t="198570" x="2767013" y="1946275"/>
          <p14:tracePt t="198578" x="2901950" y="1962150"/>
          <p14:tracePt t="198586" x="3094038" y="1993900"/>
          <p14:tracePt t="198594" x="3292475" y="2009775"/>
          <p14:tracePt t="198602" x="3524250" y="2049463"/>
          <p14:tracePt t="198610" x="3795713" y="2073275"/>
          <p14:tracePt t="198620" x="3994150" y="2097088"/>
          <p14:tracePt t="198627" x="4289425" y="2128838"/>
          <p14:tracePt t="198637" x="4481513" y="2128838"/>
          <p14:tracePt t="198643" x="4729163" y="2136775"/>
          <p14:tracePt t="198654" x="4919663" y="2136775"/>
          <p14:tracePt t="198659" x="5135563" y="2136775"/>
          <p14:tracePt t="198670" x="5357813" y="2136775"/>
          <p14:tracePt t="198675" x="5597525" y="2152650"/>
          <p14:tracePt t="198683" x="5861050" y="2160588"/>
          <p14:tracePt t="198691" x="6059488" y="2160588"/>
          <p14:tracePt t="198699" x="6307138" y="2192338"/>
          <p14:tracePt t="198707" x="6467475" y="2200275"/>
          <p14:tracePt t="198714" x="6650038" y="2224088"/>
          <p14:tracePt t="198723" x="6761163" y="2233613"/>
          <p14:tracePt t="198730" x="6873875" y="2233613"/>
          <p14:tracePt t="198740" x="6945313" y="2241550"/>
          <p14:tracePt t="198746" x="7000875" y="2241550"/>
          <p14:tracePt t="198755" x="7056438" y="2249488"/>
          <p14:tracePt t="198762" x="7072313" y="2249488"/>
          <p14:tracePt t="198771" x="7072313" y="2257425"/>
          <p14:tracePt t="198811" x="7056438" y="2265363"/>
          <p14:tracePt t="198820" x="7024688" y="2281238"/>
          <p14:tracePt t="198827" x="6977063" y="2305050"/>
          <p14:tracePt t="198837" x="6913563" y="2336800"/>
          <p14:tracePt t="198843" x="6834188" y="2376488"/>
          <p14:tracePt t="198854" x="6745288" y="2432050"/>
          <p14:tracePt t="198859" x="6642100" y="2495550"/>
          <p14:tracePt t="198867" x="6530975" y="2566988"/>
          <p14:tracePt t="198875" x="6402388" y="2640013"/>
          <p14:tracePt t="198882" x="6251575" y="2743200"/>
          <p14:tracePt t="198891" x="6100763" y="2838450"/>
          <p14:tracePt t="198899" x="5964238" y="2943225"/>
          <p14:tracePt t="198908" x="5837238" y="3038475"/>
          <p14:tracePt t="198915" x="5684838" y="3117850"/>
          <p14:tracePt t="198923" x="5581650" y="3173413"/>
          <p14:tracePt t="198931" x="5486400" y="3221038"/>
          <p14:tracePt t="198939" x="5397500" y="3252788"/>
          <p14:tracePt t="198947" x="5318125" y="3294063"/>
          <p14:tracePt t="198955" x="5238750" y="3325813"/>
          <p14:tracePt t="198963" x="5167313" y="3349625"/>
          <p14:tracePt t="198971" x="5080000" y="3373438"/>
          <p14:tracePt t="198990" x="4935538" y="3444875"/>
          <p14:tracePt t="198995" x="4856163" y="3468688"/>
          <p14:tracePt t="199005" x="4800600" y="3516313"/>
          <p14:tracePt t="199011" x="4737100" y="3548063"/>
          <p14:tracePt t="199022" x="4679950" y="3579813"/>
          <p14:tracePt t="199027" x="4624388" y="3613150"/>
          <p14:tracePt t="199035" x="4568825" y="3636963"/>
          <p14:tracePt t="199043" x="4521200" y="3668713"/>
          <p14:tracePt t="199051" x="4481513" y="3692525"/>
          <p14:tracePt t="199059" x="4441825" y="3724275"/>
          <p14:tracePt t="199066" x="4410075" y="3756025"/>
          <p14:tracePt t="199075" x="4402138" y="3795713"/>
          <p14:tracePt t="199082" x="4394200" y="3827463"/>
          <p14:tracePt t="199091" x="4386263" y="3867150"/>
          <p14:tracePt t="199099" x="4386263" y="3906838"/>
          <p14:tracePt t="199107" x="4394200" y="3956050"/>
          <p14:tracePt t="199115" x="4418013" y="3995738"/>
          <p14:tracePt t="199123" x="4449763" y="4043363"/>
          <p14:tracePt t="199131" x="4505325" y="4083050"/>
          <p14:tracePt t="199139" x="4568825" y="4122738"/>
          <p14:tracePt t="199146" x="4656138" y="4162425"/>
          <p14:tracePt t="199154" x="4760913" y="4186238"/>
          <p14:tracePt t="199162" x="4879975" y="4202113"/>
          <p14:tracePt t="199170" x="5064125" y="4225925"/>
          <p14:tracePt t="199178" x="5175250" y="4233863"/>
          <p14:tracePt t="199186" x="5310188" y="4233863"/>
          <p14:tracePt t="199194" x="5462588" y="4233863"/>
          <p14:tracePt t="199203" x="5557838" y="4210050"/>
          <p14:tracePt t="199211" x="5676900" y="4146550"/>
          <p14:tracePt t="199219" x="5797550" y="4075113"/>
          <p14:tracePt t="199226" x="5892800" y="3979863"/>
          <p14:tracePt t="199234" x="5948363" y="3890963"/>
          <p14:tracePt t="199242" x="5995988" y="3787775"/>
          <p14:tracePt t="199250" x="6011863" y="3700463"/>
          <p14:tracePt t="199259" x="6019800" y="3605213"/>
          <p14:tracePt t="199266" x="6019800" y="3492500"/>
          <p14:tracePt t="199275" x="6019800" y="3405188"/>
          <p14:tracePt t="199282" x="5995988" y="3302000"/>
          <p14:tracePt t="199291" x="5964238" y="3221038"/>
          <p14:tracePt t="199298" x="5916613" y="3149600"/>
          <p14:tracePt t="199306" x="5876925" y="3086100"/>
          <p14:tracePt t="199314" x="5853113" y="3046413"/>
          <p14:tracePt t="199323" x="5829300" y="2998788"/>
          <p14:tracePt t="199330" x="5821363" y="2982913"/>
          <p14:tracePt t="199340" x="5813425" y="2974975"/>
          <p14:tracePt t="199347" x="5813425" y="2967038"/>
          <p14:tracePt t="199389" x="5829300" y="2967038"/>
          <p14:tracePt t="199396" x="5845175" y="2982913"/>
          <p14:tracePt t="199404" x="5876925" y="2998788"/>
          <p14:tracePt t="199412" x="5908675" y="3014663"/>
          <p14:tracePt t="199418" x="5948363" y="3038475"/>
          <p14:tracePt t="199426" x="5980113" y="3062288"/>
          <p14:tracePt t="199434" x="6019800" y="3078163"/>
          <p14:tracePt t="199443" x="6035675" y="3078163"/>
          <p14:tracePt t="199450" x="6059488" y="3086100"/>
          <p14:tracePt t="199458" x="6067425" y="3086100"/>
          <p14:tracePt t="199466" x="6075363" y="3086100"/>
          <p14:tracePt t="199515" x="6075363" y="3078163"/>
          <p14:tracePt t="199540" x="6075363" y="3062288"/>
          <p14:tracePt t="199548" x="6067425" y="3062288"/>
          <p14:tracePt t="199564" x="6067425" y="3046413"/>
          <p14:tracePt t="199571" x="6067425" y="3030538"/>
          <p14:tracePt t="199578" x="6083300" y="2998788"/>
          <p14:tracePt t="199587" x="6108700" y="2951163"/>
          <p14:tracePt t="199594" x="6140450" y="2901950"/>
          <p14:tracePt t="199602" x="6164263" y="2862263"/>
          <p14:tracePt t="199610" x="6196013" y="2822575"/>
          <p14:tracePt t="199618" x="6219825" y="2774950"/>
          <p14:tracePt t="199626" x="6251575" y="2735263"/>
          <p14:tracePt t="199634" x="6275388" y="2703513"/>
          <p14:tracePt t="199642" x="6283325" y="2663825"/>
          <p14:tracePt t="199650" x="6283325" y="2640013"/>
          <p14:tracePt t="199658" x="6283325" y="2624138"/>
          <p14:tracePt t="199666" x="6283325" y="2608263"/>
          <p14:tracePt t="199674" x="6283325" y="2600325"/>
          <p14:tracePt t="199682" x="6275388" y="2584450"/>
          <p14:tracePt t="199691" x="6267450" y="2576513"/>
          <p14:tracePt t="199699" x="6251575" y="2576513"/>
          <p14:tracePt t="199708" x="6235700" y="2566988"/>
          <p14:tracePt t="199715" x="6211888" y="2566988"/>
          <p14:tracePt t="199725" x="6188075" y="2566988"/>
          <p14:tracePt t="199731" x="6164263" y="2566988"/>
          <p14:tracePt t="199742" x="6148388" y="2566988"/>
          <p14:tracePt t="199747" x="6132513" y="2576513"/>
          <p14:tracePt t="199755" x="6116638" y="2592388"/>
          <p14:tracePt t="199763" x="6100763" y="2592388"/>
          <p14:tracePt t="199771" x="6100763" y="2600325"/>
          <p14:tracePt t="199779" x="6091238" y="2608263"/>
          <p14:tracePt t="199787" x="6083300" y="2624138"/>
          <p14:tracePt t="199795" x="6075363" y="2632075"/>
          <p14:tracePt t="199803" x="6075363" y="2640013"/>
          <p14:tracePt t="199812" x="6075363" y="2663825"/>
          <p14:tracePt t="199819" x="6067425" y="2687638"/>
          <p14:tracePt t="199827" x="6067425" y="2719388"/>
          <p14:tracePt t="199835" x="6067425" y="2751138"/>
          <p14:tracePt t="199843" x="6067425" y="2782888"/>
          <p14:tracePt t="199850" x="6067425" y="2822575"/>
          <p14:tracePt t="199859" x="6067425" y="2862263"/>
          <p14:tracePt t="199867" x="6067425" y="2886075"/>
          <p14:tracePt t="199876" x="6091238" y="2909888"/>
          <p14:tracePt t="199883" x="6108700" y="2927350"/>
          <p14:tracePt t="199893" x="6132513" y="2959100"/>
          <p14:tracePt t="199898" x="6156325" y="2967038"/>
          <p14:tracePt t="199907" x="6196013" y="2990850"/>
          <p14:tracePt t="199914" x="6235700" y="2998788"/>
          <p14:tracePt t="199924" x="6283325" y="2998788"/>
          <p14:tracePt t="199930" x="6323013" y="2998788"/>
          <p14:tracePt t="199938" x="6378575" y="2998788"/>
          <p14:tracePt t="199946" x="6434138" y="2998788"/>
          <p14:tracePt t="199954" x="6491288" y="2998788"/>
          <p14:tracePt t="199962" x="6554788" y="2982913"/>
          <p14:tracePt t="199970" x="6610350" y="2967038"/>
          <p14:tracePt t="199978" x="6665913" y="2943225"/>
          <p14:tracePt t="199993" x="6721475" y="2919413"/>
          <p14:tracePt t="199994" x="6769100" y="2894013"/>
          <p14:tracePt t="200002" x="6810375" y="2870200"/>
          <p14:tracePt t="200011" x="6850063" y="2846388"/>
          <p14:tracePt t="200018" x="6881813" y="2822575"/>
          <p14:tracePt t="200026" x="6913563" y="2798763"/>
          <p14:tracePt t="200034" x="6937375" y="2767013"/>
          <p14:tracePt t="200042" x="6961188" y="2735263"/>
          <p14:tracePt t="200050" x="6985000" y="2695575"/>
          <p14:tracePt t="200058" x="7016750" y="2647950"/>
          <p14:tracePt t="200066" x="7032625" y="2592388"/>
          <p14:tracePt t="200074" x="7040563" y="2543175"/>
          <p14:tracePt t="200082" x="7048500" y="2487613"/>
          <p14:tracePt t="200091" x="7048500" y="2455863"/>
          <p14:tracePt t="200098" x="7048500" y="2424113"/>
          <p14:tracePt t="200113" x="7048500" y="2400300"/>
          <p14:tracePt t="200117" x="7048500" y="2384425"/>
          <p14:tracePt t="200125" x="7040563" y="2368550"/>
          <p14:tracePt t="200132" x="7040563" y="2352675"/>
          <p14:tracePt t="200138" x="7032625" y="2328863"/>
          <p14:tracePt t="200146" x="7024688" y="2320925"/>
          <p14:tracePt t="200155" x="7016750" y="2312988"/>
          <p14:tracePt t="200163" x="7008813" y="2297113"/>
          <p14:tracePt t="200170" x="7000875" y="2281238"/>
          <p14:tracePt t="200179" x="6985000" y="2273300"/>
          <p14:tracePt t="200186" x="6977063" y="2257425"/>
          <p14:tracePt t="200195" x="6961188" y="2249488"/>
          <p14:tracePt t="200202" x="6945313" y="2241550"/>
          <p14:tracePt t="200210" x="6937375" y="2233613"/>
          <p14:tracePt t="200219" x="6921500" y="2216150"/>
          <p14:tracePt t="200226" x="6905625" y="2208213"/>
          <p14:tracePt t="200234" x="6897688" y="2200275"/>
          <p14:tracePt t="200243" x="6889750" y="2192338"/>
          <p14:tracePt t="200250" x="6889750" y="2184400"/>
          <p14:tracePt t="200388" x="6889750" y="2176463"/>
          <p14:tracePt t="200395" x="6889750" y="2168525"/>
          <p14:tracePt t="200419" x="6897688" y="2168525"/>
          <p14:tracePt t="200428" x="6897688" y="2160588"/>
          <p14:tracePt t="200436" x="6913563" y="2160588"/>
          <p14:tracePt t="200451" x="6921500" y="2152650"/>
          <p14:tracePt t="200467" x="6929438" y="2152650"/>
          <p14:tracePt t="200477" x="6937375" y="2152650"/>
          <p14:tracePt t="200484" x="6937375" y="2144713"/>
          <p14:tracePt t="200492" x="6945313" y="2144713"/>
          <p14:tracePt t="200501" x="6945313" y="2136775"/>
          <p14:tracePt t="200507" x="6953250" y="2136775"/>
          <p14:tracePt t="200516" x="6961188" y="2128838"/>
          <p14:tracePt t="200531" x="6969125" y="2120900"/>
          <p14:tracePt t="200539" x="6969125" y="2112963"/>
          <p14:tracePt t="200555" x="6969125" y="2105025"/>
          <p14:tracePt t="200587" x="6969125" y="2097088"/>
          <p14:tracePt t="200666" x="6961188" y="2097088"/>
          <p14:tracePt t="200682" x="6953250" y="2097088"/>
          <p14:tracePt t="200690" x="6953250" y="2112963"/>
          <p14:tracePt t="200698" x="6953250" y="2120900"/>
          <p14:tracePt t="200706" x="6953250" y="2144713"/>
          <p14:tracePt t="200714" x="6953250" y="2160588"/>
          <p14:tracePt t="200722" x="6953250" y="2176463"/>
          <p14:tracePt t="200730" x="6953250" y="2192338"/>
          <p14:tracePt t="200738" x="6961188" y="2208213"/>
          <p14:tracePt t="200746" x="6969125" y="2216150"/>
          <p14:tracePt t="200754" x="6985000" y="2224088"/>
          <p14:tracePt t="200762" x="6992938" y="2233613"/>
          <p14:tracePt t="200770" x="7000875" y="2233613"/>
          <p14:tracePt t="200778" x="7016750" y="2233613"/>
          <p14:tracePt t="200786" x="7024688" y="2233613"/>
          <p14:tracePt t="200794" x="7032625" y="2233613"/>
          <p14:tracePt t="200802" x="7048500" y="2233613"/>
          <p14:tracePt t="200811" x="7064375" y="2233613"/>
          <p14:tracePt t="200818" x="7088188" y="2233613"/>
          <p14:tracePt t="200830" x="7112000" y="2233613"/>
          <p14:tracePt t="200835" x="7135813" y="2233613"/>
          <p14:tracePt t="200844" x="7161213" y="2216150"/>
          <p14:tracePt t="200851" x="7185025" y="2208213"/>
          <p14:tracePt t="200858" x="7208838" y="2208213"/>
          <p14:tracePt t="200866" x="7232650" y="2200275"/>
          <p14:tracePt t="200874" x="7256463" y="2184400"/>
          <p14:tracePt t="200883" x="7280275" y="2176463"/>
          <p14:tracePt t="200890" x="7319963" y="2168525"/>
          <p14:tracePt t="200899" x="7359650" y="2152650"/>
          <p14:tracePt t="200906" x="7399338" y="2136775"/>
          <p14:tracePt t="200915" x="7439025" y="2120900"/>
          <p14:tracePt t="200922" x="7486650" y="2105025"/>
          <p14:tracePt t="200931" x="7527925" y="2081213"/>
          <p14:tracePt t="200938" x="7567613" y="2057400"/>
          <p14:tracePt t="200946" x="7607300" y="2049463"/>
          <p14:tracePt t="200954" x="7631113" y="2025650"/>
          <p14:tracePt t="200963" x="7646988" y="2009775"/>
          <p14:tracePt t="200970" x="7670800" y="2001838"/>
          <p14:tracePt t="200981" x="7678738" y="1993900"/>
          <p14:tracePt t="200986" x="7694613" y="1970088"/>
          <p14:tracePt t="200996" x="7694613" y="1962150"/>
          <p14:tracePt t="201002" x="7702550" y="1954213"/>
          <p14:tracePt t="201011" x="7702550" y="1930400"/>
          <p14:tracePt t="201018" x="7710488" y="1922463"/>
          <p14:tracePt t="201026" x="7710488" y="1914525"/>
          <p14:tracePt t="201034" x="7710488" y="1906588"/>
          <p14:tracePt t="201042" x="7710488" y="1890713"/>
          <p14:tracePt t="201050" x="7710488" y="1881188"/>
          <p14:tracePt t="201058" x="7702550" y="1873250"/>
          <p14:tracePt t="201066" x="7702550" y="1865313"/>
          <p14:tracePt t="201074" x="7694613" y="1857375"/>
          <p14:tracePt t="201082" x="7686675" y="1849438"/>
          <p14:tracePt t="201098" x="7686675" y="1841500"/>
          <p14:tracePt t="201106" x="7678738" y="1833563"/>
          <p14:tracePt t="201243" x="7678738" y="1841500"/>
          <p14:tracePt t="201252" x="7670800" y="1849438"/>
          <p14:tracePt t="201260" x="7662863" y="1857375"/>
          <p14:tracePt t="201268" x="7662863" y="1865313"/>
          <p14:tracePt t="201275" x="7662863" y="1873250"/>
          <p14:tracePt t="201285" x="7662863" y="1881188"/>
          <p14:tracePt t="201420" x="7678738" y="1881188"/>
          <p14:tracePt t="201427" x="7718425" y="1881188"/>
          <p14:tracePt t="201436" x="7789863" y="1881188"/>
          <p14:tracePt t="201443" x="7854950" y="1881188"/>
          <p14:tracePt t="201452" x="7934325" y="1881188"/>
          <p14:tracePt t="201459" x="7997825" y="1881188"/>
          <p14:tracePt t="201468" x="8061325" y="1881188"/>
          <p14:tracePt t="201475" x="8148638" y="1881188"/>
          <p14:tracePt t="201485" x="8245475" y="1890713"/>
          <p14:tracePt t="201491" x="8340725" y="1898650"/>
          <p14:tracePt t="201502" x="8459788" y="1922463"/>
          <p14:tracePt t="201507" x="8564563" y="1930400"/>
          <p14:tracePt t="201519" x="8659813" y="1930400"/>
          <p14:tracePt t="201523" x="8786813" y="1938338"/>
          <p14:tracePt t="201535" x="8891588" y="1946275"/>
          <p14:tracePt t="201541" x="8986838" y="1954213"/>
          <p14:tracePt t="201552" x="9074150" y="1954213"/>
          <p14:tracePt t="201556" x="9177338" y="1962150"/>
          <p14:tracePt t="201564" x="9258300" y="1970088"/>
          <p14:tracePt t="201571" x="9337675" y="1985963"/>
          <p14:tracePt t="201579" x="9401175" y="1993900"/>
          <p14:tracePt t="201586" x="9480550" y="2017713"/>
          <p14:tracePt t="201594" x="9520238" y="2017713"/>
          <p14:tracePt t="201602" x="9575800" y="2033588"/>
          <p14:tracePt t="201610" x="9617075" y="2049463"/>
          <p14:tracePt t="201619" x="9648825" y="2057400"/>
          <p14:tracePt t="201627" x="9680575" y="2065338"/>
          <p14:tracePt t="201635" x="9704388" y="2065338"/>
          <p14:tracePt t="201642" x="9728200" y="2065338"/>
          <p14:tracePt t="201651" x="9752013" y="2065338"/>
          <p14:tracePt t="201658" x="9775825" y="2065338"/>
          <p14:tracePt t="201666" x="9799638" y="2065338"/>
          <p14:tracePt t="201674" x="9823450" y="2065338"/>
          <p14:tracePt t="201683" x="9847263" y="2065338"/>
          <p14:tracePt t="201690" x="9886950" y="2065338"/>
          <p14:tracePt t="201700" x="9926638" y="2065338"/>
          <p14:tracePt t="201706" x="9959975" y="2057400"/>
          <p14:tracePt t="201717" x="10007600" y="2057400"/>
          <p14:tracePt t="201723" x="10047288" y="2049463"/>
          <p14:tracePt t="201730" x="10094913" y="2041525"/>
          <p14:tracePt t="201738" x="10126663" y="2041525"/>
          <p14:tracePt t="201746" x="10166350" y="2025650"/>
          <p14:tracePt t="201754" x="10182225" y="2017713"/>
          <p14:tracePt t="201762" x="10198100" y="2009775"/>
          <p14:tracePt t="201770" x="10221913" y="2009775"/>
          <p14:tracePt t="201778" x="10237788" y="2001838"/>
          <p14:tracePt t="201786" x="10261600" y="2001838"/>
          <p14:tracePt t="201794" x="10302875" y="1993900"/>
          <p14:tracePt t="201802" x="10334625" y="1993900"/>
          <p14:tracePt t="201810" x="10374313" y="1985963"/>
          <p14:tracePt t="201819" x="10429875" y="1985963"/>
          <p14:tracePt t="201827" x="10469563" y="1985963"/>
          <p14:tracePt t="201834" x="10525125" y="1978025"/>
          <p14:tracePt t="201843" x="10564813" y="1970088"/>
          <p14:tracePt t="201852" x="10596563" y="1962150"/>
          <p14:tracePt t="201859" x="10620375" y="1962150"/>
          <p14:tracePt t="201868" x="10629900" y="1954213"/>
          <p14:tracePt t="201874" x="10645775" y="1946275"/>
          <p14:tracePt t="201890" x="10645775" y="1938338"/>
          <p14:tracePt t="201906" x="10645775" y="1930400"/>
          <p14:tracePt t="201914" x="10645775" y="1922463"/>
          <p14:tracePt t="201922" x="10637838" y="1914525"/>
          <p14:tracePt t="201930" x="10612438" y="1898650"/>
          <p14:tracePt t="201939" x="10580688" y="1890713"/>
          <p14:tracePt t="201947" x="10541000" y="1881188"/>
          <p14:tracePt t="201955" x="10493375" y="1865313"/>
          <p14:tracePt t="201963" x="10437813" y="1865313"/>
          <p14:tracePt t="201972" x="10398125" y="1865313"/>
          <p14:tracePt t="201989" x="10302875" y="1865313"/>
          <p14:tracePt t="201995" x="10253663" y="1865313"/>
          <p14:tracePt t="202002" x="10206038" y="1873250"/>
          <p14:tracePt t="202010" x="10166350" y="1890713"/>
          <p14:tracePt t="202018" x="10118725" y="1898650"/>
          <p14:tracePt t="202026" x="10094913" y="1906588"/>
          <p14:tracePt t="202034" x="10047288" y="1938338"/>
          <p14:tracePt t="202042" x="10015538" y="1954213"/>
          <p14:tracePt t="202050" x="9991725" y="1985963"/>
          <p14:tracePt t="202058" x="9975850" y="2001838"/>
          <p14:tracePt t="202067" x="9952038" y="2025650"/>
          <p14:tracePt t="202074" x="9936163" y="2057400"/>
          <p14:tracePt t="202083" x="9926638" y="2073275"/>
          <p14:tracePt t="202090" x="9910763" y="2097088"/>
          <p14:tracePt t="202098" x="9902825" y="2112963"/>
          <p14:tracePt t="202106" x="9902825" y="2136775"/>
          <p14:tracePt t="202114" x="9902825" y="2152650"/>
          <p14:tracePt t="202124" x="9902825" y="2176463"/>
          <p14:tracePt t="202132" x="9902825" y="2192338"/>
          <p14:tracePt t="202140" x="9902825" y="2216150"/>
          <p14:tracePt t="202146" x="9902825" y="2233613"/>
          <p14:tracePt t="202154" x="9910763" y="2257425"/>
          <p14:tracePt t="202162" x="9936163" y="2289175"/>
          <p14:tracePt t="202170" x="9952038" y="2312988"/>
          <p14:tracePt t="202178" x="9991725" y="2328863"/>
          <p14:tracePt t="202186" x="10039350" y="2352675"/>
          <p14:tracePt t="202194" x="10094913" y="2368550"/>
          <p14:tracePt t="202202" x="10166350" y="2384425"/>
          <p14:tracePt t="202210" x="10245725" y="2392363"/>
          <p14:tracePt t="202218" x="10318750" y="2392363"/>
          <p14:tracePt t="202226" x="10382250" y="2392363"/>
          <p14:tracePt t="202235" x="10445750" y="2392363"/>
          <p14:tracePt t="202242" x="10509250" y="2392363"/>
          <p14:tracePt t="202252" x="10556875" y="2392363"/>
          <p14:tracePt t="202258" x="10580688" y="2392363"/>
          <p14:tracePt t="202272" x="10596563" y="2392363"/>
          <p14:tracePt t="202275" x="10604500" y="2384425"/>
          <p14:tracePt t="202284" x="10604500" y="2376488"/>
          <p14:tracePt t="202995" x="10596563" y="2376488"/>
          <p14:tracePt t="203004" x="10564813" y="2392363"/>
          <p14:tracePt t="203015" x="10541000" y="2400300"/>
          <p14:tracePt t="203021" x="10493375" y="2424113"/>
          <p14:tracePt t="203029" x="10437813" y="2447925"/>
          <p14:tracePt t="203035" x="10382250" y="2471738"/>
          <p14:tracePt t="203043" x="10318750" y="2503488"/>
          <p14:tracePt t="203050" x="10229850" y="2543175"/>
          <p14:tracePt t="203059" x="10150475" y="2576513"/>
          <p14:tracePt t="203066" x="10071100" y="2608263"/>
          <p14:tracePt t="203074" x="10007600" y="2647950"/>
          <p14:tracePt t="203082" x="9926638" y="2679700"/>
          <p14:tracePt t="203090" x="9855200" y="2711450"/>
          <p14:tracePt t="203098" x="9799638" y="2735263"/>
          <p14:tracePt t="203107" x="9744075" y="2767013"/>
          <p14:tracePt t="203114" x="9704388" y="2782888"/>
          <p14:tracePt t="203123" x="9664700" y="2806700"/>
          <p14:tracePt t="203130" x="9632950" y="2822575"/>
          <p14:tracePt t="203140" x="9601200" y="2846388"/>
          <p14:tracePt t="203146" x="9575800" y="2854325"/>
          <p14:tracePt t="203157" x="9559925" y="2862263"/>
          <p14:tracePt t="203162" x="9551988" y="2862263"/>
          <p14:tracePt t="203171" x="9536113" y="2878138"/>
          <p14:tracePt t="203178" x="9528175" y="2878138"/>
          <p14:tracePt t="203194" x="9520238" y="2878138"/>
          <p14:tracePt t="203202" x="9520238" y="2886075"/>
          <p14:tracePt t="203210" x="9512300" y="2886075"/>
          <p14:tracePt t="203218" x="9512300" y="2894013"/>
          <p14:tracePt t="203242" x="9504363" y="2901950"/>
          <p14:tracePt t="203250" x="9488488" y="2909888"/>
          <p14:tracePt t="203258" x="9472613" y="2927350"/>
          <p14:tracePt t="203266" x="9448800" y="2959100"/>
          <p14:tracePt t="203274" x="9440863" y="2974975"/>
          <p14:tracePt t="203282" x="9424988" y="2990850"/>
          <p14:tracePt t="203290" x="9424988" y="2998788"/>
          <p14:tracePt t="203298" x="9424988" y="3006725"/>
          <p14:tracePt t="203531" x="9417050" y="3006725"/>
          <p14:tracePt t="203547" x="9401175" y="3014663"/>
          <p14:tracePt t="203556" x="9369425" y="3038475"/>
          <p14:tracePt t="203565" x="9321800" y="3086100"/>
          <p14:tracePt t="203572" x="9282113" y="3125788"/>
          <p14:tracePt t="203580" x="9250363" y="3165475"/>
          <p14:tracePt t="203587" x="9224963" y="3205163"/>
          <p14:tracePt t="203595" x="9201150" y="3244850"/>
          <p14:tracePt t="203602" x="9169400" y="3278188"/>
          <p14:tracePt t="203611" x="9153525" y="3317875"/>
          <p14:tracePt t="203618" x="9129713" y="3349625"/>
          <p14:tracePt t="203626" x="9121775" y="3365500"/>
          <p14:tracePt t="203634" x="9105900" y="3389313"/>
          <p14:tracePt t="203642" x="9090025" y="3405188"/>
          <p14:tracePt t="203650" x="9074150" y="3429000"/>
          <p14:tracePt t="203659" x="9058275" y="3452813"/>
          <p14:tracePt t="203666" x="9026525" y="3476625"/>
          <p14:tracePt t="203676" x="9002713" y="3500438"/>
          <p14:tracePt t="203682" x="8970963" y="3540125"/>
          <p14:tracePt t="203693" x="8923338" y="3587750"/>
          <p14:tracePt t="203698" x="8891588" y="3629025"/>
          <p14:tracePt t="203707" x="8850313" y="3668713"/>
          <p14:tracePt t="203714" x="8810625" y="3700463"/>
          <p14:tracePt t="203722" x="8763000" y="3740150"/>
          <p14:tracePt t="203730" x="8731250" y="3763963"/>
          <p14:tracePt t="203738" x="8691563" y="3795713"/>
          <p14:tracePt t="203746" x="8667750" y="3827463"/>
          <p14:tracePt t="203754" x="8636000" y="3851275"/>
          <p14:tracePt t="203762" x="8612188" y="3875088"/>
          <p14:tracePt t="203770" x="8580438" y="3898900"/>
          <p14:tracePt t="203778" x="8564563" y="3906838"/>
          <p14:tracePt t="203786" x="8540750" y="3922713"/>
          <p14:tracePt t="203794" x="8523288" y="3930650"/>
          <p14:tracePt t="203802" x="8499475" y="3938588"/>
          <p14:tracePt t="203811" x="8491538" y="3948113"/>
          <p14:tracePt t="203818" x="8483600" y="3956050"/>
          <p14:tracePt t="203835" x="8475663" y="3956050"/>
          <p14:tracePt t="203875" x="8475663" y="3963988"/>
          <p14:tracePt t="203938" x="8475663" y="3971925"/>
          <p14:tracePt t="203947" x="8467725" y="3971925"/>
          <p14:tracePt t="203963" x="8467725" y="3979863"/>
          <p14:tracePt t="203979" x="8467725" y="3987800"/>
          <p14:tracePt t="203995" x="8467725" y="3995738"/>
          <p14:tracePt t="204003" x="8467725" y="4003675"/>
          <p14:tracePt t="204019" x="8467725" y="4011613"/>
          <p14:tracePt t="204027" x="8467725" y="4027488"/>
          <p14:tracePt t="204035" x="8467725" y="4035425"/>
          <p14:tracePt t="204044" x="8467725" y="4043363"/>
          <p14:tracePt t="204060" x="8475663" y="4043363"/>
          <p14:tracePt t="204066" x="8475663" y="4051300"/>
          <p14:tracePt t="204090" x="8483600" y="4051300"/>
          <p14:tracePt t="205099" x="8483600" y="4027488"/>
          <p14:tracePt t="205107" x="8475663" y="4003675"/>
          <p14:tracePt t="205118" x="8467725" y="3979863"/>
          <p14:tracePt t="205125" x="8459788" y="3956050"/>
          <p14:tracePt t="205137" x="8451850" y="3938588"/>
          <p14:tracePt t="205142" x="8435975" y="3906838"/>
          <p14:tracePt t="205147" x="8420100" y="3890963"/>
          <p14:tracePt t="205154" x="8404225" y="3875088"/>
          <p14:tracePt t="205162" x="8388350" y="3859213"/>
          <p14:tracePt t="205170" x="8372475" y="3843338"/>
          <p14:tracePt t="205178" x="8356600" y="3835400"/>
          <p14:tracePt t="205186" x="8340725" y="3819525"/>
          <p14:tracePt t="205194" x="8324850" y="3811588"/>
          <p14:tracePt t="205202" x="8308975" y="3803650"/>
          <p14:tracePt t="205210" x="8293100" y="3795713"/>
          <p14:tracePt t="205218" x="8285163" y="3795713"/>
          <p14:tracePt t="205226" x="8277225" y="3795713"/>
          <p14:tracePt t="205234" x="8261350" y="3795713"/>
          <p14:tracePt t="205242" x="8253413" y="3795713"/>
          <p14:tracePt t="205250" x="8245475" y="3795713"/>
          <p14:tracePt t="205258" x="8229600" y="3795713"/>
          <p14:tracePt t="205275" x="8221663" y="3795713"/>
          <p14:tracePt t="205285" x="8205788" y="3795713"/>
          <p14:tracePt t="205302" x="8189913" y="3795713"/>
          <p14:tracePt t="205307" x="8180388" y="3803650"/>
          <p14:tracePt t="205323" x="8164513" y="3803650"/>
          <p14:tracePt t="205331" x="8156575" y="3811588"/>
          <p14:tracePt t="205339" x="8148638" y="3811588"/>
          <p14:tracePt t="205347" x="8140700" y="3811588"/>
          <p14:tracePt t="205363" x="8132763" y="3811588"/>
          <p14:tracePt t="206212" x="8124825" y="3811588"/>
          <p14:tracePt t="206227" x="8116888" y="3803650"/>
          <p14:tracePt t="206236" x="8101013" y="3795713"/>
          <p14:tracePt t="206244" x="8093075" y="3787775"/>
          <p14:tracePt t="206251" x="8077200" y="3787775"/>
          <p14:tracePt t="206260" x="8077200" y="3779838"/>
          <p14:tracePt t="206267" x="8069263" y="3779838"/>
          <p14:tracePt t="206275" x="8061325" y="3779838"/>
          <p14:tracePt t="206283" x="8053388" y="3771900"/>
          <p14:tracePt t="206292" x="8045450" y="3763963"/>
          <p14:tracePt t="206308" x="8037513" y="3763963"/>
          <p14:tracePt t="207460" x="8029575" y="3763963"/>
          <p14:tracePt t="207478" x="8021638" y="3763963"/>
          <p14:tracePt t="207485" x="8013700" y="3763963"/>
          <p14:tracePt t="207492" x="8005763" y="3763963"/>
          <p14:tracePt t="207500" x="7997825" y="3763963"/>
          <p14:tracePt t="207507" x="7981950" y="3756025"/>
          <p14:tracePt t="207516" x="7974013" y="3756025"/>
          <p14:tracePt t="207522" x="7966075" y="3756025"/>
          <p14:tracePt t="207530" x="7958138" y="3756025"/>
          <p14:tracePt t="207876" x="7950200" y="3756025"/>
          <p14:tracePt t="207891" x="7942263" y="3756025"/>
          <p14:tracePt t="207900" x="7934325" y="3756025"/>
          <p14:tracePt t="207907" x="7926388" y="3756025"/>
          <p14:tracePt t="207916" x="7910513" y="3756025"/>
          <p14:tracePt t="207923" x="7894638" y="3756025"/>
          <p14:tracePt t="207932" x="7870825" y="3756025"/>
          <p14:tracePt t="207939" x="7854950" y="3756025"/>
          <p14:tracePt t="207949" x="7839075" y="3756025"/>
          <p14:tracePt t="207955" x="7821613" y="3756025"/>
          <p14:tracePt t="207966" x="7805738" y="3756025"/>
          <p14:tracePt t="207986" x="7773988" y="3756025"/>
          <p14:tracePt t="207988" x="7766050" y="3756025"/>
          <p14:tracePt t="208003" x="7750175" y="3756025"/>
          <p14:tracePt t="208015" x="7750175" y="3763963"/>
          <p14:tracePt t="208019" x="7742238" y="3763963"/>
          <p14:tracePt t="208035" x="7734300" y="3779838"/>
          <p14:tracePt t="208043" x="7726363" y="3779838"/>
          <p14:tracePt t="208052" x="7726363" y="3795713"/>
          <p14:tracePt t="208059" x="7710488" y="3803650"/>
          <p14:tracePt t="208068" x="7710488" y="3819525"/>
          <p14:tracePt t="208076" x="7694613" y="3835400"/>
          <p14:tracePt t="208084" x="7686675" y="3851275"/>
          <p14:tracePt t="208090" x="7678738" y="3859213"/>
          <p14:tracePt t="208099" x="7670800" y="3875088"/>
          <p14:tracePt t="208106" x="7654925" y="3890963"/>
          <p14:tracePt t="208114" x="7646988" y="3914775"/>
          <p14:tracePt t="208122" x="7631113" y="3922713"/>
          <p14:tracePt t="208130" x="7615238" y="3956050"/>
          <p14:tracePt t="208138" x="7599363" y="3971925"/>
          <p14:tracePt t="208146" x="7591425" y="3987800"/>
          <p14:tracePt t="208154" x="7575550" y="4003675"/>
          <p14:tracePt t="208162" x="7567613" y="4027488"/>
          <p14:tracePt t="208170" x="7559675" y="4043363"/>
          <p14:tracePt t="208179" x="7543800" y="4059238"/>
          <p14:tracePt t="208186" x="7543800" y="4075113"/>
          <p14:tracePt t="208194" x="7543800" y="4098925"/>
          <p14:tracePt t="208202" x="7543800" y="4114800"/>
          <p14:tracePt t="208210" x="7543800" y="4130675"/>
          <p14:tracePt t="208218" x="7543800" y="4146550"/>
          <p14:tracePt t="208225" x="7543800" y="4162425"/>
          <p14:tracePt t="208234" x="7543800" y="4178300"/>
          <p14:tracePt t="208243" x="7551738" y="4202113"/>
          <p14:tracePt t="208251" x="7559675" y="4217988"/>
          <p14:tracePt t="208258" x="7559675" y="4233863"/>
          <p14:tracePt t="208267" x="7575550" y="4249738"/>
          <p14:tracePt t="208275" x="7583488" y="4265613"/>
          <p14:tracePt t="208283" x="7591425" y="4291013"/>
          <p14:tracePt t="208291" x="7599363" y="4298950"/>
          <p14:tracePt t="208299" x="7607300" y="4314825"/>
          <p14:tracePt t="208307" x="7623175" y="4330700"/>
          <p14:tracePt t="208316" x="7631113" y="4346575"/>
          <p14:tracePt t="208323" x="7646988" y="4354513"/>
          <p14:tracePt t="208332" x="7670800" y="4386263"/>
          <p14:tracePt t="208339" x="7694613" y="4394200"/>
          <p14:tracePt t="208349" x="7726363" y="4418013"/>
          <p14:tracePt t="208355" x="7750175" y="4441825"/>
          <p14:tracePt t="208366" x="7773988" y="4449763"/>
          <p14:tracePt t="208371" x="7805738" y="4465638"/>
          <p14:tracePt t="208383" x="7839075" y="4473575"/>
          <p14:tracePt t="208387" x="7862888" y="4481513"/>
          <p14:tracePt t="208395" x="7886700" y="4489450"/>
          <p14:tracePt t="208404" x="7918450" y="4497388"/>
          <p14:tracePt t="208411" x="7934325" y="4497388"/>
          <p14:tracePt t="208421" x="7958138" y="4497388"/>
          <p14:tracePt t="208427" x="7974013" y="4497388"/>
          <p14:tracePt t="208435" x="7981950" y="4497388"/>
          <p14:tracePt t="208443" x="7997825" y="4497388"/>
          <p14:tracePt t="208450" x="8013700" y="4497388"/>
          <p14:tracePt t="208458" x="8037513" y="4497388"/>
          <p14:tracePt t="208466" x="8053388" y="4489450"/>
          <p14:tracePt t="208474" x="8077200" y="4473575"/>
          <p14:tracePt t="208482" x="8108950" y="4441825"/>
          <p14:tracePt t="208490" x="8140700" y="4410075"/>
          <p14:tracePt t="208498" x="8172450" y="4370388"/>
          <p14:tracePt t="208507" x="8205788" y="4322763"/>
          <p14:tracePt t="208517" x="8237538" y="4273550"/>
          <p14:tracePt t="208523" x="8261350" y="4225925"/>
          <p14:tracePt t="208533" x="8285163" y="4178300"/>
          <p14:tracePt t="208539" x="8301038" y="4130675"/>
          <p14:tracePt t="208550" x="8308975" y="4098925"/>
          <p14:tracePt t="208555" x="8308975" y="4067175"/>
          <p14:tracePt t="208563" x="8308975" y="4043363"/>
          <p14:tracePt t="208571" x="8308975" y="4027488"/>
          <p14:tracePt t="208579" x="8308975" y="4003675"/>
          <p14:tracePt t="208587" x="8308975" y="3987800"/>
          <p14:tracePt t="208595" x="8301038" y="3987800"/>
          <p14:tracePt t="208604" x="8293100" y="3971925"/>
          <p14:tracePt t="208619" x="8285163" y="3963988"/>
          <p14:tracePt t="208635" x="8269288" y="3956050"/>
          <p14:tracePt t="208674" x="8261350" y="3956050"/>
          <p14:tracePt t="209508" x="8261350" y="3948113"/>
          <p14:tracePt t="209523" x="8245475" y="3930650"/>
          <p14:tracePt t="209531" x="8237538" y="3914775"/>
          <p14:tracePt t="209541" x="8221663" y="3898900"/>
          <p14:tracePt t="209548" x="8197850" y="3883025"/>
          <p14:tracePt t="209556" x="8180388" y="3859213"/>
          <p14:tracePt t="209562" x="8156575" y="3835400"/>
          <p14:tracePt t="209570" x="8140700" y="3811588"/>
          <p14:tracePt t="209578" x="8124825" y="3795713"/>
          <p14:tracePt t="209587" x="8108950" y="3787775"/>
          <p14:tracePt t="209594" x="8085138" y="3771900"/>
          <p14:tracePt t="209603" x="8069263" y="3763963"/>
          <p14:tracePt t="209610" x="8061325" y="3763963"/>
          <p14:tracePt t="209621" x="8053388" y="3756025"/>
          <p14:tracePt t="209635" x="8045450" y="3756025"/>
          <p14:tracePt t="209642" x="8037513" y="3756025"/>
          <p14:tracePt t="209666" x="8037513" y="3748088"/>
          <p14:tracePt t="209674" x="8029575" y="3748088"/>
          <p14:tracePt t="209682" x="8021638" y="3748088"/>
          <p14:tracePt t="209698" x="8013700" y="3748088"/>
          <p14:tracePt t="209707" x="8005763" y="3748088"/>
          <p14:tracePt t="209714" x="7989888" y="3748088"/>
          <p14:tracePt t="209723" x="7974013" y="3740150"/>
          <p14:tracePt t="209731" x="7958138" y="3740150"/>
          <p14:tracePt t="209739" x="7942263" y="3740150"/>
          <p14:tracePt t="209747" x="7934325" y="3740150"/>
          <p14:tracePt t="209756" x="7918450" y="3740150"/>
          <p14:tracePt t="209763" x="7894638" y="3740150"/>
          <p14:tracePt t="209770" x="7886700" y="3740150"/>
          <p14:tracePt t="209778" x="7870825" y="3740150"/>
          <p14:tracePt t="209786" x="7854950" y="3748088"/>
          <p14:tracePt t="209794" x="7839075" y="3748088"/>
          <p14:tracePt t="209803" x="7813675" y="3756025"/>
          <p14:tracePt t="209810" x="7805738" y="3756025"/>
          <p14:tracePt t="209818" x="7789863" y="3756025"/>
          <p14:tracePt t="209826" x="7781925" y="3756025"/>
          <p14:tracePt t="209834" x="7773988" y="3756025"/>
          <p14:tracePt t="209842" x="7766050" y="3756025"/>
          <p14:tracePt t="209850" x="7758113" y="3763963"/>
          <p14:tracePt t="209867" x="7750175" y="3763963"/>
          <p14:tracePt t="209882" x="7742238" y="3771900"/>
          <p14:tracePt t="209891" x="7734300" y="3771900"/>
          <p14:tracePt t="209898" x="7726363" y="3771900"/>
          <p14:tracePt t="209907" x="7718425" y="3787775"/>
          <p14:tracePt t="209914" x="7710488" y="3787775"/>
          <p14:tracePt t="209922" x="7702550" y="3795713"/>
          <p14:tracePt t="209930" x="7694613" y="3803650"/>
          <p14:tracePt t="209938" x="7686675" y="3803650"/>
          <p14:tracePt t="209947" x="7678738" y="3819525"/>
          <p14:tracePt t="209955" x="7670800" y="3819525"/>
          <p14:tracePt t="209962" x="7662863" y="3835400"/>
          <p14:tracePt t="209974" x="7646988" y="3843338"/>
          <p14:tracePt t="209978" x="7639050" y="3851275"/>
          <p14:tracePt t="209990" x="7631113" y="3859213"/>
          <p14:tracePt t="209995" x="7623175" y="3867150"/>
          <p14:tracePt t="210003" x="7615238" y="3883025"/>
          <p14:tracePt t="210010" x="7599363" y="3890963"/>
          <p14:tracePt t="210018" x="7591425" y="3906838"/>
          <p14:tracePt t="210026" x="7583488" y="3906838"/>
          <p14:tracePt t="210034" x="7575550" y="3922713"/>
          <p14:tracePt t="210042" x="7575550" y="3930650"/>
          <p14:tracePt t="210059" x="7575550" y="3948113"/>
          <p14:tracePt t="210074" x="7575550" y="3956050"/>
          <p14:tracePt t="210082" x="7575550" y="3979863"/>
          <p14:tracePt t="210090" x="7575550" y="3987800"/>
          <p14:tracePt t="210098" x="7575550" y="4003675"/>
          <p14:tracePt t="210107" x="7575550" y="4011613"/>
          <p14:tracePt t="210115" x="7575550" y="4027488"/>
          <p14:tracePt t="210124" x="7575550" y="4051300"/>
          <p14:tracePt t="210131" x="7575550" y="4059238"/>
          <p14:tracePt t="210140" x="7583488" y="4067175"/>
          <p14:tracePt t="210146" x="7591425" y="4083050"/>
          <p14:tracePt t="210156" x="7591425" y="4106863"/>
          <p14:tracePt t="210162" x="7599363" y="4114800"/>
          <p14:tracePt t="210171" x="7607300" y="4130675"/>
          <p14:tracePt t="210178" x="7615238" y="4146550"/>
          <p14:tracePt t="210186" x="7615238" y="4162425"/>
          <p14:tracePt t="210194" x="7623175" y="4170363"/>
          <p14:tracePt t="210202" x="7631113" y="4186238"/>
          <p14:tracePt t="210210" x="7631113" y="4210050"/>
          <p14:tracePt t="210218" x="7646988" y="4217988"/>
          <p14:tracePt t="210226" x="7654925" y="4225925"/>
          <p14:tracePt t="210234" x="7662863" y="4249738"/>
          <p14:tracePt t="210242" x="7670800" y="4257675"/>
          <p14:tracePt t="210250" x="7670800" y="4265613"/>
          <p14:tracePt t="210259" x="7678738" y="4281488"/>
          <p14:tracePt t="210266" x="7686675" y="4291013"/>
          <p14:tracePt t="210274" x="7686675" y="4298950"/>
          <p14:tracePt t="210282" x="7694613" y="4306888"/>
          <p14:tracePt t="210291" x="7702550" y="4314825"/>
          <p14:tracePt t="210299" x="7710488" y="4322763"/>
          <p14:tracePt t="210314" x="7718425" y="4330700"/>
          <p14:tracePt t="210323" x="7726363" y="4338638"/>
          <p14:tracePt t="210330" x="7742238" y="4338638"/>
          <p14:tracePt t="210339" x="7750175" y="4346575"/>
          <p14:tracePt t="210346" x="7758113" y="4354513"/>
          <p14:tracePt t="210354" x="7781925" y="4354513"/>
          <p14:tracePt t="210362" x="7789863" y="4362450"/>
          <p14:tracePt t="210369" x="7797800" y="4362450"/>
          <p14:tracePt t="210378" x="7813675" y="4370388"/>
          <p14:tracePt t="210386" x="7821613" y="4370388"/>
          <p14:tracePt t="210394" x="7829550" y="4370388"/>
          <p14:tracePt t="210402" x="7847013" y="4370388"/>
          <p14:tracePt t="210410" x="7854950" y="4378325"/>
          <p14:tracePt t="210418" x="7862888" y="4386263"/>
          <p14:tracePt t="210427" x="7878763" y="4394200"/>
          <p14:tracePt t="210434" x="7894638" y="4394200"/>
          <p14:tracePt t="210443" x="7910513" y="4394200"/>
          <p14:tracePt t="210451" x="7918450" y="4402138"/>
          <p14:tracePt t="210459" x="7934325" y="4410075"/>
          <p14:tracePt t="210466" x="7958138" y="4410075"/>
          <p14:tracePt t="210475" x="7974013" y="4410075"/>
          <p14:tracePt t="210482" x="7997825" y="4410075"/>
          <p14:tracePt t="210492" x="8013700" y="4418013"/>
          <p14:tracePt t="210498" x="8037513" y="4418013"/>
          <p14:tracePt t="210509" x="8061325" y="4425950"/>
          <p14:tracePt t="210515" x="8077200" y="4425950"/>
          <p14:tracePt t="210526" x="8093075" y="4425950"/>
          <p14:tracePt t="210531" x="8108950" y="4425950"/>
          <p14:tracePt t="210539" x="8124825" y="4425950"/>
          <p14:tracePt t="210555" x="8132763" y="4425950"/>
          <p14:tracePt t="211275" x="8140700" y="4418013"/>
          <p14:tracePt t="211283" x="8148638" y="4418013"/>
          <p14:tracePt t="211291" x="8148638" y="4410075"/>
          <p14:tracePt t="211299" x="8156575" y="4394200"/>
          <p14:tracePt t="211306" x="8164513" y="4386263"/>
          <p14:tracePt t="211315" x="8180388" y="4362450"/>
          <p14:tracePt t="211322" x="8189913" y="4338638"/>
          <p14:tracePt t="211330" x="8205788" y="4322763"/>
          <p14:tracePt t="211338" x="8221663" y="4291013"/>
          <p14:tracePt t="211347" x="8237538" y="4257675"/>
          <p14:tracePt t="211354" x="8253413" y="4233863"/>
          <p14:tracePt t="211363" x="8261350" y="4210050"/>
          <p14:tracePt t="211370" x="8269288" y="4194175"/>
          <p14:tracePt t="211380" x="8277225" y="4170363"/>
          <p14:tracePt t="211386" x="8277225" y="4154488"/>
          <p14:tracePt t="211394" x="8285163" y="4138613"/>
          <p14:tracePt t="211402" x="8285163" y="4114800"/>
          <p14:tracePt t="211411" x="8285163" y="4106863"/>
          <p14:tracePt t="211418" x="8293100" y="4083050"/>
          <p14:tracePt t="211427" x="8293100" y="4059238"/>
          <p14:tracePt t="211434" x="8301038" y="4043363"/>
          <p14:tracePt t="211441" x="8301038" y="4019550"/>
          <p14:tracePt t="211450" x="8301038" y="4003675"/>
          <p14:tracePt t="211457" x="8301038" y="3995738"/>
          <p14:tracePt t="211466" x="8301038" y="3987800"/>
          <p14:tracePt t="211474" x="8301038" y="3971925"/>
          <p14:tracePt t="211492" x="8301038" y="3963988"/>
          <p14:tracePt t="211555" x="8301038" y="3948113"/>
          <p14:tracePt t="211564" x="8301038" y="3938588"/>
          <p14:tracePt t="211572" x="8301038" y="3914775"/>
          <p14:tracePt t="211583" x="8301038" y="3883025"/>
          <p14:tracePt t="211587" x="8285163" y="3851275"/>
          <p14:tracePt t="211599" x="8277225" y="3827463"/>
          <p14:tracePt t="211603" x="8261350" y="3803650"/>
          <p14:tracePt t="211616" x="8245475" y="3779838"/>
          <p14:tracePt t="211621" x="8237538" y="3748088"/>
          <p14:tracePt t="211626" x="8221663" y="3732213"/>
          <p14:tracePt t="211634" x="8205788" y="3716338"/>
          <p14:tracePt t="211642" x="8189913" y="3700463"/>
          <p14:tracePt t="211650" x="8172450" y="3692525"/>
          <p14:tracePt t="211658" x="8164513" y="3676650"/>
          <p14:tracePt t="211666" x="8148638" y="3676650"/>
          <p14:tracePt t="211674" x="8140700" y="3668713"/>
          <p14:tracePt t="211682" x="8132763" y="3668713"/>
          <p14:tracePt t="211690" x="8124825" y="3660775"/>
          <p14:tracePt t="211699" x="8116888" y="3660775"/>
          <p14:tracePt t="211706" x="8108950" y="3660775"/>
          <p14:tracePt t="211714" x="8101013" y="3660775"/>
          <p14:tracePt t="211730" x="8093075" y="3660775"/>
          <p14:tracePt t="211738" x="8085138" y="3660775"/>
          <p14:tracePt t="211754" x="8077200" y="3652838"/>
          <p14:tracePt t="211770" x="8069263" y="3652838"/>
          <p14:tracePt t="211795" x="8061325" y="3652838"/>
          <p14:tracePt t="211802" x="8053388" y="3652838"/>
          <p14:tracePt t="211810" x="8045450" y="3652838"/>
          <p14:tracePt t="211818" x="8037513" y="3652838"/>
          <p14:tracePt t="211826" x="8021638" y="3652838"/>
          <p14:tracePt t="211834" x="8013700" y="3644900"/>
          <p14:tracePt t="211842" x="7997825" y="3644900"/>
          <p14:tracePt t="211851" x="7981950" y="3644900"/>
          <p14:tracePt t="211858" x="7966075" y="3644900"/>
          <p14:tracePt t="211866" x="7958138" y="3644900"/>
          <p14:tracePt t="211874" x="7942263" y="3644900"/>
          <p14:tracePt t="211882" x="7926388" y="3644900"/>
          <p14:tracePt t="211890" x="7910513" y="3644900"/>
          <p14:tracePt t="211899" x="7902575" y="3644900"/>
          <p14:tracePt t="211906" x="7886700" y="3644900"/>
          <p14:tracePt t="211915" x="7870825" y="3644900"/>
          <p14:tracePt t="211922" x="7854950" y="3644900"/>
          <p14:tracePt t="211932" x="7847013" y="3652838"/>
          <p14:tracePt t="211938" x="7829550" y="3660775"/>
          <p14:tracePt t="211948" x="7829550" y="3668713"/>
          <p14:tracePt t="211954" x="7813675" y="3684588"/>
          <p14:tracePt t="211965" x="7805738" y="3700463"/>
          <p14:tracePt t="211970" x="7797800" y="3716338"/>
          <p14:tracePt t="211979" x="7789863" y="3740150"/>
          <p14:tracePt t="211997" x="7781925" y="3803650"/>
          <p14:tracePt t="212002" x="7781925" y="3835400"/>
          <p14:tracePt t="212010" x="7781925" y="3875088"/>
          <p14:tracePt t="212019" x="7781925" y="3906838"/>
          <p14:tracePt t="212026" x="7781925" y="3956050"/>
          <p14:tracePt t="212034" x="7789863" y="3987800"/>
          <p14:tracePt t="212042" x="7805738" y="4027488"/>
          <p14:tracePt t="212051" x="7821613" y="4051300"/>
          <p14:tracePt t="212059" x="7829550" y="4075113"/>
          <p14:tracePt t="212066" x="7854950" y="4114800"/>
          <p14:tracePt t="212074" x="7878763" y="4154488"/>
          <p14:tracePt t="212083" x="7902575" y="4178300"/>
          <p14:tracePt t="212090" x="7934325" y="4217988"/>
          <p14:tracePt t="212100" x="7966075" y="4257675"/>
          <p14:tracePt t="212106" x="7997825" y="4291013"/>
          <p14:tracePt t="212116" x="8037513" y="4314825"/>
          <p14:tracePt t="212123" x="8077200" y="4338638"/>
          <p14:tracePt t="212133" x="8101013" y="4362450"/>
          <p14:tracePt t="212138" x="8148638" y="4386263"/>
          <p14:tracePt t="212147" x="8189913" y="4410075"/>
          <p14:tracePt t="212154" x="8221663" y="4418013"/>
          <p14:tracePt t="212162" x="8245475" y="4433888"/>
          <p14:tracePt t="212170" x="8277225" y="4449763"/>
          <p14:tracePt t="212178" x="8301038" y="4457700"/>
          <p14:tracePt t="212186" x="8316913" y="4457700"/>
          <p14:tracePt t="212194" x="8332788" y="4465638"/>
          <p14:tracePt t="212202" x="8356600" y="4465638"/>
          <p14:tracePt t="212210" x="8380413" y="4473575"/>
          <p14:tracePt t="212218" x="8396288" y="4481513"/>
          <p14:tracePt t="212226" x="8428038" y="4481513"/>
          <p14:tracePt t="212235" x="8451850" y="4481513"/>
          <p14:tracePt t="212242" x="8475663" y="4481513"/>
          <p14:tracePt t="212250" x="8499475" y="4481513"/>
          <p14:tracePt t="212258" x="8531225" y="4481513"/>
          <p14:tracePt t="212267" x="8572500" y="4473575"/>
          <p14:tracePt t="212274" x="8604250" y="4473575"/>
          <p14:tracePt t="212284" x="8643938" y="4457700"/>
          <p14:tracePt t="212290" x="8675688" y="4441825"/>
          <p14:tracePt t="212300" x="8707438" y="4425950"/>
          <p14:tracePt t="212306" x="8731250" y="4418013"/>
          <p14:tracePt t="212317" x="8755063" y="4402138"/>
          <p14:tracePt t="212322" x="8778875" y="4386263"/>
          <p14:tracePt t="212333" x="8786813" y="4354513"/>
          <p14:tracePt t="212339" x="8802688" y="4322763"/>
          <p14:tracePt t="212347" x="8826500" y="4291013"/>
          <p14:tracePt t="212355" x="8834438" y="4257675"/>
          <p14:tracePt t="212362" x="8834438" y="4225925"/>
          <p14:tracePt t="212370" x="8842375" y="4202113"/>
          <p14:tracePt t="212378" x="8842375" y="4170363"/>
          <p14:tracePt t="212387" x="8842375" y="4146550"/>
          <p14:tracePt t="212394" x="8842375" y="4114800"/>
          <p14:tracePt t="212403" x="8842375" y="4075113"/>
          <p14:tracePt t="212410" x="8842375" y="4043363"/>
          <p14:tracePt t="212419" x="8842375" y="4011613"/>
          <p14:tracePt t="212427" x="8826500" y="3971925"/>
          <p14:tracePt t="212435" x="8826500" y="3938588"/>
          <p14:tracePt t="212442" x="8818563" y="3922713"/>
          <p14:tracePt t="212451" x="8810625" y="3906838"/>
          <p14:tracePt t="212459" x="8802688" y="3883025"/>
          <p14:tracePt t="212466" x="8794750" y="3867150"/>
          <p14:tracePt t="212474" x="8778875" y="3859213"/>
          <p14:tracePt t="212482" x="8770938" y="3843338"/>
          <p14:tracePt t="212490" x="8755063" y="3835400"/>
          <p14:tracePt t="212499" x="8739188" y="3819525"/>
          <p14:tracePt t="212506" x="8715375" y="3811588"/>
          <p14:tracePt t="212514" x="8699500" y="3803650"/>
          <p14:tracePt t="212522" x="8675688" y="3795713"/>
          <p14:tracePt t="212529" x="8651875" y="3787775"/>
          <p14:tracePt t="212538" x="8636000" y="3779838"/>
          <p14:tracePt t="212546" x="8596313" y="3771900"/>
          <p14:tracePt t="212554" x="8572500" y="3763963"/>
          <p14:tracePt t="212562" x="8548688" y="3763963"/>
          <p14:tracePt t="212570" x="8523288" y="3763963"/>
          <p14:tracePt t="212578" x="8491538" y="3763963"/>
          <p14:tracePt t="212586" x="8475663" y="3763963"/>
          <p14:tracePt t="212594" x="8459788" y="3763963"/>
          <p14:tracePt t="212602" x="8443913" y="3763963"/>
          <p14:tracePt t="212610" x="8435975" y="3763963"/>
          <p14:tracePt t="212618" x="8420100" y="3763963"/>
          <p14:tracePt t="212627" x="8404225" y="3763963"/>
          <p14:tracePt t="212635" x="8396288" y="3771900"/>
          <p14:tracePt t="212642" x="8388350" y="3787775"/>
          <p14:tracePt t="212652" x="8372475" y="3803650"/>
          <p14:tracePt t="212658" x="8372475" y="3811588"/>
          <p14:tracePt t="212669" x="8356600" y="3843338"/>
          <p14:tracePt t="212674" x="8348663" y="3859213"/>
          <p14:tracePt t="212685" x="8348663" y="3883025"/>
          <p14:tracePt t="212690" x="8332788" y="3906838"/>
          <p14:tracePt t="212699" x="8324850" y="3930650"/>
          <p14:tracePt t="212706" x="8316913" y="3948113"/>
          <p14:tracePt t="212714" x="8316913" y="3971925"/>
          <p14:tracePt t="212722" x="8316913" y="3995738"/>
          <p14:tracePt t="212730" x="8308975" y="4019550"/>
          <p14:tracePt t="212738" x="8308975" y="4035425"/>
          <p14:tracePt t="212746" x="8301038" y="4059238"/>
          <p14:tracePt t="212754" x="8301038" y="4083050"/>
          <p14:tracePt t="212762" x="8301038" y="4106863"/>
          <p14:tracePt t="212770" x="8301038" y="4130675"/>
          <p14:tracePt t="212778" x="8301038" y="4154488"/>
          <p14:tracePt t="212786" x="8301038" y="4178300"/>
          <p14:tracePt t="212795" x="8308975" y="4202113"/>
          <p14:tracePt t="212803" x="8316913" y="4225925"/>
          <p14:tracePt t="212810" x="8316913" y="4241800"/>
          <p14:tracePt t="212819" x="8324850" y="4265613"/>
          <p14:tracePt t="212826" x="8340725" y="4291013"/>
          <p14:tracePt t="212836" x="8340725" y="4306888"/>
          <p14:tracePt t="212842" x="8356600" y="4322763"/>
          <p14:tracePt t="212852" x="8364538" y="4338638"/>
          <p14:tracePt t="212858" x="8380413" y="4354513"/>
          <p14:tracePt t="212869" x="8388350" y="4370388"/>
          <p14:tracePt t="212874" x="8404225" y="4386263"/>
          <p14:tracePt t="212883" x="8420100" y="4402138"/>
          <p14:tracePt t="212890" x="8435975" y="4410075"/>
          <p14:tracePt t="212898" x="8451850" y="4425950"/>
          <p14:tracePt t="212907" x="8467725" y="4425950"/>
          <p14:tracePt t="212914" x="8475663" y="4441825"/>
          <p14:tracePt t="212923" x="8491538" y="4449763"/>
          <p14:tracePt t="212930" x="8507413" y="4449763"/>
          <p14:tracePt t="212939" x="8515350" y="4457700"/>
          <p14:tracePt t="212946" x="8531225" y="4465638"/>
          <p14:tracePt t="212955" x="8556625" y="4465638"/>
          <p14:tracePt t="212962" x="8564563" y="4465638"/>
          <p14:tracePt t="212972" x="8580438" y="4473575"/>
          <p14:tracePt t="212978" x="8596313" y="4473575"/>
          <p14:tracePt t="212986" x="8620125" y="4473575"/>
          <p14:tracePt t="212994" x="8636000" y="4473575"/>
          <p14:tracePt t="213003" x="8659813" y="4473575"/>
          <p14:tracePt t="213010" x="8683625" y="4473575"/>
          <p14:tracePt t="213019" x="8699500" y="4473575"/>
          <p14:tracePt t="213026" x="8731250" y="4473575"/>
          <p14:tracePt t="213037" x="8755063" y="4465638"/>
          <p14:tracePt t="213042" x="8778875" y="4449763"/>
          <p14:tracePt t="213051" x="8810625" y="4425950"/>
          <p14:tracePt t="213058" x="8826500" y="4418013"/>
          <p14:tracePt t="213066" x="8834438" y="4402138"/>
          <p14:tracePt t="213074" x="8850313" y="4378325"/>
          <p14:tracePt t="213082" x="8858250" y="4362450"/>
          <p14:tracePt t="213090" x="8858250" y="4338638"/>
          <p14:tracePt t="213098" x="8866188" y="4322763"/>
          <p14:tracePt t="213106" x="8866188" y="4291013"/>
          <p14:tracePt t="213114" x="8866188" y="4265613"/>
          <p14:tracePt t="213122" x="8866188" y="4233863"/>
          <p14:tracePt t="213130" x="8866188" y="4217988"/>
          <p14:tracePt t="213138" x="8858250" y="4186238"/>
          <p14:tracePt t="213146" x="8858250" y="4162425"/>
          <p14:tracePt t="213155" x="8842375" y="4130675"/>
          <p14:tracePt t="213162" x="8834438" y="4106863"/>
          <p14:tracePt t="213171" x="8826500" y="4083050"/>
          <p14:tracePt t="213178" x="8818563" y="4067175"/>
          <p14:tracePt t="213187" x="8810625" y="4051300"/>
          <p14:tracePt t="213195" x="8802688" y="4027488"/>
          <p14:tracePt t="213205" x="8794750" y="4019550"/>
          <p14:tracePt t="213210" x="8786813" y="4003675"/>
          <p14:tracePt t="213221" x="8778875" y="3979863"/>
          <p14:tracePt t="213226" x="8770938" y="3956050"/>
          <p14:tracePt t="213235" x="8755063" y="3930650"/>
          <p14:tracePt t="213242" x="8747125" y="3914775"/>
          <p14:tracePt t="213250" x="8739188" y="3898900"/>
          <p14:tracePt t="213258" x="8731250" y="3883025"/>
          <p14:tracePt t="213267" x="8715375" y="3867150"/>
          <p14:tracePt t="213274" x="8707438" y="3859213"/>
          <p14:tracePt t="213282" x="8691563" y="3843338"/>
          <p14:tracePt t="213290" x="8683625" y="3827463"/>
          <p14:tracePt t="213298" x="8667750" y="3819525"/>
          <p14:tracePt t="213307" x="8651875" y="3803650"/>
          <p14:tracePt t="213314" x="8636000" y="3795713"/>
          <p14:tracePt t="213322" x="8620125" y="3787775"/>
          <p14:tracePt t="213330" x="8604250" y="3779838"/>
          <p14:tracePt t="213339" x="8588375" y="3779838"/>
          <p14:tracePt t="213346" x="8572500" y="3771900"/>
          <p14:tracePt t="213355" x="8556625" y="3771900"/>
          <p14:tracePt t="213362" x="8531225" y="3763963"/>
          <p14:tracePt t="213372" x="8515350" y="3763963"/>
          <p14:tracePt t="213378" x="8491538" y="3763963"/>
          <p14:tracePt t="213389" x="8467725" y="3763963"/>
          <p14:tracePt t="213394" x="8443913" y="3763963"/>
          <p14:tracePt t="213405" x="8420100" y="3763963"/>
          <p14:tracePt t="213410" x="8388350" y="3771900"/>
          <p14:tracePt t="213419" x="8372475" y="3787775"/>
          <p14:tracePt t="213426" x="8356600" y="3795713"/>
          <p14:tracePt t="213435" x="8332788" y="3811588"/>
          <p14:tracePt t="213442" x="8308975" y="3827463"/>
          <p14:tracePt t="213450" x="8293100" y="3843338"/>
          <p14:tracePt t="213459" x="8277225" y="3859213"/>
          <p14:tracePt t="213467" x="8261350" y="3883025"/>
          <p14:tracePt t="213475" x="8253413" y="3906838"/>
          <p14:tracePt t="213482" x="8237538" y="3922713"/>
          <p14:tracePt t="213491" x="8229600" y="3938588"/>
          <p14:tracePt t="213498" x="8221663" y="3963988"/>
          <p14:tracePt t="213506" x="8213725" y="3979863"/>
          <p14:tracePt t="213514" x="8205788" y="4019550"/>
          <p14:tracePt t="213523" x="8205788" y="4043363"/>
          <p14:tracePt t="213531" x="8205788" y="4067175"/>
          <p14:tracePt t="213540" x="8205788" y="4090988"/>
          <p14:tracePt t="213546" x="8205788" y="4130675"/>
          <p14:tracePt t="213554" x="8205788" y="4154488"/>
          <p14:tracePt t="213562" x="8205788" y="4178300"/>
          <p14:tracePt t="213571" x="8213725" y="4210050"/>
          <p14:tracePt t="213578" x="8221663" y="4225925"/>
          <p14:tracePt t="213586" x="8221663" y="4241800"/>
          <p14:tracePt t="213594" x="8229600" y="4265613"/>
          <p14:tracePt t="213602" x="8245475" y="4291013"/>
          <p14:tracePt t="213610" x="8253413" y="4298950"/>
          <p14:tracePt t="213617" x="8269288" y="4314825"/>
          <p14:tracePt t="213626" x="8277225" y="4338638"/>
          <p14:tracePt t="213634" x="8293100" y="4354513"/>
          <p14:tracePt t="213642" x="8308975" y="4370388"/>
          <p14:tracePt t="213649" x="8316913" y="4386263"/>
          <p14:tracePt t="213658" x="8340725" y="4410075"/>
          <p14:tracePt t="213666" x="8364538" y="4418013"/>
          <p14:tracePt t="213675" x="8380413" y="4433888"/>
          <p14:tracePt t="213683" x="8404225" y="4441825"/>
          <p14:tracePt t="213690" x="8420100" y="4457700"/>
          <p14:tracePt t="213698" x="8435975" y="4465638"/>
          <p14:tracePt t="213707" x="8451850" y="4465638"/>
          <p14:tracePt t="213714" x="8467725" y="4473575"/>
          <p14:tracePt t="213723" x="8491538" y="4481513"/>
          <p14:tracePt t="213730" x="8523288" y="4489450"/>
          <p14:tracePt t="213740" x="8540750" y="4489450"/>
          <p14:tracePt t="213746" x="8564563" y="4489450"/>
          <p14:tracePt t="213757" x="8588375" y="4489450"/>
          <p14:tracePt t="213762" x="8604250" y="4489450"/>
          <p14:tracePt t="213771" x="8628063" y="4489450"/>
          <p14:tracePt t="213778" x="8643938" y="4489450"/>
          <p14:tracePt t="213786" x="8659813" y="4489450"/>
          <p14:tracePt t="213794" x="8675688" y="4481513"/>
          <p14:tracePt t="213803" x="8699500" y="4473575"/>
          <p14:tracePt t="213810" x="8707438" y="4473575"/>
          <p14:tracePt t="213818" x="8715375" y="4465638"/>
          <p14:tracePt t="213826" x="8739188" y="4457700"/>
          <p14:tracePt t="213834" x="8747125" y="4449763"/>
          <p14:tracePt t="213843" x="8763000" y="4441825"/>
          <p14:tracePt t="213850" x="8778875" y="4433888"/>
          <p14:tracePt t="213859" x="8794750" y="4418013"/>
          <p14:tracePt t="213866" x="8810625" y="4410075"/>
          <p14:tracePt t="213874" x="8826500" y="4386263"/>
          <p14:tracePt t="213882" x="8850313" y="4370388"/>
          <p14:tracePt t="213891" x="8858250" y="4354513"/>
          <p14:tracePt t="213898" x="8874125" y="4338638"/>
          <p14:tracePt t="213908" x="8874125" y="4314825"/>
          <p14:tracePt t="213914" x="8883650" y="4298950"/>
          <p14:tracePt t="213925" x="8891588" y="4281488"/>
          <p14:tracePt t="213930" x="8899525" y="4257675"/>
          <p14:tracePt t="213941" x="8899525" y="4233863"/>
          <p14:tracePt t="213946" x="8899525" y="4210050"/>
          <p14:tracePt t="213955" x="8899525" y="4186238"/>
          <p14:tracePt t="213962" x="8899525" y="4162425"/>
          <p14:tracePt t="213971" x="8899525" y="4138613"/>
          <p14:tracePt t="213978" x="8899525" y="4122738"/>
          <p14:tracePt t="213993" x="8891588" y="4098925"/>
          <p14:tracePt t="213994" x="8883650" y="4083050"/>
          <p14:tracePt t="214002" x="8883650" y="4059238"/>
          <p14:tracePt t="214011" x="8874125" y="4043363"/>
          <p14:tracePt t="214018" x="8866188" y="4027488"/>
          <p14:tracePt t="214027" x="8866188" y="4019550"/>
          <p14:tracePt t="214034" x="8850313" y="3995738"/>
          <p14:tracePt t="214043" x="8842375" y="3979863"/>
          <p14:tracePt t="214050" x="8834438" y="3963988"/>
          <p14:tracePt t="214058" x="8818563" y="3948113"/>
          <p14:tracePt t="214066" x="8802688" y="3930650"/>
          <p14:tracePt t="214075" x="8794750" y="3914775"/>
          <p14:tracePt t="214082" x="8770938" y="3898900"/>
          <p14:tracePt t="214092" x="8763000" y="3890963"/>
          <p14:tracePt t="214098" x="8747125" y="3883025"/>
          <p14:tracePt t="214108" x="8723313" y="3875088"/>
          <p14:tracePt t="214114" x="8707438" y="3859213"/>
          <p14:tracePt t="214126" x="8691563" y="3859213"/>
          <p14:tracePt t="214131" x="8675688" y="3851275"/>
          <p14:tracePt t="214139" x="8659813" y="3843338"/>
          <p14:tracePt t="214146" x="8643938" y="3835400"/>
          <p14:tracePt t="214154" x="8636000" y="3835400"/>
          <p14:tracePt t="214162" x="8628063" y="3835400"/>
          <p14:tracePt t="214170" x="8612188" y="3827463"/>
          <p14:tracePt t="214178" x="8596313" y="3827463"/>
          <p14:tracePt t="214187" x="8588375" y="3819525"/>
          <p14:tracePt t="214195" x="8572500" y="3819525"/>
          <p14:tracePt t="214202" x="8564563" y="3819525"/>
          <p14:tracePt t="214210" x="8556625" y="3819525"/>
          <p14:tracePt t="214219" x="8548688" y="3819525"/>
          <p14:tracePt t="214227" x="8523288" y="3819525"/>
          <p14:tracePt t="214235" x="8515350" y="3819525"/>
          <p14:tracePt t="214242" x="8499475" y="3819525"/>
          <p14:tracePt t="214250" x="8483600" y="3819525"/>
          <p14:tracePt t="214258" x="8467725" y="3819525"/>
          <p14:tracePt t="214266" x="8451850" y="3819525"/>
          <p14:tracePt t="214274" x="8435975" y="3819525"/>
          <p14:tracePt t="214282" x="8428038" y="3819525"/>
          <p14:tracePt t="214292" x="8412163" y="3819525"/>
          <p14:tracePt t="214298" x="8404225" y="3827463"/>
          <p14:tracePt t="214306" x="8396288" y="3827463"/>
          <p14:tracePt t="214314" x="8388350" y="3827463"/>
          <p14:tracePt t="214322" x="8380413" y="3835400"/>
          <p14:tracePt t="214331" x="8372475" y="3843338"/>
          <p14:tracePt t="214348" x="8364538" y="3851275"/>
          <p14:tracePt t="214355" x="8356600" y="3851275"/>
          <p14:tracePt t="214364" x="8348663" y="3867150"/>
          <p14:tracePt t="214372" x="8340725" y="3875088"/>
          <p14:tracePt t="214379" x="8332788" y="3883025"/>
          <p14:tracePt t="214386" x="8324850" y="3906838"/>
          <p14:tracePt t="214394" x="8308975" y="3914775"/>
          <p14:tracePt t="214402" x="8301038" y="3930650"/>
          <p14:tracePt t="214411" x="8293100" y="3938588"/>
          <p14:tracePt t="214418" x="8285163" y="3956050"/>
          <p14:tracePt t="214426" x="8269288" y="3971925"/>
          <p14:tracePt t="214434" x="8261350" y="3979863"/>
          <p14:tracePt t="214443" x="8253413" y="3987800"/>
          <p14:tracePt t="214450" x="8245475" y="4003675"/>
          <p14:tracePt t="214460" x="8229600" y="4011613"/>
          <p14:tracePt t="214466" x="8229600" y="4027488"/>
          <p14:tracePt t="214476" x="8221663" y="4035425"/>
          <p14:tracePt t="214482" x="8213725" y="4043363"/>
          <p14:tracePt t="214491" x="8213725" y="4059238"/>
          <p14:tracePt t="214498" x="8213725" y="4067175"/>
          <p14:tracePt t="214506" x="8213725" y="4075113"/>
          <p14:tracePt t="214514" x="8213725" y="4090988"/>
          <p14:tracePt t="214530" x="8213725" y="4106863"/>
          <p14:tracePt t="214538" x="8213725" y="4114800"/>
          <p14:tracePt t="214546" x="8213725" y="4130675"/>
          <p14:tracePt t="214554" x="8213725" y="4138613"/>
          <p14:tracePt t="214562" x="8213725" y="4154488"/>
          <p14:tracePt t="214570" x="8213725" y="4162425"/>
          <p14:tracePt t="214578" x="8213725" y="4178300"/>
          <p14:tracePt t="214586" x="8221663" y="4186238"/>
          <p14:tracePt t="214594" x="8221663" y="4194175"/>
          <p14:tracePt t="214603" x="8221663" y="4210050"/>
          <p14:tracePt t="214611" x="8229600" y="4217988"/>
          <p14:tracePt t="214618" x="8237538" y="4225925"/>
          <p14:tracePt t="214626" x="8245475" y="4241800"/>
          <p14:tracePt t="214634" x="8245475" y="4249738"/>
          <p14:tracePt t="214643" x="8245475" y="4257675"/>
          <p14:tracePt t="214650" x="8253413" y="4273550"/>
          <p14:tracePt t="214659" x="8261350" y="4281488"/>
          <p14:tracePt t="214666" x="8269288" y="4298950"/>
          <p14:tracePt t="214673" x="8277225" y="4306888"/>
          <p14:tracePt t="214682" x="8285163" y="4322763"/>
          <p14:tracePt t="214689" x="8301038" y="4338638"/>
          <p14:tracePt t="214698" x="8308975" y="4346575"/>
          <p14:tracePt t="214706" x="8316913" y="4354513"/>
          <p14:tracePt t="214714" x="8324850" y="4370388"/>
          <p14:tracePt t="214722" x="8340725" y="4378325"/>
          <p14:tracePt t="214730" x="8348663" y="4394200"/>
          <p14:tracePt t="214738" x="8356600" y="4402138"/>
          <p14:tracePt t="214746" x="8372475" y="4418013"/>
          <p14:tracePt t="214762" x="8388350" y="4425950"/>
          <p14:tracePt t="214770" x="8388350" y="4433888"/>
          <p14:tracePt t="214780" x="8396288" y="4441825"/>
          <p14:tracePt t="214796" x="8404225" y="4441825"/>
          <p14:tracePt t="214803" x="8412163" y="4449763"/>
          <p14:tracePt t="214819" x="8420100" y="4449763"/>
          <p14:tracePt t="214830" x="8435975" y="4457700"/>
          <p14:tracePt t="214835" x="8443913" y="4465638"/>
          <p14:tracePt t="214846" x="8451850" y="4465638"/>
          <p14:tracePt t="214851" x="8475663" y="4473575"/>
          <p14:tracePt t="214859" x="8483600" y="4481513"/>
          <p14:tracePt t="214867" x="8491538" y="4481513"/>
          <p14:tracePt t="214874" x="8507413" y="4489450"/>
          <p14:tracePt t="214883" x="8523288" y="4489450"/>
          <p14:tracePt t="214890" x="8540750" y="4489450"/>
          <p14:tracePt t="214900" x="8548688" y="4489450"/>
          <p14:tracePt t="214907" x="8564563" y="4489450"/>
          <p14:tracePt t="214916" x="8580438" y="4489450"/>
          <p14:tracePt t="214923" x="8588375" y="4489450"/>
          <p14:tracePt t="214930" x="8596313" y="4489450"/>
          <p14:tracePt t="214938" x="8604250" y="4489450"/>
          <p14:tracePt t="214946" x="8620125" y="4489450"/>
          <p14:tracePt t="214954" x="8620125" y="4497388"/>
          <p14:tracePt t="214962" x="8628063" y="4497388"/>
          <p14:tracePt t="214980" x="8636000" y="4497388"/>
          <p14:tracePt t="215002" x="8643938" y="4497388"/>
          <p14:tracePt t="215034" x="8651875" y="4497388"/>
          <p14:tracePt t="215051" x="8659813" y="4497388"/>
          <p14:tracePt t="215067" x="8667750" y="4489450"/>
          <p14:tracePt t="215075" x="8675688" y="4489450"/>
          <p14:tracePt t="215091" x="8683625" y="4489450"/>
          <p14:tracePt t="215107" x="8691563" y="4489450"/>
          <p14:tracePt t="215116" x="8691563" y="4481513"/>
          <p14:tracePt t="215133" x="8699500" y="4481513"/>
          <p14:tracePt t="215138" x="8707438" y="4481513"/>
          <p14:tracePt t="215154" x="8707438" y="4473575"/>
          <p14:tracePt t="215163" x="8715375" y="4473575"/>
          <p14:tracePt t="215186" x="8723313" y="4473575"/>
          <p14:tracePt t="215197" x="8723313" y="4465638"/>
          <p14:tracePt t="215202" x="8731250" y="4465638"/>
          <p14:tracePt t="215211" x="8739188" y="4465638"/>
          <p14:tracePt t="215218" x="8739188" y="4457700"/>
          <p14:tracePt t="215226" x="8747125" y="4449763"/>
          <p14:tracePt t="215234" x="8755063" y="4441825"/>
          <p14:tracePt t="215242" x="8763000" y="4433888"/>
          <p14:tracePt t="215250" x="8778875" y="4418013"/>
          <p14:tracePt t="215258" x="8786813" y="4402138"/>
          <p14:tracePt t="215267" x="8810625" y="4386263"/>
          <p14:tracePt t="215274" x="8810625" y="4370388"/>
          <p14:tracePt t="215283" x="8826500" y="4354513"/>
          <p14:tracePt t="215290" x="8834438" y="4346575"/>
          <p14:tracePt t="215298" x="8842375" y="4330700"/>
          <p14:tracePt t="215306" x="8850313" y="4322763"/>
          <p14:tracePt t="215314" x="8850313" y="4314825"/>
          <p14:tracePt t="215322" x="8850313" y="4306888"/>
          <p14:tracePt t="215331" x="8858250" y="4298950"/>
          <p14:tracePt t="215338" x="8858250" y="4291013"/>
          <p14:tracePt t="215348" x="8858250" y="4265613"/>
          <p14:tracePt t="215354" x="8858250" y="4257675"/>
          <p14:tracePt t="215364" x="8858250" y="4241800"/>
          <p14:tracePt t="215370" x="8858250" y="4217988"/>
          <p14:tracePt t="215381" x="8858250" y="4186238"/>
          <p14:tracePt t="215386" x="8858250" y="4162425"/>
          <p14:tracePt t="215394" x="8858250" y="4130675"/>
          <p14:tracePt t="215402" x="8858250" y="4098925"/>
          <p14:tracePt t="215410" x="8850313" y="4075113"/>
          <p14:tracePt t="215418" x="8842375" y="4035425"/>
          <p14:tracePt t="215426" x="8826500" y="4011613"/>
          <p14:tracePt t="215434" x="8810625" y="3971925"/>
          <p14:tracePt t="215442" x="8794750" y="3948113"/>
          <p14:tracePt t="215451" x="8778875" y="3914775"/>
          <p14:tracePt t="215458" x="8763000" y="3898900"/>
          <p14:tracePt t="215466" x="8755063" y="3883025"/>
          <p14:tracePt t="215474" x="8739188" y="3867150"/>
          <p14:tracePt t="215482" x="8715375" y="3851275"/>
          <p14:tracePt t="215490" x="8699500" y="3843338"/>
          <p14:tracePt t="215498" x="8683625" y="3819525"/>
          <p14:tracePt t="215506" x="8667750" y="3819525"/>
          <p14:tracePt t="215514" x="8636000" y="3803650"/>
          <p14:tracePt t="215522" x="8620125" y="3795713"/>
          <p14:tracePt t="215532" x="8596313" y="3795713"/>
          <p14:tracePt t="215538" x="8580438" y="3795713"/>
          <p14:tracePt t="215549" x="8556625" y="3795713"/>
          <p14:tracePt t="215554" x="8531225" y="3795713"/>
          <p14:tracePt t="215565" x="8515350" y="3787775"/>
          <p14:tracePt t="215570" x="8499475" y="3787775"/>
          <p14:tracePt t="215579" x="8483600" y="3787775"/>
          <p14:tracePt t="215586" x="8459788" y="3787775"/>
          <p14:tracePt t="215594" x="8443913" y="3787775"/>
          <p14:tracePt t="215602" x="8428038" y="3795713"/>
          <p14:tracePt t="215610" x="8412163" y="3803650"/>
          <p14:tracePt t="215619" x="8396288" y="3811588"/>
          <p14:tracePt t="215626" x="8380413" y="3827463"/>
          <p14:tracePt t="215636" x="8372475" y="3843338"/>
          <p14:tracePt t="215642" x="8348663" y="3851275"/>
          <p14:tracePt t="215651" x="8348663" y="3883025"/>
          <p14:tracePt t="215658" x="8332788" y="3890963"/>
          <p14:tracePt t="215666" x="8324850" y="3906838"/>
          <p14:tracePt t="215674" x="8324850" y="3922713"/>
          <p14:tracePt t="215682" x="8316913" y="3938588"/>
          <p14:tracePt t="215690" x="8308975" y="3956050"/>
          <p14:tracePt t="215698" x="8308975" y="3971925"/>
          <p14:tracePt t="215706" x="8301038" y="3987800"/>
          <p14:tracePt t="215714" x="8293100" y="4011613"/>
          <p14:tracePt t="215722" x="8285163" y="4027488"/>
          <p14:tracePt t="215731" x="8285163" y="4035425"/>
          <p14:tracePt t="215738" x="8277225" y="4051300"/>
          <p14:tracePt t="215746" x="8277225" y="4067175"/>
          <p14:tracePt t="215754" x="8269288" y="4083050"/>
          <p14:tracePt t="215761" x="8269288" y="4090988"/>
          <p14:tracePt t="215770" x="8269288" y="4098925"/>
          <p14:tracePt t="215778" x="8269288" y="4114800"/>
          <p14:tracePt t="215786" x="8269288" y="4122738"/>
          <p14:tracePt t="215794" x="8269288" y="4138613"/>
          <p14:tracePt t="215803" x="8269288" y="4146550"/>
          <p14:tracePt t="215811" x="8269288" y="4170363"/>
          <p14:tracePt t="215819" x="8269288" y="4178300"/>
          <p14:tracePt t="215826" x="8269288" y="4194175"/>
          <p14:tracePt t="215835" x="8277225" y="4210050"/>
          <p14:tracePt t="215842" x="8277225" y="4225925"/>
          <p14:tracePt t="215851" x="8293100" y="4241800"/>
          <p14:tracePt t="215859" x="8301038" y="4257675"/>
          <p14:tracePt t="215868" x="8308975" y="4273550"/>
          <p14:tracePt t="215875" x="8324850" y="4291013"/>
          <p14:tracePt t="215885" x="8332788" y="4314825"/>
          <p14:tracePt t="215891" x="8348663" y="4322763"/>
          <p14:tracePt t="215901" x="8356600" y="4346575"/>
          <p14:tracePt t="215907" x="8372475" y="4354513"/>
          <p14:tracePt t="215918" x="8388350" y="4370388"/>
          <p14:tracePt t="215923" x="8396288" y="4386263"/>
          <p14:tracePt t="215931" x="8412163" y="4394200"/>
          <p14:tracePt t="215939" x="8420100" y="4402138"/>
          <p14:tracePt t="215946" x="8435975" y="4410075"/>
          <p14:tracePt t="215955" x="8443913" y="4418013"/>
          <p14:tracePt t="215963" x="8459788" y="4425950"/>
          <p14:tracePt t="215972" x="8467725" y="4425950"/>
          <p14:tracePt t="215978" x="8483600" y="4433888"/>
          <p14:tracePt t="215987" x="8499475" y="4441825"/>
          <p14:tracePt t="215995" x="8507413" y="4441825"/>
          <p14:tracePt t="216004" x="8515350" y="4441825"/>
          <p14:tracePt t="216010" x="8540750" y="4449763"/>
          <p14:tracePt t="216019" x="8548688" y="4457700"/>
          <p14:tracePt t="216027" x="8564563" y="4465638"/>
          <p14:tracePt t="216035" x="8580438" y="4465638"/>
          <p14:tracePt t="216042" x="8596313" y="4465638"/>
          <p14:tracePt t="216058" x="8620125" y="4465638"/>
          <p14:tracePt t="216068" x="8628063" y="4465638"/>
          <p14:tracePt t="216074" x="8643938" y="4465638"/>
          <p14:tracePt t="216083" x="8667750" y="4465638"/>
          <p14:tracePt t="216090" x="8683625" y="4465638"/>
          <p14:tracePt t="216100" x="8699500" y="4465638"/>
          <p14:tracePt t="216106" x="8715375" y="4465638"/>
          <p14:tracePt t="216114" x="8731250" y="4465638"/>
          <p14:tracePt t="216122" x="8739188" y="4465638"/>
          <p14:tracePt t="216130" x="8755063" y="4457700"/>
          <p14:tracePt t="216138" x="8770938" y="4449763"/>
          <p14:tracePt t="216146" x="8778875" y="4449763"/>
          <p14:tracePt t="216154" x="8794750" y="4441825"/>
          <p14:tracePt t="216162" x="8802688" y="4433888"/>
          <p14:tracePt t="216170" x="8818563" y="4425950"/>
          <p14:tracePt t="216178" x="8818563" y="4410075"/>
          <p14:tracePt t="216187" x="8826500" y="4402138"/>
          <p14:tracePt t="216194" x="8826500" y="4394200"/>
          <p14:tracePt t="216203" x="8826500" y="4386263"/>
          <p14:tracePt t="216210" x="8826500" y="4378325"/>
          <p14:tracePt t="216219" x="8834438" y="4378325"/>
          <p14:tracePt t="216226" x="8834438" y="4370388"/>
          <p14:tracePt t="216235" x="8842375" y="4362450"/>
          <p14:tracePt t="216242" x="8842375" y="4354513"/>
          <p14:tracePt t="216258" x="8842375" y="4338638"/>
          <p14:tracePt t="216268" x="8842375" y="4330700"/>
          <p14:tracePt t="216274" x="8842375" y="4322763"/>
          <p14:tracePt t="216282" x="8842375" y="4314825"/>
          <p14:tracePt t="216290" x="8842375" y="4298950"/>
          <p14:tracePt t="216298" x="8842375" y="4291013"/>
          <p14:tracePt t="216306" x="8842375" y="4281488"/>
          <p14:tracePt t="216313" x="8842375" y="4265613"/>
          <p14:tracePt t="216322" x="8842375" y="4241800"/>
          <p14:tracePt t="216329" x="8842375" y="4225925"/>
          <p14:tracePt t="216338" x="8842375" y="4202113"/>
          <p14:tracePt t="216346" x="8842375" y="4194175"/>
          <p14:tracePt t="216355" x="8842375" y="4170363"/>
          <p14:tracePt t="216362" x="8842375" y="4162425"/>
          <p14:tracePt t="216371" x="8834438" y="4138613"/>
          <p14:tracePt t="216378" x="8834438" y="4130675"/>
          <p14:tracePt t="216387" x="8826500" y="4114800"/>
          <p14:tracePt t="216394" x="8826500" y="4106863"/>
          <p14:tracePt t="216403" x="8818563" y="4083050"/>
          <p14:tracePt t="216410" x="8818563" y="4075113"/>
          <p14:tracePt t="216419" x="8810625" y="4067175"/>
          <p14:tracePt t="216427" x="8802688" y="4051300"/>
          <p14:tracePt t="216442" x="8802688" y="4043363"/>
          <p14:tracePt t="216453" x="8802688" y="4035425"/>
          <p14:tracePt t="216458" x="8794750" y="4027488"/>
          <p14:tracePt t="216474" x="8794750" y="4019550"/>
          <p14:tracePt t="216491" x="8794750" y="4011613"/>
          <p14:tracePt t="216498" x="8786813" y="4011613"/>
          <p14:tracePt t="216506" x="8786813" y="4003675"/>
          <p14:tracePt t="216514" x="8786813" y="3995738"/>
          <p14:tracePt t="216523" x="8778875" y="3995738"/>
          <p14:tracePt t="216530" x="8770938" y="3987800"/>
          <p14:tracePt t="216538" x="8770938" y="3979863"/>
          <p14:tracePt t="216555" x="8763000" y="3971925"/>
          <p14:tracePt t="216570" x="8755063" y="3963988"/>
          <p14:tracePt t="216594" x="8755063" y="3956050"/>
          <p14:tracePt t="216604" x="8747125" y="3956050"/>
          <p14:tracePt t="216610" x="8739188" y="3956050"/>
          <p14:tracePt t="216627" x="8731250" y="3948113"/>
          <p14:tracePt t="216643" x="8715375" y="3948113"/>
          <p14:tracePt t="216659" x="8707438" y="3948113"/>
          <p14:tracePt t="216666" x="8699500" y="3948113"/>
          <p14:tracePt t="216674" x="8691563" y="3948113"/>
          <p14:tracePt t="216682" x="8683625" y="3948113"/>
          <p14:tracePt t="216690" x="8675688" y="3938588"/>
          <p14:tracePt t="216698" x="8667750" y="3938588"/>
          <p14:tracePt t="216714" x="8659813" y="3938588"/>
          <p14:tracePt t="216722" x="8651875" y="3938588"/>
          <p14:tracePt t="216731" x="8643938" y="3930650"/>
          <p14:tracePt t="216738" x="8636000" y="3930650"/>
          <p14:tracePt t="216747" x="8620125" y="3930650"/>
          <p14:tracePt t="216762" x="8612188" y="3930650"/>
          <p14:tracePt t="216770" x="8596313" y="3930650"/>
          <p14:tracePt t="216786" x="8580438" y="3930650"/>
          <p14:tracePt t="216803" x="8572500" y="3930650"/>
          <p14:tracePt t="216810" x="8556625" y="3930650"/>
          <p14:tracePt t="216826" x="8548688" y="3930650"/>
          <p14:tracePt t="216833" x="8531225" y="3930650"/>
          <p14:tracePt t="216842" x="8523288" y="3930650"/>
          <p14:tracePt t="216851" x="8515350" y="3938588"/>
          <p14:tracePt t="216859" x="8515350" y="3948113"/>
          <p14:tracePt t="216867" x="8507413" y="3948113"/>
          <p14:tracePt t="216875" x="8499475" y="3963988"/>
          <p14:tracePt t="216883" x="8491538" y="3971925"/>
          <p14:tracePt t="216891" x="8491538" y="3987800"/>
          <p14:tracePt t="216899" x="8491538" y="3995738"/>
          <p14:tracePt t="216907" x="8483600" y="4003675"/>
          <p14:tracePt t="216915" x="8475663" y="4019550"/>
          <p14:tracePt t="216923" x="8475663" y="4035425"/>
          <p14:tracePt t="216931" x="8467725" y="4059238"/>
          <p14:tracePt t="216939" x="8467725" y="4067175"/>
          <p14:tracePt t="216946" x="8467725" y="4075113"/>
          <p14:tracePt t="216956" x="8467725" y="4090988"/>
          <p14:tracePt t="216962" x="8467725" y="4106863"/>
          <p14:tracePt t="216976" x="8459788" y="4114800"/>
          <p14:tracePt t="216978" x="8459788" y="4122738"/>
          <p14:tracePt t="216991" x="8459788" y="4138613"/>
          <p14:tracePt t="216995" x="8459788" y="4146550"/>
          <p14:tracePt t="217003" x="8459788" y="4154488"/>
          <p14:tracePt t="217011" x="8459788" y="4170363"/>
          <p14:tracePt t="217019" x="8459788" y="4178300"/>
          <p14:tracePt t="217027" x="8459788" y="4186238"/>
          <p14:tracePt t="217034" x="8451850" y="4194175"/>
          <p14:tracePt t="217043" x="8451850" y="4210050"/>
          <p14:tracePt t="217051" x="8451850" y="4217988"/>
          <p14:tracePt t="217059" x="8451850" y="4225925"/>
          <p14:tracePt t="217067" x="8451850" y="4233863"/>
          <p14:tracePt t="217083" x="8451850" y="4249738"/>
          <p14:tracePt t="217092" x="8451850" y="4257675"/>
          <p14:tracePt t="217099" x="8451850" y="4265613"/>
          <p14:tracePt t="217107" x="8451850" y="4273550"/>
          <p14:tracePt t="217115" x="8459788" y="4281488"/>
          <p14:tracePt t="217125" x="8459788" y="4291013"/>
          <p14:tracePt t="217131" x="8459788" y="4298950"/>
          <p14:tracePt t="217141" x="8467725" y="4298950"/>
          <p14:tracePt t="217146" x="8467725" y="4314825"/>
          <p14:tracePt t="217156" x="8475663" y="4322763"/>
          <p14:tracePt t="217162" x="8483600" y="4330700"/>
          <p14:tracePt t="217172" x="8483600" y="4338638"/>
          <p14:tracePt t="217178" x="8491538" y="4338638"/>
          <p14:tracePt t="217186" x="8491538" y="4354513"/>
          <p14:tracePt t="217194" x="8499475" y="4354513"/>
          <p14:tracePt t="217202" x="8499475" y="4362450"/>
          <p14:tracePt t="217211" x="8507413" y="4362450"/>
          <p14:tracePt t="217218" x="8507413" y="4370388"/>
          <p14:tracePt t="217227" x="8515350" y="4378325"/>
          <p14:tracePt t="217244" x="8515350" y="4386263"/>
          <p14:tracePt t="217251" x="8523288" y="4386263"/>
          <p14:tracePt t="217267" x="8531225" y="4394200"/>
          <p14:tracePt t="217275" x="8540750" y="4394200"/>
          <p14:tracePt t="217292" x="8548688" y="4402138"/>
          <p14:tracePt t="217299" x="8556625" y="4410075"/>
          <p14:tracePt t="217308" x="8564563" y="4410075"/>
          <p14:tracePt t="217315" x="8572500" y="4410075"/>
          <p14:tracePt t="217325" x="8580438" y="4410075"/>
          <p14:tracePt t="217331" x="8588375" y="4418013"/>
          <p14:tracePt t="217342" x="8596313" y="4418013"/>
          <p14:tracePt t="217347" x="8604250" y="4418013"/>
          <p14:tracePt t="217358" x="8612188" y="4418013"/>
          <p14:tracePt t="217363" x="8620125" y="4418013"/>
          <p14:tracePt t="217371" x="8628063" y="4418013"/>
          <p14:tracePt t="217379" x="8636000" y="4425950"/>
          <p14:tracePt t="217387" x="8643938" y="4425950"/>
          <p14:tracePt t="217395" x="8651875" y="4425950"/>
          <p14:tracePt t="217411" x="8659813" y="4425950"/>
          <p14:tracePt t="217443" x="8667750" y="4425950"/>
          <p14:tracePt t="217450" x="8675688" y="4425950"/>
          <p14:tracePt t="217459" x="8675688" y="4418013"/>
          <p14:tracePt t="217467" x="8683625" y="4418013"/>
          <p14:tracePt t="217477" x="8691563" y="4410075"/>
          <p14:tracePt t="217483" x="8699500" y="4402138"/>
          <p14:tracePt t="217492" x="8707438" y="4402138"/>
          <p14:tracePt t="217499" x="8715375" y="4394200"/>
          <p14:tracePt t="217507" x="8723313" y="4394200"/>
          <p14:tracePt t="217514" x="8723313" y="4386263"/>
          <p14:tracePt t="217523" x="8731250" y="4386263"/>
          <p14:tracePt t="217530" x="8731250" y="4378325"/>
          <p14:tracePt t="217538" x="8731250" y="4370388"/>
          <p14:tracePt t="217546" x="8739188" y="4370388"/>
          <p14:tracePt t="217554" x="8739188" y="4362450"/>
          <p14:tracePt t="217643" x="8747125" y="4354513"/>
          <p14:tracePt t="217658" x="8755063" y="4346575"/>
          <p14:tracePt t="217666" x="8755063" y="4338638"/>
          <p14:tracePt t="217682" x="8763000" y="4338638"/>
          <p14:tracePt t="217690" x="8763000" y="4330700"/>
          <p14:tracePt t="217707" x="8770938" y="4322763"/>
          <p14:tracePt t="217714" x="8778875" y="4306888"/>
          <p14:tracePt t="217722" x="8786813" y="4298950"/>
          <p14:tracePt t="217730" x="8794750" y="4281488"/>
          <p14:tracePt t="217739" x="8802688" y="4265613"/>
          <p14:tracePt t="217746" x="8810625" y="4257675"/>
          <p14:tracePt t="217754" x="8810625" y="4241800"/>
          <p14:tracePt t="217762" x="8818563" y="4241800"/>
          <p14:tracePt t="217770" x="8826500" y="4233863"/>
          <p14:tracePt t="217779" x="8826500" y="4225925"/>
          <p14:tracePt t="217786" x="8826500" y="4217988"/>
          <p14:tracePt t="217794" x="8834438" y="4217988"/>
          <p14:tracePt t="217811" x="8834438" y="4210050"/>
          <p14:tracePt t="217858" x="8834438" y="4202113"/>
          <p14:tracePt t="217866" x="8842375" y="4202113"/>
          <p14:tracePt t="217874" x="8842375" y="4186238"/>
          <p14:tracePt t="217882" x="8850313" y="4186238"/>
          <p14:tracePt t="217891" x="8850313" y="4178300"/>
          <p14:tracePt t="217897" x="8850313" y="4170363"/>
          <p14:tracePt t="217906" x="8850313" y="4162425"/>
          <p14:tracePt t="217914" x="8858250" y="4162425"/>
          <p14:tracePt t="217921" x="8858250" y="4154488"/>
          <p14:tracePt t="217938" x="8858250" y="4146550"/>
          <p14:tracePt t="217963" x="8858250" y="4138613"/>
          <p14:tracePt t="217976" x="8858250" y="4130675"/>
          <p14:tracePt t="217981" x="8866188" y="4130675"/>
          <p14:tracePt t="217987" x="8866188" y="4122738"/>
          <p14:tracePt t="218002" x="8866188" y="4114800"/>
          <p14:tracePt t="218011" x="8866188" y="4106863"/>
          <p14:tracePt t="218018" x="8866188" y="4098925"/>
          <p14:tracePt t="218027" x="8866188" y="4090988"/>
          <p14:tracePt t="218044" x="8866188" y="4075113"/>
          <p14:tracePt t="218061" x="8866188" y="4067175"/>
          <p14:tracePt t="218082" x="8866188" y="4059238"/>
          <p14:tracePt t="218091" x="8866188" y="4051300"/>
          <p14:tracePt t="218114" x="8866188" y="4043363"/>
          <p14:tracePt t="218122" x="8866188" y="4027488"/>
          <p14:tracePt t="218131" x="8866188" y="4019550"/>
          <p14:tracePt t="218138" x="8866188" y="4011613"/>
          <p14:tracePt t="218147" x="8866188" y="4003675"/>
          <p14:tracePt t="218154" x="8858250" y="4003675"/>
          <p14:tracePt t="218163" x="8850313" y="3987800"/>
          <p14:tracePt t="218178" x="8850313" y="3979863"/>
          <p14:tracePt t="218187" x="8842375" y="3979863"/>
          <p14:tracePt t="218195" x="8842375" y="3971925"/>
          <p14:tracePt t="218211" x="8834438" y="3963988"/>
          <p14:tracePt t="218229" x="8826500" y="3956050"/>
          <p14:tracePt t="218235" x="8818563" y="3956050"/>
          <p14:tracePt t="218245" x="8810625" y="3948113"/>
          <p14:tracePt t="218259" x="8802688" y="3948113"/>
          <p14:tracePt t="218267" x="8794750" y="3938588"/>
          <p14:tracePt t="218291" x="8786813" y="3938588"/>
          <p14:tracePt t="218307" x="8778875" y="3938588"/>
          <p14:tracePt t="218322" x="8770938" y="3938588"/>
          <p14:tracePt t="218330" x="8763000" y="3938588"/>
          <p14:tracePt t="218346" x="8755063" y="3938588"/>
          <p14:tracePt t="218354" x="8747125" y="3938588"/>
          <p14:tracePt t="218362" x="8731250" y="3938588"/>
          <p14:tracePt t="218369" x="8715375" y="3938588"/>
          <p14:tracePt t="218379" x="8707438" y="3938588"/>
          <p14:tracePt t="218386" x="8683625" y="3938588"/>
          <p14:tracePt t="218396" x="8667750" y="3938588"/>
          <p14:tracePt t="218403" x="8651875" y="3938588"/>
          <p14:tracePt t="218413" x="8628063" y="3938588"/>
          <p14:tracePt t="218418" x="8612188" y="3938588"/>
          <p14:tracePt t="218430" x="8596313" y="3938588"/>
          <p14:tracePt t="218435" x="8588375" y="3938588"/>
          <p14:tracePt t="218443" x="8572500" y="3948113"/>
          <p14:tracePt t="218451" x="8564563" y="3948113"/>
          <p14:tracePt t="218459" x="8548688" y="3956050"/>
          <p14:tracePt t="218466" x="8540750" y="3963988"/>
          <p14:tracePt t="218474" x="8531225" y="3963988"/>
          <p14:tracePt t="218483" x="8523288" y="3971925"/>
          <p14:tracePt t="218490" x="8523288" y="3979863"/>
          <p14:tracePt t="218499" x="8515350" y="3995738"/>
          <p14:tracePt t="218506" x="8499475" y="4011613"/>
          <p14:tracePt t="218515" x="8499475" y="4019550"/>
          <p14:tracePt t="218522" x="8491538" y="4035425"/>
          <p14:tracePt t="218531" x="8483600" y="4043363"/>
          <p14:tracePt t="218538" x="8483600" y="4059238"/>
          <p14:tracePt t="218547" x="8483600" y="4075113"/>
          <p14:tracePt t="218555" x="8475663" y="4090988"/>
          <p14:tracePt t="218563" x="8475663" y="4106863"/>
          <p14:tracePt t="218570" x="8467725" y="4114800"/>
          <p14:tracePt t="218580" x="8459788" y="4130675"/>
          <p14:tracePt t="218586" x="8459788" y="4154488"/>
          <p14:tracePt t="218597" x="8459788" y="4170363"/>
          <p14:tracePt t="218603" x="8451850" y="4186238"/>
          <p14:tracePt t="218614" x="8451850" y="4194175"/>
          <p14:tracePt t="218619" x="8451850" y="4210050"/>
          <p14:tracePt t="218627" x="8443913" y="4225925"/>
          <p14:tracePt t="218635" x="8443913" y="4233863"/>
          <p14:tracePt t="218643" x="8443913" y="4241800"/>
          <p14:tracePt t="218650" x="8443913" y="4249738"/>
          <p14:tracePt t="218666" x="8443913" y="4257675"/>
          <p14:tracePt t="218674" x="8443913" y="4265613"/>
          <p14:tracePt t="218747" x="8443913" y="4273550"/>
          <p14:tracePt t="218763" x="8443913" y="4281488"/>
          <p14:tracePt t="218780" x="8443913" y="4298950"/>
          <p14:tracePt t="218787" x="8443913" y="4306888"/>
          <p14:tracePt t="218796" x="8451850" y="4314825"/>
          <p14:tracePt t="218803" x="8451850" y="4322763"/>
          <p14:tracePt t="218811" x="8459788" y="4322763"/>
          <p14:tracePt t="218819" x="8459788" y="4330700"/>
          <p14:tracePt t="218826" x="8459788" y="4338638"/>
          <p14:tracePt t="218835" x="8475663" y="4346575"/>
          <p14:tracePt t="218843" x="8475663" y="4354513"/>
          <p14:tracePt t="218851" x="8483600" y="4362450"/>
          <p14:tracePt t="218858" x="8491538" y="4362450"/>
          <p14:tracePt t="218867" x="8507413" y="4378325"/>
          <p14:tracePt t="218875" x="8523288" y="4386263"/>
          <p14:tracePt t="218883" x="8531225" y="4386263"/>
          <p14:tracePt t="218891" x="8548688" y="4386263"/>
          <p14:tracePt t="218899" x="8572500" y="4394200"/>
          <p14:tracePt t="218907" x="8588375" y="4394200"/>
          <p14:tracePt t="218915" x="8604250" y="4402138"/>
          <p14:tracePt t="218922" x="8620125" y="4402138"/>
          <p14:tracePt t="218930" x="8628063" y="4402138"/>
          <p14:tracePt t="218938" x="8643938" y="4402138"/>
          <p14:tracePt t="218946" x="8651875" y="4402138"/>
          <p14:tracePt t="218954" x="8659813" y="4402138"/>
          <p14:tracePt t="218963" x="8667750" y="4402138"/>
          <p14:tracePt t="218980" x="8675688" y="4402138"/>
          <p14:tracePt t="219002" x="8683625" y="4402138"/>
          <p14:tracePt t="219010" x="8691563" y="4402138"/>
          <p14:tracePt t="219018" x="8691563" y="4394200"/>
          <p14:tracePt t="219026" x="8699500" y="4386263"/>
          <p14:tracePt t="219034" x="8707438" y="4386263"/>
          <p14:tracePt t="219042" x="8715375" y="4378325"/>
          <p14:tracePt t="219050" x="8731250" y="4378325"/>
          <p14:tracePt t="219058" x="8731250" y="4370388"/>
          <p14:tracePt t="219066" x="8739188" y="4370388"/>
          <p14:tracePt t="219074" x="8747125" y="4362450"/>
          <p14:tracePt t="219083" x="8755063" y="4362450"/>
          <p14:tracePt t="219090" x="8755063" y="4354513"/>
          <p14:tracePt t="219099" x="8763000" y="4346575"/>
          <p14:tracePt t="219106" x="8770938" y="4338638"/>
          <p14:tracePt t="219116" x="8786813" y="4314825"/>
          <p14:tracePt t="219122" x="8794750" y="4306888"/>
          <p14:tracePt t="219133" x="8802688" y="4291013"/>
          <p14:tracePt t="219139" x="8810625" y="4273550"/>
          <p14:tracePt t="219150" x="8818563" y="4257675"/>
          <p14:tracePt t="219154" x="8818563" y="4241800"/>
          <p14:tracePt t="219162" x="8826500" y="4225925"/>
          <p14:tracePt t="219170" x="8826500" y="4217988"/>
          <p14:tracePt t="219178" x="8826500" y="4194175"/>
          <p14:tracePt t="219186" x="8826500" y="4178300"/>
          <p14:tracePt t="219194" x="8826500" y="4162425"/>
          <p14:tracePt t="219202" x="8826500" y="4154488"/>
          <p14:tracePt t="219210" x="8826500" y="4146550"/>
          <p14:tracePt t="219218" x="8826500" y="4122738"/>
          <p14:tracePt t="219226" x="8818563" y="4106863"/>
          <p14:tracePt t="219234" x="8810625" y="4090988"/>
          <p14:tracePt t="219242" x="8810625" y="4083050"/>
          <p14:tracePt t="219250" x="8802688" y="4067175"/>
          <p14:tracePt t="219258" x="8794750" y="4059238"/>
          <p14:tracePt t="219267" x="8794750" y="4051300"/>
          <p14:tracePt t="219363" x="8794750" y="4059238"/>
          <p14:tracePt t="219372" x="8794750" y="4075113"/>
          <p14:tracePt t="219379" x="8786813" y="4098925"/>
          <p14:tracePt t="219388" x="8786813" y="4122738"/>
          <p14:tracePt t="219395" x="8778875" y="4146550"/>
          <p14:tracePt t="219403" x="8770938" y="4178300"/>
          <p14:tracePt t="219411" x="8770938" y="4202113"/>
          <p14:tracePt t="219420" x="8763000" y="4225925"/>
          <p14:tracePt t="219426" x="8755063" y="4241800"/>
          <p14:tracePt t="219434" x="8747125" y="4257675"/>
          <p14:tracePt t="219442" x="8739188" y="4273550"/>
          <p14:tracePt t="219450" x="8723313" y="4291013"/>
          <p14:tracePt t="219458" x="8723313" y="4298950"/>
          <p14:tracePt t="219466" x="8715375" y="4306888"/>
          <p14:tracePt t="219474" x="8715375" y="4314825"/>
          <p14:tracePt t="219483" x="8707438" y="4322763"/>
          <p14:tracePt t="219500" x="8699500" y="4322763"/>
          <p14:tracePt t="219540" x="8691563" y="4322763"/>
          <p14:tracePt t="219603" x="8691563" y="4314825"/>
          <p14:tracePt t="219612" x="8683625" y="4306888"/>
          <p14:tracePt t="219620" x="8675688" y="4298950"/>
          <p14:tracePt t="219627" x="8675688" y="4291013"/>
          <p14:tracePt t="219636" x="8675688" y="4281488"/>
          <p14:tracePt t="219642" x="8675688" y="4273550"/>
          <p14:tracePt t="219650" x="8675688" y="4265613"/>
          <p14:tracePt t="219667" x="8683625" y="4249738"/>
          <p14:tracePt t="219684" x="8691563" y="4249738"/>
          <p14:tracePt t="219755" x="8691563" y="4257675"/>
          <p14:tracePt t="219763" x="8691563" y="4273550"/>
          <p14:tracePt t="219772" x="8691563" y="4291013"/>
          <p14:tracePt t="219779" x="8691563" y="4314825"/>
          <p14:tracePt t="219788" x="8691563" y="4322763"/>
          <p14:tracePt t="219795" x="8691563" y="4338638"/>
          <p14:tracePt t="219805" x="8691563" y="4354513"/>
          <p14:tracePt t="219811" x="8683625" y="4354513"/>
          <p14:tracePt t="219827" x="8683625" y="4362450"/>
          <p14:tracePt t="219891" x="8667750" y="4354513"/>
          <p14:tracePt t="219899" x="8667750" y="4338638"/>
          <p14:tracePt t="219908" x="8651875" y="4314825"/>
          <p14:tracePt t="219915" x="8636000" y="4281488"/>
          <p14:tracePt t="219925" x="8628063" y="4257675"/>
          <p14:tracePt t="219931" x="8612188" y="4241800"/>
          <p14:tracePt t="219939" x="8612188" y="4217988"/>
          <p14:tracePt t="219947" x="8612188" y="4202113"/>
          <p14:tracePt t="219955" x="8604250" y="4186238"/>
          <p14:tracePt t="219963" x="8604250" y="4178300"/>
          <p14:tracePt t="219970" x="8604250" y="4170363"/>
          <p14:tracePt t="219988" x="8604250" y="4162425"/>
          <p14:tracePt t="219994" x="8612188" y="4162425"/>
          <p14:tracePt t="220010" x="8620125" y="4162425"/>
          <p14:tracePt t="220050" x="8628063" y="4162425"/>
          <p14:tracePt t="220058" x="8628063" y="4178300"/>
          <p14:tracePt t="220066" x="8628063" y="4202113"/>
          <p14:tracePt t="220074" x="8636000" y="4217988"/>
          <p14:tracePt t="220081" x="8636000" y="4225925"/>
          <p14:tracePt t="220090" x="8636000" y="4241800"/>
          <p14:tracePt t="220098" x="8636000" y="4257675"/>
          <p14:tracePt t="220106" x="8636000" y="4273550"/>
          <p14:tracePt t="220114" x="8636000" y="4281488"/>
          <p14:tracePt t="220124" x="8636000" y="4291013"/>
          <p14:tracePt t="220131" x="8636000" y="4298950"/>
          <p14:tracePt t="220140" x="8636000" y="4306888"/>
          <p14:tracePt t="220146" x="8636000" y="4314825"/>
          <p14:tracePt t="220237" x="8628063" y="4281488"/>
          <p14:tracePt t="220244" x="8620125" y="4257675"/>
          <p14:tracePt t="220252" x="8604250" y="4225925"/>
          <p14:tracePt t="220260" x="8588375" y="4194175"/>
          <p14:tracePt t="220267" x="8588375" y="4170363"/>
          <p14:tracePt t="220274" x="8580438" y="4154488"/>
          <p14:tracePt t="220282" x="8580438" y="4138613"/>
          <p14:tracePt t="220290" x="8580438" y="4130675"/>
          <p14:tracePt t="220298" x="8580438" y="4122738"/>
          <p14:tracePt t="220338" x="8588375" y="4122738"/>
          <p14:tracePt t="220354" x="8596313" y="4122738"/>
          <p14:tracePt t="220370" x="8612188" y="4138613"/>
          <p14:tracePt t="220378" x="8612188" y="4146550"/>
          <p14:tracePt t="220386" x="8628063" y="4154488"/>
          <p14:tracePt t="220394" x="8628063" y="4170363"/>
          <p14:tracePt t="220403" x="8628063" y="4178300"/>
          <p14:tracePt t="220410" x="8636000" y="4186238"/>
          <p14:tracePt t="220426" x="8636000" y="4194175"/>
          <p14:tracePt t="220458" x="8636000" y="4202113"/>
          <p14:tracePt t="220475" x="8628063" y="4210050"/>
          <p14:tracePt t="220482" x="8628063" y="4217988"/>
          <p14:tracePt t="220588" x="8628063" y="4210050"/>
          <p14:tracePt t="220604" x="8628063" y="4202113"/>
          <p14:tracePt t="220612" x="8628063" y="4194175"/>
          <p14:tracePt t="220620" x="8636000" y="4194175"/>
          <p14:tracePt t="220627" x="8636000" y="4186238"/>
          <p14:tracePt t="220636" x="8643938" y="4178300"/>
          <p14:tracePt t="220707" x="8651875" y="4178300"/>
          <p14:tracePt t="220715" x="8651875" y="4194175"/>
          <p14:tracePt t="220724" x="8651875" y="4202113"/>
          <p14:tracePt t="220731" x="8651875" y="4210050"/>
          <p14:tracePt t="220742" x="8651875" y="4225925"/>
          <p14:tracePt t="220759" x="8651875" y="4233863"/>
          <p14:tracePt t="220899" x="8651875" y="4225925"/>
          <p14:tracePt t="220995" x="8651875" y="4233863"/>
          <p14:tracePt t="221003" x="8651875" y="4249738"/>
          <p14:tracePt t="221106" x="8651875" y="4241800"/>
          <p14:tracePt t="221114" x="8651875" y="4225925"/>
          <p14:tracePt t="221123" x="8651875" y="4217988"/>
          <p14:tracePt t="221130" x="8651875" y="4202113"/>
          <p14:tracePt t="221153" x="8659813" y="4202113"/>
          <p14:tracePt t="221162" x="8659813" y="4194175"/>
          <p14:tracePt t="221171" x="8667750" y="4194175"/>
          <p14:tracePt t="221186" x="8675688" y="4194175"/>
          <p14:tracePt t="221195" x="8683625" y="4194175"/>
          <p14:tracePt t="221203" x="8683625" y="4202113"/>
          <p14:tracePt t="221212" x="8691563" y="4202113"/>
          <p14:tracePt t="221219" x="8699500" y="4202113"/>
          <p14:tracePt t="221251" x="8707438" y="4202113"/>
          <p14:tracePt t="221267" x="8715375" y="4194175"/>
          <p14:tracePt t="221275" x="8723313" y="4186238"/>
          <p14:tracePt t="221283" x="8723313" y="4170363"/>
          <p14:tracePt t="221294" x="8731250" y="4146550"/>
          <p14:tracePt t="221299" x="8739188" y="4122738"/>
          <p14:tracePt t="221310" x="8739188" y="4098925"/>
          <p14:tracePt t="221315" x="8739188" y="4075113"/>
          <p14:tracePt t="221323" x="8739188" y="4051300"/>
          <p14:tracePt t="221331" x="8739188" y="4019550"/>
          <p14:tracePt t="221339" x="8731250" y="3995738"/>
          <p14:tracePt t="221347" x="8723313" y="3979863"/>
          <p14:tracePt t="221355" x="8707438" y="3963988"/>
          <p14:tracePt t="221363" x="8699500" y="3938588"/>
          <p14:tracePt t="221371" x="8683625" y="3922713"/>
          <p14:tracePt t="221379" x="8675688" y="3914775"/>
          <p14:tracePt t="221387" x="8659813" y="3906838"/>
          <p14:tracePt t="221395" x="8643938" y="3898900"/>
          <p14:tracePt t="221403" x="8628063" y="3898900"/>
          <p14:tracePt t="221411" x="8620125" y="3898900"/>
          <p14:tracePt t="221419" x="8604250" y="3898900"/>
          <p14:tracePt t="221427" x="8596313" y="3898900"/>
          <p14:tracePt t="221435" x="8588375" y="3906838"/>
          <p14:tracePt t="221444" x="8580438" y="3906838"/>
          <p14:tracePt t="221451" x="8572500" y="3922713"/>
          <p14:tracePt t="221461" x="8556625" y="3938588"/>
          <p14:tracePt t="221467" x="8556625" y="3948113"/>
          <p14:tracePt t="221477" x="8548688" y="3956050"/>
          <p14:tracePt t="221483" x="8540750" y="3971925"/>
          <p14:tracePt t="221494" x="8540750" y="3979863"/>
          <p14:tracePt t="221499" x="8531225" y="3987800"/>
          <p14:tracePt t="221507" x="8523288" y="4003675"/>
          <p14:tracePt t="221516" x="8523288" y="4019550"/>
          <p14:tracePt t="221523" x="8507413" y="4027488"/>
          <p14:tracePt t="221532" x="8499475" y="4051300"/>
          <p14:tracePt t="221539" x="8499475" y="4059238"/>
          <p14:tracePt t="221547" x="8499475" y="4075113"/>
          <p14:tracePt t="221554" x="8491538" y="4083050"/>
          <p14:tracePt t="221564" x="8491538" y="4106863"/>
          <p14:tracePt t="221571" x="8483600" y="4122738"/>
          <p14:tracePt t="221579" x="8483600" y="4138613"/>
          <p14:tracePt t="221587" x="8483600" y="4162425"/>
          <p14:tracePt t="221595" x="8483600" y="4178300"/>
          <p14:tracePt t="221603" x="8483600" y="4194175"/>
          <p14:tracePt t="221612" x="8491538" y="4210050"/>
          <p14:tracePt t="221619" x="8499475" y="4233863"/>
          <p14:tracePt t="221628" x="8507413" y="4249738"/>
          <p14:tracePt t="221635" x="8523288" y="4273550"/>
          <p14:tracePt t="221645" x="8540750" y="4291013"/>
          <p14:tracePt t="221650" x="8548688" y="4314825"/>
          <p14:tracePt t="221659" x="8564563" y="4322763"/>
          <p14:tracePt t="221666" x="8580438" y="4338638"/>
          <p14:tracePt t="221674" x="8596313" y="4354513"/>
          <p14:tracePt t="221682" x="8620125" y="4370388"/>
          <p14:tracePt t="221691" x="8636000" y="4386263"/>
          <p14:tracePt t="221699" x="8651875" y="4402138"/>
          <p14:tracePt t="221706" x="8683625" y="4418013"/>
          <p14:tracePt t="221715" x="8699500" y="4418013"/>
          <p14:tracePt t="221722" x="8715375" y="4433888"/>
          <p14:tracePt t="221731" x="8731250" y="4441825"/>
          <p14:tracePt t="221738" x="8747125" y="4441825"/>
          <p14:tracePt t="221747" x="8755063" y="4441825"/>
          <p14:tracePt t="221754" x="8763000" y="4441825"/>
          <p14:tracePt t="221763" x="8770938" y="4441825"/>
          <p14:tracePt t="221778" x="8778875" y="4441825"/>
          <p14:tracePt t="221802" x="8786813" y="4433888"/>
          <p14:tracePt t="221812" x="8794750" y="4425950"/>
          <p14:tracePt t="221818" x="8802688" y="4418013"/>
          <p14:tracePt t="221828" x="8810625" y="4394200"/>
          <p14:tracePt t="221834" x="8818563" y="4370388"/>
          <p14:tracePt t="221844" x="8826500" y="4354513"/>
          <p14:tracePt t="221850" x="8842375" y="4330700"/>
          <p14:tracePt t="221858" x="8858250" y="4291013"/>
          <p14:tracePt t="221866" x="8858250" y="4265613"/>
          <p14:tracePt t="221874" x="8866188" y="4241800"/>
          <p14:tracePt t="221882" x="8874125" y="4217988"/>
          <p14:tracePt t="221890" x="8874125" y="4194175"/>
          <p14:tracePt t="221898" x="8874125" y="4162425"/>
          <p14:tracePt t="221906" x="8874125" y="4146550"/>
          <p14:tracePt t="221914" x="8866188" y="4122738"/>
          <p14:tracePt t="221922" x="8858250" y="4106863"/>
          <p14:tracePt t="221930" x="8842375" y="4083050"/>
          <p14:tracePt t="221938" x="8826500" y="4067175"/>
          <p14:tracePt t="221947" x="8810625" y="4051300"/>
          <p14:tracePt t="221954" x="8778875" y="4027488"/>
          <p14:tracePt t="221963" x="8763000" y="4019550"/>
          <p14:tracePt t="221971" x="8747125" y="4003675"/>
          <p14:tracePt t="221980" x="8723313" y="3995738"/>
          <p14:tracePt t="221987" x="8699500" y="3979863"/>
          <p14:tracePt t="221997" x="8691563" y="3971925"/>
          <p14:tracePt t="222003" x="8683625" y="3971925"/>
          <p14:tracePt t="222013" x="8675688" y="3971925"/>
          <p14:tracePt t="222030" x="8659813" y="3971925"/>
          <p14:tracePt t="222043" x="8651875" y="3971925"/>
          <p14:tracePt t="222075" x="8643938" y="3971925"/>
          <p14:tracePt t="222091" x="8636000" y="3971925"/>
          <p14:tracePt t="222100" x="8628063" y="3971925"/>
          <p14:tracePt t="222107" x="8612188" y="3971925"/>
          <p14:tracePt t="222115" x="8604250" y="3979863"/>
          <p14:tracePt t="222123" x="8588375" y="3987800"/>
          <p14:tracePt t="222131" x="8572500" y="3995738"/>
          <p14:tracePt t="222140" x="8556625" y="4011613"/>
          <p14:tracePt t="222148" x="8540750" y="4027488"/>
          <p14:tracePt t="222162" x="8507413" y="4051300"/>
          <p14:tracePt t="222170" x="8499475" y="4059238"/>
          <p14:tracePt t="222178" x="8483600" y="4075113"/>
          <p14:tracePt t="222186" x="8483600" y="4083050"/>
          <p14:tracePt t="222195" x="8475663" y="4090988"/>
          <p14:tracePt t="222202" x="8467725" y="4114800"/>
          <p14:tracePt t="222210" x="8467725" y="4122738"/>
          <p14:tracePt t="222218" x="8467725" y="4130675"/>
          <p14:tracePt t="222225" x="8459788" y="4146550"/>
          <p14:tracePt t="222234" x="8459788" y="4162425"/>
          <p14:tracePt t="222241" x="8459788" y="4178300"/>
          <p14:tracePt t="222249" x="8451850" y="4194175"/>
          <p14:tracePt t="222257" x="8451850" y="4210050"/>
          <p14:tracePt t="222266" x="8451850" y="4225925"/>
          <p14:tracePt t="222273" x="8451850" y="4241800"/>
          <p14:tracePt t="222285" x="8451850" y="4257675"/>
          <p14:tracePt t="222291" x="8451850" y="4273550"/>
          <p14:tracePt t="222300" x="8451850" y="4281488"/>
          <p14:tracePt t="222307" x="8451850" y="4291013"/>
          <p14:tracePt t="222316" x="8451850" y="4314825"/>
          <p14:tracePt t="222323" x="8451850" y="4322763"/>
          <p14:tracePt t="222339" x="8451850" y="4338638"/>
          <p14:tracePt t="222349" x="8459788" y="4346575"/>
          <p14:tracePt t="222355" x="8459788" y="4354513"/>
          <p14:tracePt t="222367" x="8467725" y="4362450"/>
          <p14:tracePt t="222371" x="8467725" y="4370388"/>
          <p14:tracePt t="222383" x="8483600" y="4378325"/>
          <p14:tracePt t="222387" x="8491538" y="4386263"/>
          <p14:tracePt t="222395" x="8507413" y="4402138"/>
          <p14:tracePt t="222402" x="8515350" y="4410075"/>
          <p14:tracePt t="222410" x="8531225" y="4425950"/>
          <p14:tracePt t="222418" x="8548688" y="4425950"/>
          <p14:tracePt t="222426" x="8564563" y="4441825"/>
          <p14:tracePt t="222434" x="8588375" y="4449763"/>
          <p14:tracePt t="222441" x="8612188" y="4457700"/>
          <p14:tracePt t="222449" x="8636000" y="4465638"/>
          <p14:tracePt t="222458" x="8675688" y="4481513"/>
          <p14:tracePt t="222466" x="8699500" y="4489450"/>
          <p14:tracePt t="222475" x="8731250" y="4489450"/>
          <p14:tracePt t="222482" x="8763000" y="4489450"/>
          <p14:tracePt t="222490" x="8786813" y="4489450"/>
          <p14:tracePt t="222499" x="8818563" y="4489450"/>
          <p14:tracePt t="222507" x="8842375" y="4489450"/>
          <p14:tracePt t="222515" x="8866188" y="4489450"/>
          <p14:tracePt t="222522" x="8891588" y="4481513"/>
          <p14:tracePt t="222532" x="8907463" y="4473575"/>
          <p14:tracePt t="222538" x="8923338" y="4449763"/>
          <p14:tracePt t="222549" x="8939213" y="4433888"/>
          <p14:tracePt t="222554" x="8939213" y="4418013"/>
          <p14:tracePt t="222566" x="8955088" y="4394200"/>
          <p14:tracePt t="222571" x="8955088" y="4370388"/>
          <p14:tracePt t="222579" x="8963025" y="4338638"/>
          <p14:tracePt t="222587" x="8963025" y="4314825"/>
          <p14:tracePt t="222594" x="8963025" y="4291013"/>
          <p14:tracePt t="222603" x="8963025" y="4273550"/>
          <p14:tracePt t="222610" x="8963025" y="4249738"/>
          <p14:tracePt t="222619" x="8963025" y="4225925"/>
          <p14:tracePt t="222627" x="8955088" y="4194175"/>
          <p14:tracePt t="222635" x="8955088" y="4170363"/>
          <p14:tracePt t="222643" x="8939213" y="4146550"/>
          <p14:tracePt t="222652" x="8915400" y="4106863"/>
          <p14:tracePt t="222658" x="8899525" y="4083050"/>
          <p14:tracePt t="222667" x="8891588" y="4051300"/>
          <p14:tracePt t="222675" x="8874125" y="4027488"/>
          <p14:tracePt t="222683" x="8858250" y="4003675"/>
          <p14:tracePt t="222690" x="8834438" y="3987800"/>
          <p14:tracePt t="222700" x="8826500" y="3956050"/>
          <p14:tracePt t="222706" x="8802688" y="3938588"/>
          <p14:tracePt t="222716" x="8786813" y="3922713"/>
          <p14:tracePt t="222723" x="8778875" y="3906838"/>
          <p14:tracePt t="222733" x="8755063" y="3898900"/>
          <p14:tracePt t="222738" x="8755063" y="3890963"/>
          <p14:tracePt t="222750" x="8747125" y="3890963"/>
          <p14:tracePt t="222754" x="8747125" y="3883025"/>
          <p14:tracePt t="222763" x="8739188" y="3883025"/>
          <p14:tracePt t="222811" x="8731250" y="3883025"/>
          <p14:tracePt t="222819" x="8723313" y="3883025"/>
          <p14:tracePt t="222835" x="8715375" y="3883025"/>
          <p14:tracePt t="222842" x="8707438" y="3883025"/>
          <p14:tracePt t="222851" x="8699500" y="3883025"/>
          <p14:tracePt t="222858" x="8683625" y="3883025"/>
          <p14:tracePt t="222868" x="8667750" y="3890963"/>
          <p14:tracePt t="222875" x="8659813" y="3890963"/>
          <p14:tracePt t="222884" x="8651875" y="3890963"/>
          <p14:tracePt t="222890" x="8636000" y="3890963"/>
          <p14:tracePt t="222901" x="8612188" y="3890963"/>
          <p14:tracePt t="222907" x="8596313" y="3898900"/>
          <p14:tracePt t="222918" x="8588375" y="3898900"/>
          <p14:tracePt t="222923" x="8580438" y="3906838"/>
          <p14:tracePt t="222934" x="8572500" y="3906838"/>
          <p14:tracePt t="222938" x="8564563" y="3906838"/>
          <p14:tracePt t="222946" x="8556625" y="3914775"/>
          <p14:tracePt t="222962" x="8548688" y="3922713"/>
          <p14:tracePt t="222978" x="8540750" y="3938588"/>
          <p14:tracePt t="222998" x="8540750" y="3956050"/>
          <p14:tracePt t="223002" x="8531225" y="3971925"/>
          <p14:tracePt t="223009" x="8523288" y="3995738"/>
          <p14:tracePt t="223018" x="8523288" y="4011613"/>
          <p14:tracePt t="223026" x="8523288" y="4027488"/>
          <p14:tracePt t="223034" x="8523288" y="4043363"/>
          <p14:tracePt t="223042" x="8523288" y="4059238"/>
          <p14:tracePt t="223050" x="8523288" y="4083050"/>
          <p14:tracePt t="223058" x="8515350" y="4098925"/>
          <p14:tracePt t="223066" x="8515350" y="4114800"/>
          <p14:tracePt t="223074" x="8515350" y="4130675"/>
          <p14:tracePt t="223082" x="8515350" y="4146550"/>
          <p14:tracePt t="223090" x="8515350" y="4170363"/>
          <p14:tracePt t="223099" x="8515350" y="4178300"/>
          <p14:tracePt t="223106" x="8515350" y="4202113"/>
          <p14:tracePt t="223114" x="8515350" y="4210050"/>
          <p14:tracePt t="223121" x="8515350" y="4217988"/>
          <p14:tracePt t="223130" x="8515350" y="4233863"/>
          <p14:tracePt t="223138" x="8523288" y="4233863"/>
          <p14:tracePt t="223145" x="8523288" y="4241800"/>
          <p14:tracePt t="223154" x="8531225" y="4257675"/>
          <p14:tracePt t="223170" x="8540750" y="4273550"/>
          <p14:tracePt t="223178" x="8548688" y="4281488"/>
          <p14:tracePt t="223187" x="8556625" y="4298950"/>
          <p14:tracePt t="223195" x="8564563" y="4314825"/>
          <p14:tracePt t="223203" x="8572500" y="4322763"/>
          <p14:tracePt t="223210" x="8580438" y="4330700"/>
          <p14:tracePt t="223218" x="8580438" y="4346575"/>
          <p14:tracePt t="223226" x="8588375" y="4354513"/>
          <p14:tracePt t="223234" x="8596313" y="4362450"/>
          <p14:tracePt t="223242" x="8596313" y="4370388"/>
          <p14:tracePt t="223258" x="8604250" y="4386263"/>
          <p14:tracePt t="223274" x="8620125" y="4394200"/>
          <p14:tracePt t="223289" x="8628063" y="4410075"/>
          <p14:tracePt t="223297" x="8636000" y="4410075"/>
          <p14:tracePt t="223305" x="8643938" y="4418013"/>
          <p14:tracePt t="223313" x="8651875" y="4418013"/>
          <p14:tracePt t="223322" x="8667750" y="4425950"/>
          <p14:tracePt t="223330" x="8683625" y="4425950"/>
          <p14:tracePt t="223338" x="8699500" y="4425950"/>
          <p14:tracePt t="223346" x="8715375" y="4425950"/>
          <p14:tracePt t="223355" x="8731250" y="4425950"/>
          <p14:tracePt t="223362" x="8755063" y="4425950"/>
          <p14:tracePt t="223370" x="8770938" y="4425950"/>
          <p14:tracePt t="223378" x="8778875" y="4425950"/>
          <p14:tracePt t="223386" x="8786813" y="4418013"/>
          <p14:tracePt t="223394" x="8794750" y="4418013"/>
          <p14:tracePt t="223402" x="8802688" y="4418013"/>
          <p14:tracePt t="223410" x="8802688" y="4410075"/>
          <p14:tracePt t="223420" x="8810625" y="4410075"/>
          <p14:tracePt t="224284" x="8810625" y="4402138"/>
          <p14:tracePt t="224292" x="8810625" y="4394200"/>
          <p14:tracePt t="224299" x="8810625" y="4378325"/>
          <p14:tracePt t="224310" x="8810625" y="4362450"/>
          <p14:tracePt t="224315" x="8810625" y="4354513"/>
          <p14:tracePt t="224330" x="8810625" y="4346575"/>
          <p14:tracePt t="224339" x="8810625" y="4338638"/>
          <p14:tracePt t="224378" x="8810625" y="4330700"/>
          <p14:tracePt t="224435" x="8810625" y="4322763"/>
          <p14:tracePt t="224595" x="8810625" y="4314825"/>
          <p14:tracePt t="224603" x="8810625" y="4306888"/>
          <p14:tracePt t="224611" x="8810625" y="4298950"/>
          <p14:tracePt t="224626" x="8818563" y="4291013"/>
          <p14:tracePt t="224634" x="8818563" y="4281488"/>
          <p14:tracePt t="224643" x="8818563" y="4273550"/>
          <p14:tracePt t="224650" x="8818563" y="4265613"/>
          <p14:tracePt t="224658" x="8826500" y="4257675"/>
          <p14:tracePt t="224665" x="8826500" y="4249738"/>
          <p14:tracePt t="224674" x="8826500" y="4241800"/>
          <p14:tracePt t="224682" x="8834438" y="4233863"/>
          <p14:tracePt t="224692" x="8834438" y="4225925"/>
          <p14:tracePt t="224708" x="8834438" y="4217988"/>
          <p14:tracePt t="224714" x="8834438" y="4210050"/>
          <p14:tracePt t="224811" x="8834438" y="4202113"/>
          <p14:tracePt t="224827" x="8834438" y="4186238"/>
          <p14:tracePt t="224843" x="8834438" y="4178300"/>
          <p14:tracePt t="224860" x="8834438" y="4170363"/>
          <p14:tracePt t="225043" x="8834438" y="4162425"/>
          <p14:tracePt t="225051" x="8834438" y="4154488"/>
          <p14:tracePt t="225067" x="8834438" y="4146550"/>
          <p14:tracePt t="225083" x="8834438" y="4138613"/>
          <p14:tracePt t="225099" x="8834438" y="4122738"/>
          <p14:tracePt t="225108" x="8834438" y="4114800"/>
          <p14:tracePt t="225116" x="8834438" y="4106863"/>
          <p14:tracePt t="225124" x="8834438" y="4090988"/>
          <p14:tracePt t="225132" x="8834438" y="4083050"/>
          <p14:tracePt t="225139" x="8834438" y="4075113"/>
          <p14:tracePt t="225147" x="8826500" y="4067175"/>
          <p14:tracePt t="225155" x="8826500" y="4051300"/>
          <p14:tracePt t="225170" x="8818563" y="4043363"/>
          <p14:tracePt t="225186" x="8818563" y="4035425"/>
          <p14:tracePt t="225194" x="8818563" y="4027488"/>
          <p14:tracePt t="225564" x="8810625" y="4019550"/>
          <p14:tracePt t="225581" x="8810625" y="4011613"/>
          <p14:tracePt t="225587" x="8802688" y="4011613"/>
          <p14:tracePt t="225597" x="8802688" y="4003675"/>
          <p14:tracePt t="225614" x="8794750" y="4003675"/>
          <p14:tracePt t="225763" x="8794750" y="3995738"/>
          <p14:tracePt t="225780" x="8794750" y="3987800"/>
          <p14:tracePt t="225787" x="8778875" y="3979863"/>
          <p14:tracePt t="225798" x="8778875" y="3971925"/>
          <p14:tracePt t="225804" x="8770938" y="3971925"/>
          <p14:tracePt t="225812" x="8763000" y="3963988"/>
          <p14:tracePt t="225818" x="8755063" y="3963988"/>
          <p14:tracePt t="225826" x="8755063" y="3948113"/>
          <p14:tracePt t="225834" x="8747125" y="3948113"/>
          <p14:tracePt t="225842" x="8739188" y="3948113"/>
          <p14:tracePt t="225850" x="8731250" y="3938588"/>
          <p14:tracePt t="225882" x="8723313" y="3938588"/>
          <p14:tracePt t="225890" x="8723313" y="3930650"/>
          <p14:tracePt t="225906" x="8723313" y="3922713"/>
          <p14:tracePt t="225914" x="8715375" y="3922713"/>
          <p14:tracePt t="225930" x="8707438" y="3922713"/>
          <p14:tracePt t="225938" x="8699500" y="3914775"/>
          <p14:tracePt t="225954" x="8691563" y="3914775"/>
          <p14:tracePt t="225963" x="8691563" y="3906838"/>
          <p14:tracePt t="225980" x="8683625" y="3906838"/>
          <p14:tracePt t="226010" x="8675688" y="3906838"/>
          <p14:tracePt t="226018" x="8667750" y="3906838"/>
          <p14:tracePt t="226042" x="8667750" y="3898900"/>
          <p14:tracePt t="226050" x="8659813" y="3898900"/>
          <p14:tracePt t="226115" x="8651875" y="3898900"/>
          <p14:tracePt t="226133" x="8643938" y="3898900"/>
          <p14:tracePt t="226140" x="8636000" y="3898900"/>
          <p14:tracePt t="226162" x="8628063" y="3906838"/>
          <p14:tracePt t="226170" x="8620125" y="3906838"/>
          <p14:tracePt t="226178" x="8612188" y="3906838"/>
          <p14:tracePt t="226186" x="8604250" y="3906838"/>
          <p14:tracePt t="226194" x="8604250" y="3914775"/>
          <p14:tracePt t="226202" x="8596313" y="3914775"/>
          <p14:tracePt t="226210" x="8588375" y="3914775"/>
          <p14:tracePt t="226218" x="8580438" y="3914775"/>
          <p14:tracePt t="226226" x="8580438" y="3922713"/>
          <p14:tracePt t="226235" x="8580438" y="3930650"/>
          <p14:tracePt t="226242" x="8572500" y="3930650"/>
          <p14:tracePt t="226250" x="8572500" y="3938588"/>
          <p14:tracePt t="226258" x="8564563" y="3938588"/>
          <p14:tracePt t="226266" x="8556625" y="3948113"/>
          <p14:tracePt t="226283" x="8556625" y="3956050"/>
          <p14:tracePt t="226290" x="8548688" y="3963988"/>
          <p14:tracePt t="226307" x="8548688" y="3971925"/>
          <p14:tracePt t="226317" x="8540750" y="3971925"/>
          <p14:tracePt t="226323" x="8540750" y="3979863"/>
          <p14:tracePt t="226339" x="8531225" y="3987800"/>
          <p14:tracePt t="226347" x="8523288" y="3995738"/>
          <p14:tracePt t="226356" x="8523288" y="4003675"/>
          <p14:tracePt t="226364" x="8515350" y="4011613"/>
          <p14:tracePt t="226372" x="8515350" y="4019550"/>
          <p14:tracePt t="226388" x="8515350" y="4027488"/>
          <p14:tracePt t="226395" x="8507413" y="4035425"/>
          <p14:tracePt t="226403" x="8507413" y="4043363"/>
          <p14:tracePt t="226411" x="8499475" y="4051300"/>
          <p14:tracePt t="226419" x="8499475" y="4059238"/>
          <p14:tracePt t="226427" x="8499475" y="4067175"/>
          <p14:tracePt t="226437" x="8499475" y="4075113"/>
          <p14:tracePt t="226443" x="8491538" y="4083050"/>
          <p14:tracePt t="226453" x="8491538" y="4090988"/>
          <p14:tracePt t="226459" x="8483600" y="4098925"/>
          <p14:tracePt t="226469" x="8483600" y="4106863"/>
          <p14:tracePt t="226475" x="8483600" y="4114800"/>
          <p14:tracePt t="226483" x="8483600" y="4122738"/>
          <p14:tracePt t="226490" x="8483600" y="4130675"/>
          <p14:tracePt t="226499" x="8483600" y="4138613"/>
          <p14:tracePt t="226506" x="8475663" y="4146550"/>
          <p14:tracePt t="226515" x="8475663" y="4154488"/>
          <p14:tracePt t="226522" x="8475663" y="4162425"/>
          <p14:tracePt t="226530" x="8475663" y="4170363"/>
          <p14:tracePt t="226538" x="8475663" y="4178300"/>
          <p14:tracePt t="226545" x="8475663" y="4186238"/>
          <p14:tracePt t="226553" x="8475663" y="4194175"/>
          <p14:tracePt t="226561" x="8475663" y="4202113"/>
          <p14:tracePt t="226570" x="8475663" y="4210050"/>
          <p14:tracePt t="226577" x="8475663" y="4217988"/>
          <p14:tracePt t="226585" x="8475663" y="4225925"/>
          <p14:tracePt t="226593" x="8475663" y="4233863"/>
          <p14:tracePt t="226603" x="8475663" y="4249738"/>
          <p14:tracePt t="226611" x="8475663" y="4257675"/>
          <p14:tracePt t="226619" x="8483600" y="4257675"/>
          <p14:tracePt t="226627" x="8483600" y="4273550"/>
          <p14:tracePt t="226635" x="8491538" y="4273550"/>
          <p14:tracePt t="226643" x="8491538" y="4291013"/>
          <p14:tracePt t="226652" x="8499475" y="4298950"/>
          <p14:tracePt t="226657" x="8507413" y="4306888"/>
          <p14:tracePt t="226666" x="8507413" y="4322763"/>
          <p14:tracePt t="226673" x="8523288" y="4322763"/>
          <p14:tracePt t="226682" x="8523288" y="4338638"/>
          <p14:tracePt t="226690" x="8540750" y="4346575"/>
          <p14:tracePt t="226701" x="8556625" y="4362450"/>
          <p14:tracePt t="226706" x="8572500" y="4378325"/>
          <p14:tracePt t="226714" x="8588375" y="4386263"/>
          <p14:tracePt t="226722" x="8604250" y="4394200"/>
          <p14:tracePt t="226730" x="8612188" y="4402138"/>
          <p14:tracePt t="226738" x="8643938" y="4418013"/>
          <p14:tracePt t="226746" x="8651875" y="4425950"/>
          <p14:tracePt t="226754" x="8659813" y="4425950"/>
          <p14:tracePt t="226762" x="8667750" y="4433888"/>
          <p14:tracePt t="226771" x="8675688" y="4433888"/>
          <p14:tracePt t="226819" x="8683625" y="4433888"/>
          <p14:tracePt t="226851" x="8691563" y="4425950"/>
          <p14:tracePt t="226859" x="8691563" y="4418013"/>
          <p14:tracePt t="226869" x="8699500" y="4410075"/>
          <p14:tracePt t="226876" x="8715375" y="4394200"/>
          <p14:tracePt t="226887" x="8731250" y="4386263"/>
          <p14:tracePt t="226891" x="8739188" y="4370388"/>
          <p14:tracePt t="226900" x="8755063" y="4370388"/>
          <p14:tracePt t="226907" x="8770938" y="4354513"/>
          <p14:tracePt t="226924" x="8778875" y="4346575"/>
          <p14:tracePt t="227163" x="8778875" y="4338638"/>
          <p14:tracePt t="227179" x="8778875" y="4330700"/>
          <p14:tracePt t="227187" x="8778875" y="4314825"/>
          <p14:tracePt t="227195" x="8778875" y="4298950"/>
          <p14:tracePt t="227206" x="8778875" y="4291013"/>
          <p14:tracePt t="227211" x="8778875" y="4273550"/>
          <p14:tracePt t="227223" x="8778875" y="4257675"/>
          <p14:tracePt t="227227" x="8778875" y="4233863"/>
          <p14:tracePt t="227240" x="8778875" y="4217988"/>
          <p14:tracePt t="227243" x="8770938" y="4202113"/>
          <p14:tracePt t="227252" x="8770938" y="4194175"/>
          <p14:tracePt t="227259" x="8770938" y="4178300"/>
          <p14:tracePt t="227268" x="8763000" y="4162425"/>
          <p14:tracePt t="227276" x="8755063" y="4154488"/>
          <p14:tracePt t="227283" x="8755063" y="4146550"/>
          <p14:tracePt t="227292" x="8755063" y="4130675"/>
          <p14:tracePt t="227299" x="8747125" y="4130675"/>
          <p14:tracePt t="227308" x="8739188" y="4114800"/>
          <p14:tracePt t="227315" x="8739188" y="4106863"/>
          <p14:tracePt t="227323" x="8739188" y="4098925"/>
          <p14:tracePt t="227331" x="8731250" y="4090988"/>
          <p14:tracePt t="227642" x="8731250" y="4083050"/>
          <p14:tracePt t="227649" x="8731250" y="4075113"/>
          <p14:tracePt t="227666" x="8731250" y="4067175"/>
          <p14:tracePt t="227682" x="8731250" y="4059238"/>
          <p14:tracePt t="227707" x="8731250" y="4051300"/>
          <p14:tracePt t="227714" x="8723313" y="4051300"/>
          <p14:tracePt t="227915" x="8723313" y="4043363"/>
          <p14:tracePt t="227947" x="8723313" y="4035425"/>
          <p14:tracePt t="227963" x="8723313" y="4027488"/>
          <p14:tracePt t="227971" x="8715375" y="4027488"/>
          <p14:tracePt t="227981" x="8715375" y="4019550"/>
          <p14:tracePt t="227995" x="8715375" y="4003675"/>
          <p14:tracePt t="228010" x="8715375" y="3995738"/>
          <p14:tracePt t="228026" x="8715375" y="3987800"/>
          <p14:tracePt t="228034" x="8715375" y="3979863"/>
          <p14:tracePt t="228459" x="8707438" y="3979863"/>
          <p14:tracePt t="233483" x="8699500" y="3971925"/>
          <p14:tracePt t="233492" x="8651875" y="3956050"/>
          <p14:tracePt t="233501" x="8604250" y="3930650"/>
          <p14:tracePt t="233507" x="8548688" y="3922713"/>
          <p14:tracePt t="233519" x="8507413" y="3906838"/>
          <p14:tracePt t="233523" x="8475663" y="3906838"/>
          <p14:tracePt t="233533" x="8459788" y="3898900"/>
          <p14:tracePt t="233538" x="8435975" y="3898900"/>
          <p14:tracePt t="233546" x="8420100" y="3898900"/>
          <p14:tracePt t="233554" x="8404225" y="3898900"/>
          <p14:tracePt t="233562" x="8388350" y="3898900"/>
          <p14:tracePt t="233570" x="8372475" y="3898900"/>
          <p14:tracePt t="233586" x="8356600" y="3906838"/>
          <p14:tracePt t="233602" x="8348663" y="3914775"/>
          <p14:tracePt t="233610" x="8332788" y="3922713"/>
          <p14:tracePt t="233619" x="8324850" y="3930650"/>
          <p14:tracePt t="233627" x="8308975" y="3938588"/>
          <p14:tracePt t="233700" x="8301038" y="3938588"/>
          <p14:tracePt t="233717" x="8285163" y="3930650"/>
          <p14:tracePt t="233724" x="8261350" y="3890963"/>
          <p14:tracePt t="233732" x="8253413" y="3859213"/>
          <p14:tracePt t="233741" x="8245475" y="3803650"/>
          <p14:tracePt t="233747" x="8237538" y="3740150"/>
          <p14:tracePt t="233756" x="8229600" y="3676650"/>
          <p14:tracePt t="233763" x="8213725" y="3613150"/>
          <p14:tracePt t="233771" x="8172450" y="3532188"/>
          <p14:tracePt t="233779" x="8124825" y="3460750"/>
          <p14:tracePt t="233787" x="8061325" y="3389313"/>
          <p14:tracePt t="233795" x="7974013" y="3317875"/>
          <p14:tracePt t="233804" x="7878763" y="3252788"/>
          <p14:tracePt t="233811" x="7781925" y="3197225"/>
          <p14:tracePt t="233820" x="7639050" y="3133725"/>
          <p14:tracePt t="233827" x="7504113" y="3086100"/>
          <p14:tracePt t="233834" x="7367588" y="3030538"/>
          <p14:tracePt t="233842" x="7232650" y="2990850"/>
          <p14:tracePt t="233851" x="7119938" y="2951163"/>
          <p14:tracePt t="233858" x="6969125" y="2919413"/>
          <p14:tracePt t="233867" x="6842125" y="2878138"/>
          <p14:tracePt t="233874" x="6697663" y="2854325"/>
          <p14:tracePt t="233885" x="6570663" y="2830513"/>
          <p14:tracePt t="233890" x="6442075" y="2806700"/>
          <p14:tracePt t="233898" x="6338888" y="2790825"/>
          <p14:tracePt t="233906" x="6243638" y="2782888"/>
          <p14:tracePt t="233914" x="6164263" y="2767013"/>
          <p14:tracePt t="233922" x="6091238" y="2751138"/>
          <p14:tracePt t="233930" x="6011863" y="2751138"/>
          <p14:tracePt t="233938" x="5940425" y="2743200"/>
          <p14:tracePt t="233946" x="5868988" y="2743200"/>
          <p14:tracePt t="233954" x="5805488" y="2743200"/>
          <p14:tracePt t="233962" x="5724525" y="2743200"/>
          <p14:tracePt t="233970" x="5668963" y="2751138"/>
          <p14:tracePt t="233988" x="5549900" y="2774950"/>
          <p14:tracePt t="233994" x="5518150" y="2782888"/>
          <p14:tracePt t="234003" x="5478463" y="2790825"/>
          <p14:tracePt t="234011" x="5470525" y="2790825"/>
          <p14:tracePt t="234020" x="5462588" y="2798763"/>
          <p14:tracePt t="234564" x="5454650" y="2798763"/>
          <p14:tracePt t="234573" x="5454650" y="2782888"/>
          <p14:tracePt t="234579" x="5454650" y="2767013"/>
          <p14:tracePt t="234591" x="5454650" y="2751138"/>
          <p14:tracePt t="234595" x="5454650" y="2727325"/>
          <p14:tracePt t="234611" x="5454650" y="2719388"/>
          <p14:tracePt t="234690" x="5446713" y="2719388"/>
          <p14:tracePt t="234699" x="5438775" y="2703513"/>
          <p14:tracePt t="234707" x="5430838" y="2687638"/>
          <p14:tracePt t="234715" x="5422900" y="2679700"/>
          <p14:tracePt t="234725" x="5414963" y="2663825"/>
          <p14:tracePt t="234730" x="5407025" y="2640013"/>
          <p14:tracePt t="234739" x="5397500" y="2624138"/>
          <p14:tracePt t="234746" x="5389563" y="2600325"/>
          <p14:tracePt t="234755" x="5381625" y="2584450"/>
          <p14:tracePt t="234762" x="5373688" y="2559050"/>
          <p14:tracePt t="234770" x="5365750" y="2543175"/>
          <p14:tracePt t="234778" x="5365750" y="2527300"/>
          <p14:tracePt t="234788" x="5357813" y="2519363"/>
          <p14:tracePt t="234794" x="5349875" y="2503488"/>
          <p14:tracePt t="234802" x="5349875" y="2495550"/>
          <p14:tracePt t="234810" x="5341938" y="2487613"/>
          <p14:tracePt t="234826" x="5341938" y="2479675"/>
          <p14:tracePt t="234842" x="5334000" y="2471738"/>
          <p14:tracePt t="234858" x="5334000" y="2463800"/>
          <p14:tracePt t="234866" x="5326063" y="2463800"/>
          <p14:tracePt t="234874" x="5326063" y="2455863"/>
          <p14:tracePt t="234882" x="5326063" y="2447925"/>
          <p14:tracePt t="234890" x="5326063" y="2439988"/>
          <p14:tracePt t="234906" x="5326063" y="2424113"/>
          <p14:tracePt t="234914" x="5318125" y="2424113"/>
          <p14:tracePt t="234923" x="5318125" y="2416175"/>
          <p14:tracePt t="234930" x="5318125" y="2400300"/>
          <p14:tracePt t="234946" x="5318125" y="2384425"/>
          <p14:tracePt t="234956" x="5318125" y="2376488"/>
          <p14:tracePt t="234962" x="5318125" y="2352675"/>
          <p14:tracePt t="234970" x="5318125" y="2336800"/>
          <p14:tracePt t="234992" x="5318125" y="2305050"/>
          <p14:tracePt t="234994" x="5318125" y="2297113"/>
          <p14:tracePt t="235002" x="5310188" y="2281238"/>
          <p14:tracePt t="235010" x="5310188" y="2265363"/>
          <p14:tracePt t="235026" x="5310188" y="2249488"/>
          <p14:tracePt t="235034" x="5302250" y="2249488"/>
          <p14:tracePt t="235042" x="5302250" y="2241550"/>
          <p14:tracePt t="235050" x="5302250" y="2233613"/>
          <p14:tracePt t="235587" x="5294313" y="2233613"/>
          <p14:tracePt t="235603" x="5278438" y="2224088"/>
          <p14:tracePt t="235611" x="5254625" y="2216150"/>
          <p14:tracePt t="235620" x="5222875" y="2200275"/>
          <p14:tracePt t="235629" x="5175250" y="2184400"/>
          <p14:tracePt t="235636" x="5143500" y="2176463"/>
          <p14:tracePt t="235645" x="5103813" y="2152650"/>
          <p14:tracePt t="235651" x="5056188" y="2136775"/>
          <p14:tracePt t="235660" x="5006975" y="2120900"/>
          <p14:tracePt t="235666" x="4967288" y="2105025"/>
          <p14:tracePt t="235676" x="4919663" y="2097088"/>
          <p14:tracePt t="235682" x="4895850" y="2081213"/>
          <p14:tracePt t="235690" x="4856163" y="2081213"/>
          <p14:tracePt t="235698" x="4832350" y="2073275"/>
          <p14:tracePt t="235706" x="4816475" y="2073275"/>
          <p14:tracePt t="235714" x="4808538" y="2065338"/>
          <p14:tracePt t="235722" x="4800600" y="2065338"/>
          <p14:tracePt t="235779" x="4792663" y="2065338"/>
          <p14:tracePt t="235795" x="4784725" y="2065338"/>
          <p14:tracePt t="235811" x="4776788" y="2065338"/>
          <p14:tracePt t="235835" x="4768850" y="2065338"/>
          <p14:tracePt t="235844" x="4760913" y="2073275"/>
          <p14:tracePt t="235851" x="4752975" y="2073275"/>
          <p14:tracePt t="235867" x="4745038" y="2073275"/>
          <p14:tracePt t="235876" x="4737100" y="2081213"/>
          <p14:tracePt t="235884" x="4729163" y="2089150"/>
          <p14:tracePt t="235891" x="4721225" y="2089150"/>
          <p14:tracePt t="235898" x="4713288" y="2089150"/>
          <p14:tracePt t="235906" x="4705350" y="2097088"/>
          <p14:tracePt t="235914" x="4695825" y="2097088"/>
          <p14:tracePt t="235922" x="4687888" y="2105025"/>
          <p14:tracePt t="235930" x="4679950" y="2105025"/>
          <p14:tracePt t="235947" x="4664075" y="2112963"/>
          <p14:tracePt t="235962" x="4656138" y="2112963"/>
          <p14:tracePt t="235979" x="4648200" y="2112963"/>
          <p14:tracePt t="235996" x="4640263" y="2120900"/>
          <p14:tracePt t="236011" x="4632325" y="2128838"/>
          <p14:tracePt t="236028" x="4624388" y="2136775"/>
          <p14:tracePt t="236050" x="4616450" y="2136775"/>
          <p14:tracePt t="236058" x="4608513" y="2144713"/>
          <p14:tracePt t="236074" x="4600575" y="2144713"/>
          <p14:tracePt t="236082" x="4600575" y="2152650"/>
          <p14:tracePt t="236090" x="4592638" y="2152650"/>
          <p14:tracePt t="236098" x="4584700" y="2160588"/>
          <p14:tracePt t="236106" x="4576763" y="2168525"/>
          <p14:tracePt t="236114" x="4568825" y="2168525"/>
          <p14:tracePt t="236122" x="4560888" y="2176463"/>
          <p14:tracePt t="236131" x="4552950" y="2184400"/>
          <p14:tracePt t="236138" x="4545013" y="2192338"/>
          <p14:tracePt t="236146" x="4537075" y="2192338"/>
          <p14:tracePt t="236155" x="4529138" y="2200275"/>
          <p14:tracePt t="236162" x="4521200" y="2208213"/>
          <p14:tracePt t="236178" x="4513263" y="2224088"/>
          <p14:tracePt t="236194" x="4513263" y="2233613"/>
          <p14:tracePt t="236218" x="4513263" y="2241550"/>
          <p14:tracePt t="236225" x="4505325" y="2241550"/>
          <p14:tracePt t="236233" x="4505325" y="2249488"/>
          <p14:tracePt t="236258" x="4505325" y="2257425"/>
          <p14:tracePt t="240546" x="4497388" y="2265363"/>
          <p14:tracePt t="240561" x="4473575" y="2297113"/>
          <p14:tracePt t="240569" x="4425950" y="2336800"/>
          <p14:tracePt t="240577" x="4370388" y="2408238"/>
          <p14:tracePt t="240585" x="4297363" y="2503488"/>
          <p14:tracePt t="240593" x="4241800" y="2576513"/>
          <p14:tracePt t="240601" x="4202113" y="2655888"/>
          <p14:tracePt t="240609" x="4162425" y="2743200"/>
          <p14:tracePt t="240618" x="4138613" y="2814638"/>
          <p14:tracePt t="240625" x="4114800" y="2886075"/>
          <p14:tracePt t="240634" x="4090988" y="2951163"/>
          <p14:tracePt t="240641" x="4067175" y="3006725"/>
          <p14:tracePt t="240650" x="4043363" y="3094038"/>
          <p14:tracePt t="240657" x="4027488" y="3157538"/>
          <p14:tracePt t="240666" x="4002088" y="3244850"/>
          <p14:tracePt t="240673" x="3986213" y="3317875"/>
          <p14:tracePt t="240681" x="3978275" y="3405188"/>
          <p14:tracePt t="240689" x="3962400" y="3492500"/>
          <p14:tracePt t="240703" x="3946525" y="3563938"/>
          <p14:tracePt t="240708" x="3922713" y="3676650"/>
          <p14:tracePt t="240719" x="3890963" y="3756025"/>
          <p14:tracePt t="240723" x="3851275" y="3843338"/>
          <p14:tracePt t="240731" x="3819525" y="3906838"/>
          <p14:tracePt t="240739" x="3795713" y="3948113"/>
          <p14:tracePt t="240747" x="3779838" y="3956050"/>
          <p14:tracePt t="240755" x="3771900" y="3963988"/>
          <p14:tracePt t="240963" x="3771900" y="3979863"/>
          <p14:tracePt t="240972" x="3771900" y="4019550"/>
          <p14:tracePt t="240982" x="3763963" y="4083050"/>
          <p14:tracePt t="240989" x="3748088" y="4170363"/>
          <p14:tracePt t="240995" x="3708400" y="4257675"/>
          <p14:tracePt t="241002" x="3668713" y="4354513"/>
          <p14:tracePt t="241009" x="3579813" y="4489450"/>
          <p14:tracePt t="241018" x="3476625" y="4608513"/>
          <p14:tracePt t="241026" x="3365500" y="4729163"/>
          <p14:tracePt t="241034" x="3228975" y="4832350"/>
          <p14:tracePt t="241042" x="3094038" y="4927600"/>
          <p14:tracePt t="241051" x="2990850" y="5000625"/>
          <p14:tracePt t="241058" x="2886075" y="5048250"/>
          <p14:tracePt t="241068" x="2806700" y="5087938"/>
          <p14:tracePt t="241074" x="2735263" y="5111750"/>
          <p14:tracePt t="241082" x="2655888" y="5143500"/>
          <p14:tracePt t="241090" x="2598738" y="5159375"/>
          <p14:tracePt t="241098" x="2543175" y="5167313"/>
          <p14:tracePt t="241106" x="2487613" y="5175250"/>
          <p14:tracePt t="241114" x="2463800" y="5175250"/>
          <p14:tracePt t="241122" x="2432050" y="5175250"/>
          <p14:tracePt t="241130" x="2416175" y="5175250"/>
          <p14:tracePt t="241138" x="2400300" y="5175250"/>
          <p14:tracePt t="241146" x="2392363" y="5167313"/>
          <p14:tracePt t="241154" x="2384425" y="5151438"/>
          <p14:tracePt t="241162" x="2384425" y="5127625"/>
          <p14:tracePt t="241170" x="2376488" y="5080000"/>
          <p14:tracePt t="241178" x="2368550" y="5016500"/>
          <p14:tracePt t="241187" x="2360613" y="4927600"/>
          <p14:tracePt t="241194" x="2336800" y="4848225"/>
          <p14:tracePt t="241202" x="2320925" y="4784725"/>
          <p14:tracePt t="241210" x="2289175" y="4721225"/>
          <p14:tracePt t="241218" x="2265363" y="4657725"/>
          <p14:tracePt t="241226" x="2239963" y="4624388"/>
          <p14:tracePt t="241235" x="2216150" y="4584700"/>
          <p14:tracePt t="241242" x="2192338" y="4560888"/>
          <p14:tracePt t="241252" x="2160588" y="4537075"/>
          <p14:tracePt t="241258" x="2144713" y="4521200"/>
          <p14:tracePt t="241266" x="2120900" y="4513263"/>
          <p14:tracePt t="241274" x="2097088" y="4505325"/>
          <p14:tracePt t="241282" x="2073275" y="4505325"/>
          <p14:tracePt t="241290" x="2049463" y="4505325"/>
          <p14:tracePt t="241298" x="2025650" y="4497388"/>
          <p14:tracePt t="241306" x="1985963" y="4497388"/>
          <p14:tracePt t="241314" x="1946275" y="4497388"/>
          <p14:tracePt t="241322" x="1897063" y="4497388"/>
          <p14:tracePt t="241330" x="1841500" y="4505325"/>
          <p14:tracePt t="241338" x="1785938" y="4521200"/>
          <p14:tracePt t="241346" x="1722438" y="4529138"/>
          <p14:tracePt t="241354" x="1651000" y="4537075"/>
          <p14:tracePt t="241362" x="1571625" y="4552950"/>
          <p14:tracePt t="241370" x="1498600" y="4568825"/>
          <p14:tracePt t="241378" x="1411288" y="4592638"/>
          <p14:tracePt t="241386" x="1323975" y="4608513"/>
          <p14:tracePt t="241394" x="1236663" y="4624388"/>
          <p14:tracePt t="241403" x="1163638" y="4649788"/>
          <p14:tracePt t="241410" x="1076325" y="4673600"/>
          <p14:tracePt t="241419" x="989013" y="4705350"/>
          <p14:tracePt t="241426" x="917575" y="4729163"/>
          <p14:tracePt t="241436" x="852488" y="4752975"/>
          <p14:tracePt t="241442" x="796925" y="4792663"/>
          <p14:tracePt t="241450" x="757238" y="4816475"/>
          <p14:tracePt t="241458" x="717550" y="4856163"/>
          <p14:tracePt t="241466" x="677863" y="4895850"/>
          <p14:tracePt t="241474" x="638175" y="4943475"/>
          <p14:tracePt t="241482" x="598488" y="4992688"/>
          <p14:tracePt t="241490" x="558800" y="5040313"/>
          <p14:tracePt t="241498" x="517525" y="5080000"/>
          <p14:tracePt t="241506" x="493713" y="5119688"/>
          <p14:tracePt t="241514" x="469900" y="5159375"/>
          <p14:tracePt t="241522" x="454025" y="5183188"/>
          <p14:tracePt t="241530" x="438150" y="5222875"/>
          <p14:tracePt t="241538" x="414338" y="5254625"/>
          <p14:tracePt t="241546" x="390525" y="5286375"/>
          <p14:tracePt t="241555" x="382588" y="5319713"/>
          <p14:tracePt t="241562" x="358775" y="5359400"/>
          <p14:tracePt t="241570" x="334963" y="5399088"/>
          <p14:tracePt t="241578" x="319088" y="5430838"/>
          <p14:tracePt t="241586" x="295275" y="5470525"/>
          <p14:tracePt t="241594" x="295275" y="5494338"/>
          <p14:tracePt t="241603" x="287338" y="5518150"/>
          <p14:tracePt t="241609" x="279400" y="5541963"/>
          <p14:tracePt t="241617" x="279400" y="5565775"/>
          <p14:tracePt t="241625" x="279400" y="5589588"/>
          <p14:tracePt t="241633" x="287338" y="5613400"/>
          <p14:tracePt t="241641" x="295275" y="5637213"/>
          <p14:tracePt t="241649" x="311150" y="5678488"/>
          <p14:tracePt t="241657" x="327025" y="5702300"/>
          <p14:tracePt t="241665" x="342900" y="5741988"/>
          <p14:tracePt t="241673" x="350838" y="5765800"/>
          <p14:tracePt t="241681" x="366713" y="5805488"/>
          <p14:tracePt t="241691" x="382588" y="5837238"/>
          <p14:tracePt t="241698" x="406400" y="5876925"/>
          <p14:tracePt t="241706" x="430213" y="5924550"/>
          <p14:tracePt t="241714" x="454025" y="5956300"/>
          <p14:tracePt t="241723" x="485775" y="5995988"/>
          <p14:tracePt t="241730" x="517525" y="6037263"/>
          <p14:tracePt t="241739" x="566738" y="6069013"/>
          <p14:tracePt t="241746" x="614363" y="6100763"/>
          <p14:tracePt t="241756" x="685800" y="6124575"/>
          <p14:tracePt t="241763" x="749300" y="6148388"/>
          <p14:tracePt t="241772" x="836613" y="6172200"/>
          <p14:tracePt t="241778" x="901700" y="6172200"/>
          <p14:tracePt t="241789" x="1004888" y="6180138"/>
          <p14:tracePt t="241794" x="1092200" y="6180138"/>
          <p14:tracePt t="241803" x="1195388" y="6188075"/>
          <p14:tracePt t="241810" x="1268413" y="6188075"/>
          <p14:tracePt t="241818" x="1355725" y="6196013"/>
          <p14:tracePt t="241826" x="1411288" y="6196013"/>
          <p14:tracePt t="241834" x="1474788" y="6196013"/>
          <p14:tracePt t="241843" x="1530350" y="6196013"/>
          <p14:tracePt t="241850" x="1587500" y="6196013"/>
          <p14:tracePt t="241859" x="1627188" y="6180138"/>
          <p14:tracePt t="241866" x="1674813" y="6164263"/>
          <p14:tracePt t="241875" x="1722438" y="6140450"/>
          <p14:tracePt t="241883" x="1762125" y="6108700"/>
          <p14:tracePt t="241890" x="1801813" y="6076950"/>
          <p14:tracePt t="241899" x="1849438" y="6037263"/>
          <p14:tracePt t="241907" x="1897063" y="5988050"/>
          <p14:tracePt t="241914" x="1946275" y="5932488"/>
          <p14:tracePt t="241923" x="2001838" y="5861050"/>
          <p14:tracePt t="241930" x="2041525" y="5789613"/>
          <p14:tracePt t="241940" x="2081213" y="5726113"/>
          <p14:tracePt t="241946" x="2120900" y="5653088"/>
          <p14:tracePt t="241957" x="2144713" y="5589588"/>
          <p14:tracePt t="241962" x="2160588" y="5534025"/>
          <p14:tracePt t="241973" x="2176463" y="5478463"/>
          <p14:tracePt t="241989" x="2208213" y="5375275"/>
          <p14:tracePt t="241994" x="2216150" y="5343525"/>
          <p14:tracePt t="242003" x="2224088" y="5302250"/>
          <p14:tracePt t="242012" x="2232025" y="5270500"/>
          <p14:tracePt t="242018" x="2239963" y="5230813"/>
          <p14:tracePt t="242026" x="2255838" y="5191125"/>
          <p14:tracePt t="242033" x="2265363" y="5151438"/>
          <p14:tracePt t="242042" x="2273300" y="5095875"/>
          <p14:tracePt t="242050" x="2281238" y="5064125"/>
          <p14:tracePt t="242058" x="2289175" y="5032375"/>
          <p14:tracePt t="242065" x="2289175" y="5008563"/>
          <p14:tracePt t="242074" x="2289175" y="4984750"/>
          <p14:tracePt t="242081" x="2289175" y="4959350"/>
          <p14:tracePt t="242090" x="2273300" y="4943475"/>
          <p14:tracePt t="242098" x="2265363" y="4919663"/>
          <p14:tracePt t="242107" x="2247900" y="4895850"/>
          <p14:tracePt t="242114" x="2232025" y="4879975"/>
          <p14:tracePt t="242125" x="2208213" y="4848225"/>
          <p14:tracePt t="242130" x="2192338" y="4840288"/>
          <p14:tracePt t="242141" x="2184400" y="4824413"/>
          <p14:tracePt t="242146" x="2168525" y="4808538"/>
          <p14:tracePt t="242157" x="2160588" y="4800600"/>
          <p14:tracePt t="242162" x="2152650" y="4800600"/>
          <p14:tracePt t="242170" x="2144713" y="4792663"/>
          <p14:tracePt t="242186" x="2136775" y="4792663"/>
          <p14:tracePt t="242202" x="2128838" y="4792663"/>
          <p14:tracePt t="242227" x="2120900" y="4792663"/>
          <p14:tracePt t="242243" x="2105025" y="4800600"/>
          <p14:tracePt t="242251" x="2097088" y="4800600"/>
          <p14:tracePt t="242260" x="2081213" y="4816475"/>
          <p14:tracePt t="242267" x="2065338" y="4816475"/>
          <p14:tracePt t="242277" x="2057400" y="4824413"/>
          <p14:tracePt t="242283" x="2049463" y="4832350"/>
          <p14:tracePt t="242294" x="2041525" y="4832350"/>
          <p14:tracePt t="242371" x="2041525" y="4816475"/>
          <p14:tracePt t="242379" x="2025650" y="4776788"/>
          <p14:tracePt t="242387" x="2017713" y="4729163"/>
          <p14:tracePt t="242396" x="1993900" y="4673600"/>
          <p14:tracePt t="242403" x="1970088" y="4624388"/>
          <p14:tracePt t="242411" x="1938338" y="4576763"/>
          <p14:tracePt t="242419" x="1905000" y="4521200"/>
          <p14:tracePt t="242427" x="1873250" y="4465638"/>
          <p14:tracePt t="242435" x="1833563" y="4425950"/>
          <p14:tracePt t="242444" x="1801813" y="4378325"/>
          <p14:tracePt t="242451" x="1778000" y="4338638"/>
          <p14:tracePt t="242460" x="1754188" y="4306888"/>
          <p14:tracePt t="242467" x="1738313" y="4273550"/>
          <p14:tracePt t="242478" x="1738313" y="4257675"/>
          <p14:tracePt t="242483" x="1730375" y="4241800"/>
          <p14:tracePt t="242495" x="1730375" y="4225925"/>
          <p14:tracePt t="242499" x="1730375" y="4210050"/>
          <p14:tracePt t="242510" x="1730375" y="4194175"/>
          <p14:tracePt t="242515" x="1730375" y="4186238"/>
          <p14:tracePt t="242523" x="1746250" y="4170363"/>
          <p14:tracePt t="242531" x="1754188" y="4146550"/>
          <p14:tracePt t="242539" x="1778000" y="4138613"/>
          <p14:tracePt t="242547" x="1793875" y="4122738"/>
          <p14:tracePt t="242555" x="1817688" y="4106863"/>
          <p14:tracePt t="242564" x="1833563" y="4090988"/>
          <p14:tracePt t="242571" x="1857375" y="4083050"/>
          <p14:tracePt t="242579" x="1873250" y="4075113"/>
          <p14:tracePt t="242586" x="1889125" y="4067175"/>
          <p14:tracePt t="242594" x="1897063" y="4051300"/>
          <p14:tracePt t="242602" x="1912938" y="4043363"/>
          <p14:tracePt t="242610" x="1922463" y="4027488"/>
          <p14:tracePt t="242618" x="1938338" y="4019550"/>
          <p14:tracePt t="242626" x="1938338" y="4011613"/>
          <p14:tracePt t="242634" x="1938338" y="3995738"/>
          <p14:tracePt t="242643" x="1946275" y="3987800"/>
          <p14:tracePt t="242650" x="1946275" y="3979863"/>
          <p14:tracePt t="242658" x="1946275" y="3963988"/>
          <p14:tracePt t="242665" x="1946275" y="3956050"/>
          <p14:tracePt t="242674" x="1946275" y="3948113"/>
          <p14:tracePt t="242681" x="1946275" y="3938588"/>
          <p14:tracePt t="242691" x="1946275" y="3930650"/>
          <p14:tracePt t="242706" x="1946275" y="3914775"/>
          <p14:tracePt t="242722" x="1938338" y="3898900"/>
          <p14:tracePt t="242730" x="1938338" y="3890963"/>
          <p14:tracePt t="242738" x="1922463" y="3883025"/>
          <p14:tracePt t="242747" x="1912938" y="3867150"/>
          <p14:tracePt t="242754" x="1889125" y="3859213"/>
          <p14:tracePt t="242763" x="1865313" y="3843338"/>
          <p14:tracePt t="242770" x="1833563" y="3827463"/>
          <p14:tracePt t="242779" x="1793875" y="3819525"/>
          <p14:tracePt t="242786" x="1754188" y="3811588"/>
          <p14:tracePt t="242794" x="1706563" y="3803650"/>
          <p14:tracePt t="242802" x="1658938" y="3795713"/>
          <p14:tracePt t="242810" x="1619250" y="3787775"/>
          <p14:tracePt t="242818" x="1579563" y="3779838"/>
          <p14:tracePt t="242827" x="1546225" y="3779838"/>
          <p14:tracePt t="242834" x="1530350" y="3779838"/>
          <p14:tracePt t="242843" x="1514475" y="3779838"/>
          <p14:tracePt t="242861" x="1506538" y="3779838"/>
          <p14:tracePt t="242882" x="1506538" y="3771900"/>
          <p14:tracePt t="242906" x="1498600" y="3771900"/>
          <p14:tracePt t="242914" x="1498600" y="3787775"/>
          <p14:tracePt t="242922" x="1482725" y="3795713"/>
          <p14:tracePt t="242930" x="1474788" y="3811588"/>
          <p14:tracePt t="242938" x="1458913" y="3835400"/>
          <p14:tracePt t="242947" x="1450975" y="3851275"/>
          <p14:tracePt t="242954" x="1427163" y="3875088"/>
          <p14:tracePt t="242962" x="1419225" y="3890963"/>
          <p14:tracePt t="242970" x="1411288" y="3914775"/>
          <p14:tracePt t="242981" x="1403350" y="3938588"/>
          <p14:tracePt t="242986" x="1395413" y="3956050"/>
          <p14:tracePt t="242995" x="1395413" y="3971925"/>
          <p14:tracePt t="243002" x="1395413" y="3979863"/>
          <p14:tracePt t="243010" x="1395413" y="4003675"/>
          <p14:tracePt t="243018" x="1395413" y="4011613"/>
          <p14:tracePt t="243026" x="1411288" y="4019550"/>
          <p14:tracePt t="243034" x="1419225" y="4043363"/>
          <p14:tracePt t="243042" x="1435100" y="4051300"/>
          <p14:tracePt t="243049" x="1458913" y="4067175"/>
          <p14:tracePt t="243058" x="1482725" y="4083050"/>
          <p14:tracePt t="243065" x="1506538" y="4098925"/>
          <p14:tracePt t="243074" x="1530350" y="4098925"/>
          <p14:tracePt t="243082" x="1562100" y="4114800"/>
          <p14:tracePt t="243090" x="1587500" y="4122738"/>
          <p14:tracePt t="243099" x="1619250" y="4130675"/>
          <p14:tracePt t="243106" x="1643063" y="4130675"/>
          <p14:tracePt t="243114" x="1674813" y="4130675"/>
          <p14:tracePt t="243122" x="1698625" y="4130675"/>
          <p14:tracePt t="243130" x="1730375" y="4130675"/>
          <p14:tracePt t="243139" x="1762125" y="4130675"/>
          <p14:tracePt t="243147" x="1793875" y="4130675"/>
          <p14:tracePt t="243154" x="1833563" y="4130675"/>
          <p14:tracePt t="243162" x="1857375" y="4130675"/>
          <p14:tracePt t="243170" x="1889125" y="4130675"/>
          <p14:tracePt t="243179" x="1912938" y="4122738"/>
          <p14:tracePt t="243186" x="1938338" y="4122738"/>
          <p14:tracePt t="243196" x="1954213" y="4114800"/>
          <p14:tracePt t="243202" x="1970088" y="4114800"/>
          <p14:tracePt t="243212" x="1978025" y="4114800"/>
          <p14:tracePt t="243218" x="1985963" y="4106863"/>
          <p14:tracePt t="243229" x="1993900" y="4106863"/>
          <p14:tracePt t="243234" x="1993900" y="4098925"/>
          <p14:tracePt t="243242" x="2001838" y="4098925"/>
          <p14:tracePt t="243250" x="2009775" y="4090988"/>
          <p14:tracePt t="243259" x="2009775" y="4083050"/>
          <p14:tracePt t="243274" x="2009775" y="4075113"/>
          <p14:tracePt t="243283" x="2017713" y="4067175"/>
          <p14:tracePt t="243298" x="2017713" y="4059238"/>
          <p14:tracePt t="243322" x="2017713" y="4051300"/>
          <p14:tracePt t="243339" x="2017713" y="4043363"/>
          <p14:tracePt t="243346" x="2017713" y="4035425"/>
          <p14:tracePt t="243362" x="2017713" y="4027488"/>
          <p14:tracePt t="243370" x="2009775" y="4011613"/>
          <p14:tracePt t="243380" x="1993900" y="4003675"/>
          <p14:tracePt t="243386" x="1978025" y="3995738"/>
          <p14:tracePt t="243397" x="1970088" y="3987800"/>
          <p14:tracePt t="243402" x="1946275" y="3971925"/>
          <p14:tracePt t="243413" x="1922463" y="3963988"/>
          <p14:tracePt t="243418" x="1905000" y="3948113"/>
          <p14:tracePt t="243426" x="1881188" y="3930650"/>
          <p14:tracePt t="243433" x="1849438" y="3922713"/>
          <p14:tracePt t="243441" x="1833563" y="3914775"/>
          <p14:tracePt t="243449" x="1817688" y="3906838"/>
          <p14:tracePt t="243458" x="1801813" y="3898900"/>
          <p14:tracePt t="243466" x="1785938" y="3890963"/>
          <p14:tracePt t="243482" x="1778000" y="3890963"/>
          <p14:tracePt t="243490" x="1778000" y="3883025"/>
          <p14:tracePt t="243579" x="1770063" y="3883025"/>
          <p14:tracePt t="243587" x="1762125" y="3890963"/>
          <p14:tracePt t="243597" x="1754188" y="3906838"/>
          <p14:tracePt t="243603" x="1746250" y="3914775"/>
          <p14:tracePt t="243611" x="1738313" y="3930650"/>
          <p14:tracePt t="243619" x="1730375" y="3938588"/>
          <p14:tracePt t="243627" x="1730375" y="3948113"/>
          <p14:tracePt t="243634" x="1722438" y="3963988"/>
          <p14:tracePt t="243642" x="1714500" y="3971925"/>
          <p14:tracePt t="243650" x="1714500" y="3979863"/>
          <p14:tracePt t="243658" x="1714500" y="3995738"/>
          <p14:tracePt t="243665" x="1714500" y="4003675"/>
          <p14:tracePt t="243673" x="1714500" y="4011613"/>
          <p14:tracePt t="243682" x="1714500" y="4019550"/>
          <p14:tracePt t="243698" x="1714500" y="4035425"/>
          <p14:tracePt t="243730" x="1714500" y="4043363"/>
          <p14:tracePt t="243762" x="1714500" y="4051300"/>
          <p14:tracePt t="243786" x="1714500" y="4059238"/>
          <p14:tracePt t="243794" x="1714500" y="4067175"/>
          <p14:tracePt t="243818" x="1714500" y="4075113"/>
          <p14:tracePt t="243826" x="1714500" y="4083050"/>
          <p14:tracePt t="243842" x="1714500" y="4090988"/>
          <p14:tracePt t="244571" x="1714500" y="4098925"/>
          <p14:tracePt t="244587" x="1714500" y="4106863"/>
          <p14:tracePt t="244603" x="1714500" y="4114800"/>
          <p14:tracePt t="244635" x="1714500" y="4122738"/>
          <p14:tracePt t="244716" x="1714500" y="4130675"/>
          <p14:tracePt t="244731" x="1714500" y="4138613"/>
          <p14:tracePt t="244740" x="1714500" y="4154488"/>
          <p14:tracePt t="244746" x="1714500" y="4162425"/>
          <p14:tracePt t="244754" x="1706563" y="4178300"/>
          <p14:tracePt t="244762" x="1706563" y="4194175"/>
          <p14:tracePt t="244771" x="1690688" y="4217988"/>
          <p14:tracePt t="244777" x="1682750" y="4241800"/>
          <p14:tracePt t="244786" x="1674813" y="4273550"/>
          <p14:tracePt t="244794" x="1658938" y="4306888"/>
          <p14:tracePt t="244802" x="1643063" y="4338638"/>
          <p14:tracePt t="244810" x="1635125" y="4370388"/>
          <p14:tracePt t="244817" x="1627188" y="4402138"/>
          <p14:tracePt t="244825" x="1619250" y="4441825"/>
          <p14:tracePt t="244834" x="1611313" y="4481513"/>
          <p14:tracePt t="244841" x="1603375" y="4513263"/>
          <p14:tracePt t="244851" x="1603375" y="4545013"/>
          <p14:tracePt t="244857" x="1603375" y="4592638"/>
          <p14:tracePt t="244867" x="1603375" y="4633913"/>
          <p14:tracePt t="244876" x="1603375" y="4665663"/>
          <p14:tracePt t="244884" x="1619250" y="4713288"/>
          <p14:tracePt t="244891" x="1635125" y="4752975"/>
          <p14:tracePt t="244898" x="1651000" y="4800600"/>
          <p14:tracePt t="244906" x="1674813" y="4840288"/>
          <p14:tracePt t="244914" x="1698625" y="4879975"/>
          <p14:tracePt t="244922" x="1730375" y="4919663"/>
          <p14:tracePt t="244930" x="1754188" y="4959350"/>
          <p14:tracePt t="244938" x="1770063" y="4984750"/>
          <p14:tracePt t="244946" x="1793875" y="5000625"/>
          <p14:tracePt t="244954" x="1817688" y="5032375"/>
          <p14:tracePt t="244962" x="1841500" y="5040313"/>
          <p14:tracePt t="244972" x="1865313" y="5056188"/>
          <p14:tracePt t="244978" x="1881188" y="5072063"/>
          <p14:tracePt t="244987" x="1905000" y="5080000"/>
          <p14:tracePt t="244994" x="1922463" y="5087938"/>
          <p14:tracePt t="245003" x="1938338" y="5095875"/>
          <p14:tracePt t="245010" x="1946275" y="5095875"/>
          <p14:tracePt t="245020" x="1954213" y="5103813"/>
          <p14:tracePt t="245026" x="1962150" y="5103813"/>
          <p14:tracePt t="245139" x="1962150" y="5095875"/>
          <p14:tracePt t="245147" x="1962150" y="5080000"/>
          <p14:tracePt t="245155" x="1962150" y="5048250"/>
          <p14:tracePt t="245163" x="1954213" y="5032375"/>
          <p14:tracePt t="245171" x="1938338" y="5016500"/>
          <p14:tracePt t="245178" x="1930400" y="5000625"/>
          <p14:tracePt t="245188" x="1922463" y="4984750"/>
          <p14:tracePt t="245194" x="1905000" y="4967288"/>
          <p14:tracePt t="245205" x="1889125" y="4959350"/>
          <p14:tracePt t="245210" x="1857375" y="4943475"/>
          <p14:tracePt t="245218" x="1833563" y="4927600"/>
          <p14:tracePt t="245226" x="1785938" y="4919663"/>
          <p14:tracePt t="245234" x="1746250" y="4911725"/>
          <p14:tracePt t="245242" x="1698625" y="4903788"/>
          <p14:tracePt t="245250" x="1658938" y="4903788"/>
          <p14:tracePt t="245258" x="1627188" y="4903788"/>
          <p14:tracePt t="245266" x="1579563" y="4903788"/>
          <p14:tracePt t="245274" x="1538288" y="4903788"/>
          <p14:tracePt t="245282" x="1490663" y="4903788"/>
          <p14:tracePt t="245290" x="1443038" y="4919663"/>
          <p14:tracePt t="245298" x="1403350" y="4935538"/>
          <p14:tracePt t="245306" x="1355725" y="4959350"/>
          <p14:tracePt t="245314" x="1308100" y="4992688"/>
          <p14:tracePt t="245322" x="1260475" y="5016500"/>
          <p14:tracePt t="245330" x="1211263" y="5048250"/>
          <p14:tracePt t="245339" x="1163638" y="5080000"/>
          <p14:tracePt t="245346" x="1108075" y="5111750"/>
          <p14:tracePt t="245355" x="1044575" y="5159375"/>
          <p14:tracePt t="245362" x="981075" y="5199063"/>
          <p14:tracePt t="245372" x="917575" y="5238750"/>
          <p14:tracePt t="245378" x="852488" y="5286375"/>
          <p14:tracePt t="245390" x="788988" y="5327650"/>
          <p14:tracePt t="245394" x="733425" y="5359400"/>
          <p14:tracePt t="245403" x="685800" y="5399088"/>
          <p14:tracePt t="245410" x="630238" y="5430838"/>
          <p14:tracePt t="245417" x="582613" y="5470525"/>
          <p14:tracePt t="245425" x="517525" y="5502275"/>
          <p14:tracePt t="245433" x="469900" y="5534025"/>
          <p14:tracePt t="245441" x="422275" y="5573713"/>
          <p14:tracePt t="245449" x="390525" y="5589588"/>
          <p14:tracePt t="245457" x="350838" y="5621338"/>
          <p14:tracePt t="245465" x="319088" y="5645150"/>
          <p14:tracePt t="245473" x="295275" y="5662613"/>
          <p14:tracePt t="245481" x="271463" y="5678488"/>
          <p14:tracePt t="245489" x="247650" y="5694363"/>
          <p14:tracePt t="245497" x="231775" y="5702300"/>
          <p14:tracePt t="245505" x="223838" y="5710238"/>
          <p14:tracePt t="245513" x="215900" y="5718175"/>
          <p14:tracePt t="245659" x="207963" y="5718175"/>
          <p14:tracePt t="245683" x="207963" y="5710238"/>
          <p14:tracePt t="245690" x="207963" y="5702300"/>
          <p14:tracePt t="245715" x="207963" y="5694363"/>
          <p14:tracePt t="245803" x="200025" y="5694363"/>
          <p14:tracePt t="245987" x="200025" y="5686425"/>
          <p14:tracePt t="246003" x="200025" y="5678488"/>
          <p14:tracePt t="246012" x="207963" y="5653088"/>
          <p14:tracePt t="246019" x="215900" y="5637213"/>
          <p14:tracePt t="246028" x="239713" y="5613400"/>
          <p14:tracePt t="246035" x="263525" y="5573713"/>
          <p14:tracePt t="246042" x="287338" y="5526088"/>
          <p14:tracePt t="246050" x="311150" y="5486400"/>
          <p14:tracePt t="246058" x="342900" y="5454650"/>
          <p14:tracePt t="246066" x="374650" y="5414963"/>
          <p14:tracePt t="246075" x="406400" y="5383213"/>
          <p14:tracePt t="246082" x="430213" y="5367338"/>
          <p14:tracePt t="246091" x="461963" y="5335588"/>
          <p14:tracePt t="246098" x="485775" y="5302250"/>
          <p14:tracePt t="246108" x="527050" y="5286375"/>
          <p14:tracePt t="246114" x="558800" y="5262563"/>
          <p14:tracePt t="246122" x="590550" y="5246688"/>
          <p14:tracePt t="246130" x="622300" y="5230813"/>
          <p14:tracePt t="246138" x="654050" y="5214938"/>
          <p14:tracePt t="246146" x="693738" y="5199063"/>
          <p14:tracePt t="246154" x="733425" y="5183188"/>
          <p14:tracePt t="246162" x="804863" y="5167313"/>
          <p14:tracePt t="246170" x="877888" y="5151438"/>
          <p14:tracePt t="246178" x="957263" y="5127625"/>
          <p14:tracePt t="246186" x="1052513" y="5095875"/>
          <p14:tracePt t="246194" x="1131888" y="5080000"/>
          <p14:tracePt t="246202" x="1195388" y="5064125"/>
          <p14:tracePt t="246210" x="1260475" y="5040313"/>
          <p14:tracePt t="246218" x="1300163" y="5016500"/>
          <p14:tracePt t="246226" x="1339850" y="4992688"/>
          <p14:tracePt t="246234" x="1355725" y="4984750"/>
          <p14:tracePt t="246243" x="1363663" y="4967288"/>
          <p14:tracePt t="246250" x="1371600" y="4943475"/>
          <p14:tracePt t="246259" x="1371600" y="4927600"/>
          <p14:tracePt t="246266" x="1371600" y="4911725"/>
          <p14:tracePt t="246276" x="1371600" y="4895850"/>
          <p14:tracePt t="246282" x="1363663" y="4879975"/>
          <p14:tracePt t="246290" x="1347788" y="4856163"/>
          <p14:tracePt t="246298" x="1323975" y="4840288"/>
          <p14:tracePt t="246306" x="1308100" y="4832350"/>
          <p14:tracePt t="246314" x="1300163" y="4824413"/>
          <p14:tracePt t="246322" x="1276350" y="4808538"/>
          <p14:tracePt t="246330" x="1268413" y="4808538"/>
          <p14:tracePt t="246338" x="1252538" y="4808538"/>
          <p14:tracePt t="246346" x="1236663" y="4800600"/>
          <p14:tracePt t="246354" x="1220788" y="4800600"/>
          <p14:tracePt t="246362" x="1203325" y="4792663"/>
          <p14:tracePt t="246370" x="1187450" y="4792663"/>
          <p14:tracePt t="246378" x="1171575" y="4792663"/>
          <p14:tracePt t="246386" x="1155700" y="4784725"/>
          <p14:tracePt t="246394" x="1131888" y="4784725"/>
          <p14:tracePt t="246402" x="1100138" y="4776788"/>
          <p14:tracePt t="246410" x="1060450" y="4776788"/>
          <p14:tracePt t="246418" x="1036638" y="4776788"/>
          <p14:tracePt t="246427" x="1004888" y="4776788"/>
          <p14:tracePt t="246434" x="973138" y="4776788"/>
          <p14:tracePt t="246443" x="933450" y="4776788"/>
          <p14:tracePt t="246450" x="901700" y="4776788"/>
          <p14:tracePt t="246460" x="860425" y="4792663"/>
          <p14:tracePt t="246466" x="828675" y="4808538"/>
          <p14:tracePt t="246474" x="796925" y="4824413"/>
          <p14:tracePt t="246482" x="765175" y="4840288"/>
          <p14:tracePt t="246490" x="733425" y="4872038"/>
          <p14:tracePt t="246498" x="701675" y="4895850"/>
          <p14:tracePt t="246506" x="685800" y="4911725"/>
          <p14:tracePt t="246514" x="661988" y="4951413"/>
          <p14:tracePt t="246522" x="646113" y="4984750"/>
          <p14:tracePt t="246530" x="638175" y="5008563"/>
          <p14:tracePt t="246538" x="630238" y="5032375"/>
          <p14:tracePt t="246546" x="614363" y="5064125"/>
          <p14:tracePt t="246554" x="606425" y="5103813"/>
          <p14:tracePt t="246562" x="598488" y="5135563"/>
          <p14:tracePt t="246570" x="590550" y="5175250"/>
          <p14:tracePt t="246578" x="582613" y="5207000"/>
          <p14:tracePt t="246586" x="566738" y="5238750"/>
          <p14:tracePt t="246594" x="558800" y="5278438"/>
          <p14:tracePt t="246602" x="542925" y="5310188"/>
          <p14:tracePt t="246611" x="534988" y="5351463"/>
          <p14:tracePt t="246618" x="527050" y="5383213"/>
          <p14:tracePt t="246628" x="517525" y="5430838"/>
          <p14:tracePt t="246634" x="501650" y="5454650"/>
          <p14:tracePt t="246644" x="493713" y="5486400"/>
          <p14:tracePt t="246650" x="493713" y="5518150"/>
          <p14:tracePt t="246658" x="485775" y="5549900"/>
          <p14:tracePt t="246666" x="485775" y="5581650"/>
          <p14:tracePt t="246674" x="477838" y="5605463"/>
          <p14:tracePt t="246682" x="469900" y="5637213"/>
          <p14:tracePt t="246690" x="461963" y="5678488"/>
          <p14:tracePt t="246698" x="454025" y="5710238"/>
          <p14:tracePt t="246706" x="454025" y="5734050"/>
          <p14:tracePt t="246714" x="454025" y="5765800"/>
          <p14:tracePt t="246722" x="454025" y="5789613"/>
          <p14:tracePt t="246730" x="454025" y="5813425"/>
          <p14:tracePt t="246738" x="454025" y="5837238"/>
          <p14:tracePt t="246746" x="461963" y="5861050"/>
          <p14:tracePt t="246754" x="469900" y="5876925"/>
          <p14:tracePt t="246762" x="477838" y="5900738"/>
          <p14:tracePt t="246770" x="485775" y="5916613"/>
          <p14:tracePt t="246778" x="493713" y="5932488"/>
          <p14:tracePt t="246786" x="501650" y="5948363"/>
          <p14:tracePt t="246795" x="509588" y="5964238"/>
          <p14:tracePt t="246802" x="509588" y="5988050"/>
          <p14:tracePt t="246812" x="527050" y="6013450"/>
          <p14:tracePt t="246818" x="542925" y="6029325"/>
          <p14:tracePt t="246828" x="550863" y="6053138"/>
          <p14:tracePt t="246834" x="566738" y="6069013"/>
          <p14:tracePt t="246842" x="574675" y="6092825"/>
          <p14:tracePt t="246850" x="590550" y="6108700"/>
          <p14:tracePt t="246858" x="614363" y="6124575"/>
          <p14:tracePt t="246866" x="638175" y="6148388"/>
          <p14:tracePt t="246874" x="661988" y="6164263"/>
          <p14:tracePt t="246882" x="701675" y="6180138"/>
          <p14:tracePt t="246890" x="749300" y="6203950"/>
          <p14:tracePt t="246898" x="796925" y="6219825"/>
          <p14:tracePt t="246906" x="852488" y="6243638"/>
          <p14:tracePt t="246914" x="885825" y="6259513"/>
          <p14:tracePt t="246922" x="925513" y="6275388"/>
          <p14:tracePt t="246930" x="949325" y="6291263"/>
          <p14:tracePt t="246937" x="973138" y="6291263"/>
          <p14:tracePt t="246946" x="996950" y="6299200"/>
          <p14:tracePt t="246953" x="1012825" y="6307138"/>
          <p14:tracePt t="246962" x="1020763" y="6315075"/>
          <p14:tracePt t="246969" x="1036638" y="6315075"/>
          <p14:tracePt t="246979" x="1052513" y="6315075"/>
          <p14:tracePt t="246985" x="1060450" y="6315075"/>
          <p14:tracePt t="246994" x="1076325" y="6315075"/>
          <p14:tracePt t="247001" x="1092200" y="6315075"/>
          <p14:tracePt t="247009" x="1123950" y="6315075"/>
          <p14:tracePt t="247017" x="1147763" y="6315075"/>
          <p14:tracePt t="247027" x="1187450" y="6315075"/>
          <p14:tracePt t="247035" x="1236663" y="6315075"/>
          <p14:tracePt t="247042" x="1292225" y="6307138"/>
          <p14:tracePt t="247051" x="1331913" y="6307138"/>
          <p14:tracePt t="247059" x="1371600" y="6307138"/>
          <p14:tracePt t="247068" x="1419225" y="6307138"/>
          <p14:tracePt t="247075" x="1450975" y="6307138"/>
          <p14:tracePt t="247084" x="1474788" y="6307138"/>
          <p14:tracePt t="247090" x="1506538" y="6299200"/>
          <p14:tracePt t="247098" x="1530350" y="6299200"/>
          <p14:tracePt t="247106" x="1554163" y="6291263"/>
          <p14:tracePt t="247114" x="1579563" y="6283325"/>
          <p14:tracePt t="247121" x="1619250" y="6275388"/>
          <p14:tracePt t="247129" x="1651000" y="6267450"/>
          <p14:tracePt t="247137" x="1690688" y="6243638"/>
          <p14:tracePt t="247145" x="1738313" y="6227763"/>
          <p14:tracePt t="247153" x="1801813" y="6203950"/>
          <p14:tracePt t="247162" x="1857375" y="6180138"/>
          <p14:tracePt t="247169" x="1938338" y="6148388"/>
          <p14:tracePt t="247181" x="2001838" y="6116638"/>
          <p14:tracePt t="247186" x="2073275" y="6092825"/>
          <p14:tracePt t="247194" x="2105025" y="6076950"/>
          <p14:tracePt t="247204" x="2144713" y="6053138"/>
          <p14:tracePt t="247211" x="2160588" y="6045200"/>
          <p14:tracePt t="247219" x="2176463" y="6029325"/>
          <p14:tracePt t="247226" x="2200275" y="6005513"/>
          <p14:tracePt t="247234" x="2208213" y="5980113"/>
          <p14:tracePt t="247242" x="2224088" y="5956300"/>
          <p14:tracePt t="247251" x="2239963" y="5924550"/>
          <p14:tracePt t="247258" x="2239963" y="5900738"/>
          <p14:tracePt t="247267" x="2247900" y="5876925"/>
          <p14:tracePt t="247274" x="2255838" y="5845175"/>
          <p14:tracePt t="247283" x="2273300" y="5805488"/>
          <p14:tracePt t="247290" x="2289175" y="5781675"/>
          <p14:tracePt t="247299" x="2297113" y="5749925"/>
          <p14:tracePt t="247306" x="2320925" y="5710238"/>
          <p14:tracePt t="247315" x="2328863" y="5694363"/>
          <p14:tracePt t="247322" x="2336800" y="5670550"/>
          <p14:tracePt t="247332" x="2352675" y="5645150"/>
          <p14:tracePt t="247338" x="2360613" y="5629275"/>
          <p14:tracePt t="247349" x="2368550" y="5621338"/>
          <p14:tracePt t="247354" x="2376488" y="5597525"/>
          <p14:tracePt t="247365" x="2384425" y="5581650"/>
          <p14:tracePt t="247370" x="2392363" y="5565775"/>
          <p14:tracePt t="247378" x="2400300" y="5541963"/>
          <p14:tracePt t="247386" x="2408238" y="5526088"/>
          <p14:tracePt t="247394" x="2408238" y="5502275"/>
          <p14:tracePt t="247403" x="2416175" y="5478463"/>
          <p14:tracePt t="247410" x="2416175" y="5454650"/>
          <p14:tracePt t="247418" x="2424113" y="5430838"/>
          <p14:tracePt t="247426" x="2424113" y="5407025"/>
          <p14:tracePt t="247435" x="2424113" y="5383213"/>
          <p14:tracePt t="247442" x="2424113" y="5351463"/>
          <p14:tracePt t="247451" x="2424113" y="5319713"/>
          <p14:tracePt t="247458" x="2416175" y="5294313"/>
          <p14:tracePt t="247466" x="2416175" y="5278438"/>
          <p14:tracePt t="247474" x="2408238" y="5262563"/>
          <p14:tracePt t="247482" x="2392363" y="5246688"/>
          <p14:tracePt t="247490" x="2392363" y="5230813"/>
          <p14:tracePt t="247499" x="2384425" y="5214938"/>
          <p14:tracePt t="247506" x="2368550" y="5199063"/>
          <p14:tracePt t="247515" x="2368550" y="5183188"/>
          <p14:tracePt t="247522" x="2360613" y="5167313"/>
          <p14:tracePt t="247532" x="2352675" y="5143500"/>
          <p14:tracePt t="247538" x="2344738" y="5119688"/>
          <p14:tracePt t="247549" x="2336800" y="5103813"/>
          <p14:tracePt t="247554" x="2320925" y="5087938"/>
          <p14:tracePt t="247562" x="2320925" y="5064125"/>
          <p14:tracePt t="247570" x="2305050" y="5040313"/>
          <p14:tracePt t="247578" x="2297113" y="5016500"/>
          <p14:tracePt t="247586" x="2289175" y="5000625"/>
          <p14:tracePt t="247594" x="2273300" y="4976813"/>
          <p14:tracePt t="247602" x="2265363" y="4951413"/>
          <p14:tracePt t="247610" x="2247900" y="4919663"/>
          <p14:tracePt t="247619" x="2232025" y="4903788"/>
          <p14:tracePt t="247626" x="2216150" y="4879975"/>
          <p14:tracePt t="247635" x="2200275" y="4856163"/>
          <p14:tracePt t="247642" x="2176463" y="4848225"/>
          <p14:tracePt t="247651" x="2160588" y="4832350"/>
          <p14:tracePt t="247658" x="2144713" y="4816475"/>
          <p14:tracePt t="247668" x="2128838" y="4808538"/>
          <p14:tracePt t="247674" x="2105025" y="4800600"/>
          <p14:tracePt t="247684" x="2097088" y="4784725"/>
          <p14:tracePt t="247690" x="2089150" y="4784725"/>
          <p14:tracePt t="247700" x="2065338" y="4776788"/>
          <p14:tracePt t="247706" x="2057400" y="4768850"/>
          <p14:tracePt t="247716" x="2041525" y="4768850"/>
          <p14:tracePt t="247722" x="2025650" y="4760913"/>
          <p14:tracePt t="247730" x="2001838" y="4752975"/>
          <p14:tracePt t="247738" x="1978025" y="4745038"/>
          <p14:tracePt t="247746" x="1938338" y="4737100"/>
          <p14:tracePt t="247754" x="1912938" y="4737100"/>
          <p14:tracePt t="247762" x="1889125" y="4737100"/>
          <p14:tracePt t="247770" x="1865313" y="4729163"/>
          <p14:tracePt t="247778" x="1841500" y="4729163"/>
          <p14:tracePt t="247787" x="1817688" y="4729163"/>
          <p14:tracePt t="247794" x="1801813" y="4721225"/>
          <p14:tracePt t="247802" x="1785938" y="4713288"/>
          <p14:tracePt t="247810" x="1770063" y="4713288"/>
          <p14:tracePt t="247818" x="1746250" y="4713288"/>
          <p14:tracePt t="247826" x="1730375" y="4713288"/>
          <p14:tracePt t="247835" x="1714500" y="4713288"/>
          <p14:tracePt t="247842" x="1706563" y="4713288"/>
          <p14:tracePt t="247851" x="1690688" y="4713288"/>
          <p14:tracePt t="247858" x="1666875" y="4713288"/>
          <p14:tracePt t="247868" x="1643063" y="4713288"/>
          <p14:tracePt t="247874" x="1619250" y="4713288"/>
          <p14:tracePt t="247884" x="1595438" y="4721225"/>
          <p14:tracePt t="247890" x="1571625" y="4729163"/>
          <p14:tracePt t="247901" x="1546225" y="4737100"/>
          <p14:tracePt t="247906" x="1514475" y="4737100"/>
          <p14:tracePt t="247914" x="1474788" y="4745038"/>
          <p14:tracePt t="247922" x="1443038" y="4752975"/>
          <p14:tracePt t="247930" x="1411288" y="4760913"/>
          <p14:tracePt t="247938" x="1371600" y="4768850"/>
          <p14:tracePt t="247946" x="1347788" y="4776788"/>
          <p14:tracePt t="247954" x="1316038" y="4776788"/>
          <p14:tracePt t="247962" x="1292225" y="4776788"/>
          <p14:tracePt t="247970" x="1268413" y="4784725"/>
          <p14:tracePt t="247986" x="1228725" y="4800600"/>
          <p14:tracePt t="247994" x="1211263" y="4800600"/>
          <p14:tracePt t="248002" x="1187450" y="4808538"/>
          <p14:tracePt t="248009" x="1179513" y="4824413"/>
          <p14:tracePt t="248018" x="1171575" y="4824413"/>
          <p14:tracePt t="248026" x="1163638" y="4832350"/>
          <p14:tracePt t="248034" x="1155700" y="4832350"/>
          <p14:tracePt t="248041" x="1147763" y="4848225"/>
          <p14:tracePt t="248049" x="1139825" y="4856163"/>
          <p14:tracePt t="248057" x="1123950" y="4872038"/>
          <p14:tracePt t="248066" x="1123950" y="4879975"/>
          <p14:tracePt t="248073" x="1116013" y="4887913"/>
          <p14:tracePt t="248082" x="1100138" y="4903788"/>
          <p14:tracePt t="248089" x="1092200" y="4919663"/>
          <p14:tracePt t="248097" x="1076325" y="4935538"/>
          <p14:tracePt t="248107" x="1068388" y="4959350"/>
          <p14:tracePt t="248115" x="1052513" y="4984750"/>
          <p14:tracePt t="248124" x="1036638" y="5000625"/>
          <p14:tracePt t="248131" x="1020763" y="5024438"/>
          <p14:tracePt t="248139" x="1012825" y="5056188"/>
          <p14:tracePt t="248146" x="989013" y="5087938"/>
          <p14:tracePt t="248155" x="973138" y="5119688"/>
          <p14:tracePt t="248162" x="949325" y="5151438"/>
          <p14:tracePt t="248170" x="941388" y="5183188"/>
          <p14:tracePt t="248178" x="925513" y="5214938"/>
          <p14:tracePt t="248186" x="909638" y="5254625"/>
          <p14:tracePt t="248194" x="901700" y="5278438"/>
          <p14:tracePt t="248202" x="893763" y="5310188"/>
          <p14:tracePt t="248210" x="885825" y="5335588"/>
          <p14:tracePt t="248218" x="877888" y="5359400"/>
          <p14:tracePt t="248226" x="877888" y="5383213"/>
          <p14:tracePt t="248235" x="868363" y="5414963"/>
          <p14:tracePt t="248242" x="868363" y="5430838"/>
          <p14:tracePt t="248252" x="868363" y="5446713"/>
          <p14:tracePt t="248258" x="868363" y="5470525"/>
          <p14:tracePt t="248266" x="868363" y="5486400"/>
          <p14:tracePt t="248274" x="868363" y="5502275"/>
          <p14:tracePt t="248282" x="868363" y="5518150"/>
          <p14:tracePt t="248290" x="868363" y="5534025"/>
          <p14:tracePt t="248298" x="877888" y="5557838"/>
          <p14:tracePt t="248306" x="885825" y="5573713"/>
          <p14:tracePt t="248314" x="885825" y="5589588"/>
          <p14:tracePt t="248323" x="893763" y="5605463"/>
          <p14:tracePt t="248330" x="901700" y="5621338"/>
          <p14:tracePt t="248339" x="909638" y="5637213"/>
          <p14:tracePt t="248346" x="917575" y="5653088"/>
          <p14:tracePt t="248354" x="925513" y="5662613"/>
          <p14:tracePt t="248362" x="925513" y="5678488"/>
          <p14:tracePt t="248371" x="925513" y="5686425"/>
          <p14:tracePt t="248378" x="925513" y="5702300"/>
          <p14:tracePt t="248387" x="925513" y="5710238"/>
          <p14:tracePt t="248394" x="925513" y="5726113"/>
          <p14:tracePt t="248404" x="925513" y="5734050"/>
          <p14:tracePt t="248410" x="925513" y="5741988"/>
          <p14:tracePt t="248421" x="925513" y="5749925"/>
          <p14:tracePt t="248438" x="933450" y="5757863"/>
          <p14:tracePt t="248442" x="933450" y="5765800"/>
          <p14:tracePt t="248467" x="933450" y="5773738"/>
          <p14:tracePt t="248475" x="941388" y="5773738"/>
          <p14:tracePt t="248482" x="949325" y="5781675"/>
          <p14:tracePt t="248499" x="949325" y="5797550"/>
          <p14:tracePt t="248507" x="957263" y="5797550"/>
          <p14:tracePt t="248514" x="957263" y="5805488"/>
          <p14:tracePt t="248530" x="965200" y="5813425"/>
          <p14:tracePt t="248578" x="965200" y="5821363"/>
          <p14:tracePt t="248586" x="973138" y="5829300"/>
          <p14:tracePt t="248610" x="981075" y="5829300"/>
          <p14:tracePt t="248626" x="981075" y="5837238"/>
          <p14:tracePt t="248658" x="989013" y="5837238"/>
          <p14:tracePt t="248666" x="989013" y="5845175"/>
          <p14:tracePt t="248698" x="989013" y="5853113"/>
          <p14:tracePt t="248730" x="996950" y="5853113"/>
          <p14:tracePt t="248739" x="996950" y="5861050"/>
          <p14:tracePt t="248827" x="996950" y="5868988"/>
          <p14:tracePt t="248835" x="1004888" y="5868988"/>
          <p14:tracePt t="248915" x="1012825" y="5868988"/>
          <p14:tracePt t="248931" x="1020763" y="5868988"/>
          <p14:tracePt t="248947" x="1036638" y="5868988"/>
          <p14:tracePt t="248956" x="1052513" y="5868988"/>
          <p14:tracePt t="248963" x="1076325" y="5868988"/>
          <p14:tracePt t="248975" x="1100138" y="5868988"/>
          <p14:tracePt t="248995" x="1203325" y="5868988"/>
          <p14:tracePt t="249003" x="1236663" y="5868988"/>
          <p14:tracePt t="249010" x="1276350" y="5868988"/>
          <p14:tracePt t="249018" x="1308100" y="5868988"/>
          <p14:tracePt t="249026" x="1339850" y="5868988"/>
          <p14:tracePt t="249034" x="1363663" y="5868988"/>
          <p14:tracePt t="249043" x="1387475" y="5868988"/>
          <p14:tracePt t="249050" x="1411288" y="5868988"/>
          <p14:tracePt t="249058" x="1435100" y="5868988"/>
          <p14:tracePt t="249066" x="1458913" y="5868988"/>
          <p14:tracePt t="249074" x="1474788" y="5861050"/>
          <p14:tracePt t="249081" x="1490663" y="5861050"/>
          <p14:tracePt t="249090" x="1506538" y="5853113"/>
          <p14:tracePt t="249098" x="1522413" y="5853113"/>
          <p14:tracePt t="249106" x="1538288" y="5853113"/>
          <p14:tracePt t="249113" x="1554163" y="5853113"/>
          <p14:tracePt t="249122" x="1571625" y="5853113"/>
          <p14:tracePt t="249129" x="1587500" y="5845175"/>
          <p14:tracePt t="249138" x="1611313" y="5845175"/>
          <p14:tracePt t="249145" x="1635125" y="5845175"/>
          <p14:tracePt t="249154" x="1666875" y="5845175"/>
          <p14:tracePt t="249161" x="1698625" y="5837238"/>
          <p14:tracePt t="249169" x="1738313" y="5837238"/>
          <p14:tracePt t="249177" x="1762125" y="5837238"/>
          <p14:tracePt t="249187" x="1785938" y="5837238"/>
          <p14:tracePt t="249196" x="1809750" y="5837238"/>
          <p14:tracePt t="249203" x="1833563" y="5837238"/>
          <p14:tracePt t="249212" x="1857375" y="5837238"/>
          <p14:tracePt t="249219" x="1873250" y="5837238"/>
          <p14:tracePt t="249228" x="1881188" y="5837238"/>
          <p14:tracePt t="249235" x="1889125" y="5837238"/>
          <p14:tracePt t="249251" x="1897063" y="5829300"/>
          <p14:tracePt t="249267" x="1897063" y="5821363"/>
          <p14:tracePt t="249276" x="1897063" y="5797550"/>
          <p14:tracePt t="257613" x="1905000" y="5797550"/>
          <p14:tracePt t="257619" x="2057400" y="5797550"/>
          <p14:tracePt t="257627" x="2376488" y="5797550"/>
          <p14:tracePt t="257636" x="2727325" y="5781675"/>
          <p14:tracePt t="257643" x="3165475" y="5765800"/>
          <p14:tracePt t="257650" x="3595688" y="5749925"/>
          <p14:tracePt t="257658" x="4051300" y="5749925"/>
          <p14:tracePt t="257666" x="4465638" y="5773738"/>
          <p14:tracePt t="257674" x="4824413" y="5821363"/>
          <p14:tracePt t="257682" x="5159375" y="5876925"/>
          <p14:tracePt t="257690" x="5430838" y="5916613"/>
          <p14:tracePt t="257698" x="5684838" y="5956300"/>
          <p14:tracePt t="257705" x="5868988" y="5995988"/>
          <p14:tracePt t="257713" x="6100763" y="6029325"/>
          <p14:tracePt t="257721" x="6267450" y="6053138"/>
          <p14:tracePt t="257730" x="6467475" y="6076950"/>
          <p14:tracePt t="257737" x="6650038" y="6084888"/>
          <p14:tracePt t="257745" x="6834188" y="6108700"/>
          <p14:tracePt t="257753" x="7008813" y="6108700"/>
          <p14:tracePt t="257762" x="7208838" y="6124575"/>
          <p14:tracePt t="257769" x="7327900" y="6124575"/>
          <p14:tracePt t="257778" x="7454900" y="6124575"/>
          <p14:tracePt t="257785" x="7551738" y="6124575"/>
          <p14:tracePt t="257793" x="7654925" y="6108700"/>
          <p14:tracePt t="257801" x="7718425" y="6100763"/>
          <p14:tracePt t="257809" x="7773988" y="6084888"/>
          <p14:tracePt t="257817" x="7813675" y="6076950"/>
          <p14:tracePt t="257827" x="7839075" y="6069013"/>
          <p14:tracePt t="257836" x="7847013" y="6069013"/>
          <p14:tracePt t="257842" x="7854950" y="6069013"/>
          <p14:tracePt t="257850" x="7862888" y="6061075"/>
          <p14:tracePt t="257899" x="7870825" y="6061075"/>
          <p14:tracePt t="257915" x="7878763" y="6061075"/>
          <p14:tracePt t="257923" x="7894638" y="6061075"/>
          <p14:tracePt t="257932" x="7934325" y="6069013"/>
          <p14:tracePt t="257939" x="7989888" y="6084888"/>
          <p14:tracePt t="257951" x="8053388" y="6100763"/>
          <p14:tracePt t="257955" x="8148638" y="6116638"/>
          <p14:tracePt t="257966" x="8285163" y="6124575"/>
          <p14:tracePt t="257988" x="8899525" y="6140450"/>
          <p14:tracePt t="257995" x="9145588" y="6116638"/>
          <p14:tracePt t="258004" x="9345613" y="6092825"/>
          <p14:tracePt t="258010" x="9575800" y="6069013"/>
          <p14:tracePt t="258018" x="9759950" y="6045200"/>
          <p14:tracePt t="258026" x="9926638" y="6013450"/>
          <p14:tracePt t="258034" x="10071100" y="5995988"/>
          <p14:tracePt t="258042" x="10221913" y="5964238"/>
          <p14:tracePt t="258051" x="10390188" y="5924550"/>
          <p14:tracePt t="258058" x="10517188" y="5900738"/>
          <p14:tracePt t="258066" x="10629900" y="5861050"/>
          <p14:tracePt t="258074" x="10733088" y="5837238"/>
          <p14:tracePt t="258082" x="10820400" y="5797550"/>
          <p14:tracePt t="258090" x="10891838" y="5773738"/>
          <p14:tracePt t="258098" x="10947400" y="5749925"/>
          <p14:tracePt t="258106" x="10996613" y="5726113"/>
          <p14:tracePt t="258115" x="11020425" y="5710238"/>
          <p14:tracePt t="258122" x="11036300" y="5710238"/>
          <p14:tracePt t="258132" x="11052175" y="5694363"/>
          <p14:tracePt t="258138" x="11060113" y="5694363"/>
          <p14:tracePt t="258148" x="11068050" y="5694363"/>
          <p14:tracePt t="258203" x="11068050" y="5686425"/>
          <p14:tracePt t="258211" x="11083925" y="5678488"/>
          <p14:tracePt t="258219" x="11115675" y="5678488"/>
          <p14:tracePt t="258228" x="11163300" y="5662613"/>
          <p14:tracePt t="258235" x="11226800" y="5645150"/>
          <p14:tracePt t="258243" x="11274425" y="5637213"/>
          <p14:tracePt t="258251" x="11331575" y="5621338"/>
          <p14:tracePt t="258259" x="11355388" y="5605463"/>
          <p14:tracePt t="258269" x="11379200" y="5597525"/>
          <p14:tracePt t="258275" x="11403013" y="5589588"/>
          <p14:tracePt t="258290" x="11410950" y="5589588"/>
          <p14:tracePt t="258300" x="11410950" y="5581650"/>
          <p14:tracePt t="258316" x="11418888" y="5565775"/>
          <p14:tracePt t="258322" x="11434763" y="5534025"/>
          <p14:tracePt t="258330" x="11442700" y="5494338"/>
          <p14:tracePt t="258338" x="11458575" y="5446713"/>
          <p14:tracePt t="258346" x="11466513" y="5414963"/>
          <p14:tracePt t="258354" x="11482388" y="5367338"/>
          <p14:tracePt t="258362" x="11490325" y="5343525"/>
          <p14:tracePt t="258370" x="11490325" y="5310188"/>
          <p14:tracePt t="258378" x="11490325" y="5286375"/>
          <p14:tracePt t="258386" x="11490325" y="5254625"/>
          <p14:tracePt t="258394" x="11490325" y="5230813"/>
          <p14:tracePt t="258402" x="11490325" y="5207000"/>
          <p14:tracePt t="258410" x="11482388" y="5183188"/>
          <p14:tracePt t="258418" x="11482388" y="5167313"/>
          <p14:tracePt t="258426" x="11482388" y="5151438"/>
          <p14:tracePt t="258434" x="11482388" y="5135563"/>
          <p14:tracePt t="258442" x="11474450" y="5127625"/>
          <p14:tracePt t="258450" x="11466513" y="5119688"/>
          <p14:tracePt t="258458" x="11466513" y="5103813"/>
          <p14:tracePt t="258474" x="11458575" y="5087938"/>
          <p14:tracePt t="258484" x="11450638" y="5080000"/>
          <p14:tracePt t="258490" x="11442700" y="5072063"/>
          <p14:tracePt t="258500" x="11434763" y="5064125"/>
          <p14:tracePt t="258506" x="11418888" y="5056188"/>
          <p14:tracePt t="258514" x="11403013" y="5048250"/>
          <p14:tracePt t="258522" x="11387138" y="5040313"/>
          <p14:tracePt t="258530" x="11363325" y="5032375"/>
          <p14:tracePt t="258538" x="11331575" y="5016500"/>
          <p14:tracePt t="258546" x="11306175" y="5000625"/>
          <p14:tracePt t="258554" x="11282363" y="5000625"/>
          <p14:tracePt t="258562" x="11250613" y="4984750"/>
          <p14:tracePt t="258570" x="11202988" y="4967288"/>
          <p14:tracePt t="258578" x="11155363" y="4951413"/>
          <p14:tracePt t="258587" x="11123613" y="4943475"/>
          <p14:tracePt t="258594" x="11075988" y="4927600"/>
          <p14:tracePt t="258602" x="11044238" y="4919663"/>
          <p14:tracePt t="258610" x="11004550" y="4919663"/>
          <p14:tracePt t="258618" x="10980738" y="4911725"/>
          <p14:tracePt t="258626" x="10955338" y="4911725"/>
          <p14:tracePt t="258635" x="10931525" y="4911725"/>
          <p14:tracePt t="258642" x="10915650" y="4911725"/>
          <p14:tracePt t="258651" x="10899775" y="4911725"/>
          <p14:tracePt t="258658" x="10883900" y="4911725"/>
          <p14:tracePt t="258668" x="10868025" y="4911725"/>
          <p14:tracePt t="258674" x="10852150" y="4911725"/>
          <p14:tracePt t="258684" x="10836275" y="4911725"/>
          <p14:tracePt t="258690" x="10812463" y="4927600"/>
          <p14:tracePt t="258698" x="10788650" y="4935538"/>
          <p14:tracePt t="258706" x="10764838" y="4943475"/>
          <p14:tracePt t="258714" x="10725150" y="4951413"/>
          <p14:tracePt t="258722" x="10685463" y="4967288"/>
          <p14:tracePt t="258730" x="10645775" y="4984750"/>
          <p14:tracePt t="258738" x="10604500" y="4992688"/>
          <p14:tracePt t="258746" x="10556875" y="5008563"/>
          <p14:tracePt t="258754" x="10517188" y="5016500"/>
          <p14:tracePt t="258762" x="10485438" y="5016500"/>
          <p14:tracePt t="258770" x="10437813" y="5032375"/>
          <p14:tracePt t="258778" x="10406063" y="5040313"/>
          <p14:tracePt t="258785" x="10374313" y="5048250"/>
          <p14:tracePt t="258794" x="10334625" y="5064125"/>
          <p14:tracePt t="258802" x="10287000" y="5080000"/>
          <p14:tracePt t="258809" x="10261600" y="5087938"/>
          <p14:tracePt t="258817" x="10237788" y="5111750"/>
          <p14:tracePt t="258825" x="10206038" y="5135563"/>
          <p14:tracePt t="258833" x="10190163" y="5151438"/>
          <p14:tracePt t="258841" x="10166350" y="5167313"/>
          <p14:tracePt t="258850" x="10150475" y="5191125"/>
          <p14:tracePt t="258857" x="10134600" y="5214938"/>
          <p14:tracePt t="258866" x="10118725" y="5230813"/>
          <p14:tracePt t="258873" x="10102850" y="5254625"/>
          <p14:tracePt t="258881" x="10079038" y="5278438"/>
          <p14:tracePt t="258889" x="10063163" y="5310188"/>
          <p14:tracePt t="258897" x="10047288" y="5335588"/>
          <p14:tracePt t="258906" x="10015538" y="5375275"/>
          <p14:tracePt t="258914" x="9999663" y="5399088"/>
          <p14:tracePt t="258923" x="9975850" y="5446713"/>
          <p14:tracePt t="258930" x="9959975" y="5486400"/>
          <p14:tracePt t="258938" x="9936163" y="5526088"/>
          <p14:tracePt t="258946" x="9910763" y="5565775"/>
          <p14:tracePt t="258955" x="9879013" y="5613400"/>
          <p14:tracePt t="258962" x="9863138" y="5662613"/>
          <p14:tracePt t="258970" x="9839325" y="5710238"/>
          <p14:tracePt t="258978" x="9823450" y="5757863"/>
          <p14:tracePt t="258987" x="9815513" y="5789613"/>
          <p14:tracePt t="258994" x="9799638" y="5837238"/>
          <p14:tracePt t="259004" x="9799638" y="5868988"/>
          <p14:tracePt t="259010" x="9799638" y="5900738"/>
          <p14:tracePt t="259020" x="9799638" y="5932488"/>
          <p14:tracePt t="259026" x="9799638" y="5964238"/>
          <p14:tracePt t="259037" x="9815513" y="6005513"/>
          <p14:tracePt t="259042" x="9831388" y="6037263"/>
          <p14:tracePt t="259051" x="9839325" y="6061075"/>
          <p14:tracePt t="259058" x="9847263" y="6100763"/>
          <p14:tracePt t="259066" x="9863138" y="6140450"/>
          <p14:tracePt t="259074" x="9879013" y="6164263"/>
          <p14:tracePt t="259082" x="9894888" y="6196013"/>
          <p14:tracePt t="259090" x="9902825" y="6227763"/>
          <p14:tracePt t="259098" x="9918700" y="6243638"/>
          <p14:tracePt t="259106" x="9926638" y="6259513"/>
          <p14:tracePt t="259114" x="9944100" y="6275388"/>
          <p14:tracePt t="259123" x="9952038" y="6307138"/>
          <p14:tracePt t="259130" x="9975850" y="6315075"/>
          <p14:tracePt t="259138" x="9983788" y="6330950"/>
          <p14:tracePt t="259146" x="9999663" y="6356350"/>
          <p14:tracePt t="259154" x="10023475" y="6372225"/>
          <p14:tracePt t="259162" x="10047288" y="6388100"/>
          <p14:tracePt t="259169" x="10071100" y="6396038"/>
          <p14:tracePt t="259177" x="10102850" y="6411913"/>
          <p14:tracePt t="259185" x="10134600" y="6427788"/>
          <p14:tracePt t="259193" x="10174288" y="6435725"/>
          <p14:tracePt t="259203" x="10206038" y="6451600"/>
          <p14:tracePt t="259209" x="10253663" y="6459538"/>
          <p14:tracePt t="259219" x="10294938" y="6467475"/>
          <p14:tracePt t="259225" x="10350500" y="6475413"/>
          <p14:tracePt t="259233" x="10398125" y="6483350"/>
          <p14:tracePt t="259242" x="10453688" y="6491288"/>
          <p14:tracePt t="259251" x="10493375" y="6491288"/>
          <p14:tracePt t="259259" x="10548938" y="6491288"/>
          <p14:tracePt t="259266" x="10588625" y="6491288"/>
          <p14:tracePt t="259275" x="10637838" y="6491288"/>
          <p14:tracePt t="259282" x="10669588" y="6491288"/>
          <p14:tracePt t="259291" x="10701338" y="6491288"/>
          <p14:tracePt t="259298" x="10733088" y="6491288"/>
          <p14:tracePt t="259306" x="10756900" y="6491288"/>
          <p14:tracePt t="259314" x="10788650" y="6491288"/>
          <p14:tracePt t="259323" x="10812463" y="6491288"/>
          <p14:tracePt t="259330" x="10836275" y="6491288"/>
          <p14:tracePt t="259339" x="10875963" y="6483350"/>
          <p14:tracePt t="259346" x="10899775" y="6483350"/>
          <p14:tracePt t="259355" x="10931525" y="6467475"/>
          <p14:tracePt t="259362" x="10963275" y="6459538"/>
          <p14:tracePt t="259371" x="11028363" y="6435725"/>
          <p14:tracePt t="259378" x="11060113" y="6403975"/>
          <p14:tracePt t="259387" x="11107738" y="6372225"/>
          <p14:tracePt t="259394" x="11147425" y="6338888"/>
          <p14:tracePt t="259403" x="11195050" y="6307138"/>
          <p14:tracePt t="259410" x="11234738" y="6283325"/>
          <p14:tracePt t="259418" x="11258550" y="6267450"/>
          <p14:tracePt t="259426" x="11298238" y="6235700"/>
          <p14:tracePt t="259434" x="11323638" y="6219825"/>
          <p14:tracePt t="259442" x="11347450" y="6188075"/>
          <p14:tracePt t="259450" x="11363325" y="6172200"/>
          <p14:tracePt t="259458" x="11379200" y="6140450"/>
          <p14:tracePt t="259465" x="11395075" y="6124575"/>
          <p14:tracePt t="259474" x="11410950" y="6100763"/>
          <p14:tracePt t="259482" x="11418888" y="6084888"/>
          <p14:tracePt t="259490" x="11418888" y="6076950"/>
          <p14:tracePt t="259497" x="11426825" y="6069013"/>
          <p14:tracePt t="259506" x="11434763" y="6061075"/>
          <p14:tracePt t="259691" x="11434763" y="6053138"/>
          <p14:tracePt t="259699" x="11426825" y="6045200"/>
          <p14:tracePt t="259707" x="11410950" y="6013450"/>
          <p14:tracePt t="259715" x="11410950" y="5980113"/>
          <p14:tracePt t="259723" x="11410950" y="5916613"/>
          <p14:tracePt t="259730" x="11418888" y="5813425"/>
          <p14:tracePt t="259740" x="11442700" y="5678488"/>
          <p14:tracePt t="259746" x="11450638" y="5494338"/>
          <p14:tracePt t="259756" x="11450638" y="5278438"/>
          <p14:tracePt t="259762" x="11434763" y="5016500"/>
          <p14:tracePt t="259770" x="11403013" y="4745038"/>
          <p14:tracePt t="259778" x="11379200" y="4473575"/>
          <p14:tracePt t="259786" x="11379200" y="4233863"/>
          <p14:tracePt t="259794" x="11379200" y="4083050"/>
          <p14:tracePt t="259802" x="11387138" y="3963988"/>
          <p14:tracePt t="259810" x="11426825" y="3851275"/>
          <p14:tracePt t="259818" x="11458575" y="3748088"/>
          <p14:tracePt t="259827" x="11506200" y="3676650"/>
          <p14:tracePt t="259834" x="11537950" y="3613150"/>
          <p14:tracePt t="259842" x="11577638" y="3556000"/>
          <p14:tracePt t="259850" x="11609388" y="3508375"/>
          <p14:tracePt t="259859" x="11641138" y="3468688"/>
          <p14:tracePt t="259866" x="11664950" y="3429000"/>
          <p14:tracePt t="259874" x="11682413" y="3405188"/>
          <p14:tracePt t="259890" x="11682413" y="3389313"/>
          <p14:tracePt t="259897" x="11682413" y="3373438"/>
          <p14:tracePt t="259905" x="11682413" y="3349625"/>
          <p14:tracePt t="259913" x="11674475" y="3341688"/>
          <p14:tracePt t="259922" x="11674475" y="3325813"/>
          <p14:tracePt t="259929" x="11664950" y="3325813"/>
          <p14:tracePt t="259938" x="11664950" y="3317875"/>
          <p14:tracePt t="259945" x="11664950" y="3309938"/>
          <p14:tracePt t="259953" x="11664950" y="3294063"/>
          <p14:tracePt t="259961" x="11664950" y="3262313"/>
          <p14:tracePt t="259969" x="11664950" y="3205163"/>
          <p14:tracePt t="259990" x="11674475" y="3070225"/>
          <p14:tracePt t="259995" x="11674475" y="2990850"/>
          <p14:tracePt t="260002" x="11674475" y="2894013"/>
          <p14:tracePt t="260010" x="11641138" y="2806700"/>
          <p14:tracePt t="260018" x="11577638" y="2695575"/>
          <p14:tracePt t="260027" x="11490325" y="2559050"/>
          <p14:tracePt t="260034" x="11410950" y="2447925"/>
          <p14:tracePt t="260042" x="11314113" y="2336800"/>
          <p14:tracePt t="260050" x="11234738" y="2257425"/>
          <p14:tracePt t="260058" x="11147425" y="2144713"/>
          <p14:tracePt t="260066" x="11083925" y="2065338"/>
          <p14:tracePt t="260075" x="11020425" y="1993900"/>
          <p14:tracePt t="260082" x="10980738" y="1938338"/>
          <p14:tracePt t="260092" x="10939463" y="1881188"/>
          <p14:tracePt t="260098" x="10907713" y="1833563"/>
          <p14:tracePt t="260108" x="10868025" y="1762125"/>
          <p14:tracePt t="260114" x="10820400" y="1706563"/>
          <p14:tracePt t="260125" x="10772775" y="1635125"/>
          <p14:tracePt t="260130" x="10725150" y="1563688"/>
          <p14:tracePt t="260139" x="10677525" y="1506538"/>
          <p14:tracePt t="260147" x="10629900" y="1435100"/>
          <p14:tracePt t="260154" x="10572750" y="1371600"/>
          <p14:tracePt t="260162" x="10517188" y="1308100"/>
          <p14:tracePt t="260170" x="10461625" y="1268413"/>
          <p14:tracePt t="260179" x="10414000" y="1220788"/>
          <p14:tracePt t="260186" x="10374313" y="1187450"/>
          <p14:tracePt t="260195" x="10350500" y="1163638"/>
          <p14:tracePt t="260202" x="10326688" y="1155700"/>
          <p14:tracePt t="260210" x="10294938" y="1131888"/>
          <p14:tracePt t="260218" x="10279063" y="1123950"/>
          <p14:tracePt t="260226" x="10261600" y="1123950"/>
          <p14:tracePt t="260234" x="10245725" y="1123950"/>
          <p14:tracePt t="260242" x="10229850" y="1123950"/>
          <p14:tracePt t="260250" x="10221913" y="1123950"/>
          <p14:tracePt t="260259" x="10198100" y="1123950"/>
          <p14:tracePt t="260266" x="10174288" y="1131888"/>
          <p14:tracePt t="260276" x="10134600" y="1155700"/>
          <p14:tracePt t="260282" x="10094913" y="1179513"/>
          <p14:tracePt t="260293" x="10047288" y="1212850"/>
          <p14:tracePt t="260298" x="10015538" y="1236663"/>
          <p14:tracePt t="260309" x="9959975" y="1284288"/>
          <p14:tracePt t="260314" x="9910763" y="1331913"/>
          <p14:tracePt t="260322" x="9863138" y="1387475"/>
          <p14:tracePt t="260330" x="9807575" y="1450975"/>
          <p14:tracePt t="260338" x="9759950" y="1506538"/>
          <p14:tracePt t="260346" x="9704388" y="1555750"/>
          <p14:tracePt t="260354" x="9648825" y="1619250"/>
          <p14:tracePt t="260363" x="9601200" y="1674813"/>
          <p14:tracePt t="260370" x="9559925" y="1722438"/>
          <p14:tracePt t="260380" x="9520238" y="1778000"/>
          <p14:tracePt t="260386" x="9488488" y="1825625"/>
          <p14:tracePt t="260394" x="9456738" y="1873250"/>
          <p14:tracePt t="260402" x="9424988" y="1930400"/>
          <p14:tracePt t="260410" x="9385300" y="1985963"/>
          <p14:tracePt t="260418" x="9353550" y="2041525"/>
          <p14:tracePt t="260427" x="9321800" y="2105025"/>
          <p14:tracePt t="260434" x="9297988" y="2160588"/>
          <p14:tracePt t="260443" x="9282113" y="2216150"/>
          <p14:tracePt t="260450" x="9258300" y="2273300"/>
          <p14:tracePt t="260460" x="9250363" y="2328863"/>
          <p14:tracePt t="260466" x="9242425" y="2384425"/>
          <p14:tracePt t="260476" x="9242425" y="2432050"/>
          <p14:tracePt t="260482" x="9242425" y="2479675"/>
          <p14:tracePt t="260490" x="9242425" y="2519363"/>
          <p14:tracePt t="260498" x="9258300" y="2559050"/>
          <p14:tracePt t="260506" x="9266238" y="2592388"/>
          <p14:tracePt t="260514" x="9282113" y="2640013"/>
          <p14:tracePt t="260522" x="9290050" y="2663825"/>
          <p14:tracePt t="260530" x="9305925" y="2703513"/>
          <p14:tracePt t="260538" x="9313863" y="2719388"/>
          <p14:tracePt t="260547" x="9321800" y="2743200"/>
          <p14:tracePt t="260554" x="9337675" y="2774950"/>
          <p14:tracePt t="260563" x="9345613" y="2790825"/>
          <p14:tracePt t="260570" x="9361488" y="2806700"/>
          <p14:tracePt t="260578" x="9377363" y="2830513"/>
          <p14:tracePt t="260586" x="9393238" y="2846388"/>
          <p14:tracePt t="260594" x="9409113" y="2862263"/>
          <p14:tracePt t="260602" x="9424988" y="2878138"/>
          <p14:tracePt t="260610" x="9456738" y="2886075"/>
          <p14:tracePt t="260618" x="9472613" y="2894013"/>
          <p14:tracePt t="260628" x="9496425" y="2901950"/>
          <p14:tracePt t="260634" x="9520238" y="2919413"/>
          <p14:tracePt t="260644" x="9551988" y="2935288"/>
          <p14:tracePt t="260649" x="9575800" y="2943225"/>
          <p14:tracePt t="260659" x="9609138" y="2951163"/>
          <p14:tracePt t="260665" x="9648825" y="2967038"/>
          <p14:tracePt t="260673" x="9688513" y="2982913"/>
          <p14:tracePt t="260682" x="9736138" y="2990850"/>
          <p14:tracePt t="260691" x="9799638" y="3006725"/>
          <p14:tracePt t="260698" x="9879013" y="3006725"/>
          <p14:tracePt t="260706" x="9952038" y="3014663"/>
          <p14:tracePt t="260715" x="10039350" y="3014663"/>
          <p14:tracePt t="260722" x="10126663" y="3022600"/>
          <p14:tracePt t="260730" x="10213975" y="3022600"/>
          <p14:tracePt t="260738" x="10310813" y="3022600"/>
          <p14:tracePt t="260746" x="10406063" y="3022600"/>
          <p14:tracePt t="260754" x="10501313" y="3014663"/>
          <p14:tracePt t="260762" x="10588625" y="2998788"/>
          <p14:tracePt t="260770" x="10677525" y="2974975"/>
          <p14:tracePt t="260779" x="10772775" y="2943225"/>
          <p14:tracePt t="260786" x="10868025" y="2901950"/>
          <p14:tracePt t="260796" x="10939463" y="2854325"/>
          <p14:tracePt t="260802" x="11020425" y="2814638"/>
          <p14:tracePt t="260812" x="11091863" y="2782888"/>
          <p14:tracePt t="260818" x="11155363" y="2743200"/>
          <p14:tracePt t="260829" x="11202988" y="2711450"/>
          <p14:tracePt t="260834" x="11258550" y="2679700"/>
          <p14:tracePt t="260845" x="11323638" y="2647950"/>
          <p14:tracePt t="260850" x="11371263" y="2616200"/>
          <p14:tracePt t="260858" x="11418888" y="2576513"/>
          <p14:tracePt t="260866" x="11442700" y="2543175"/>
          <p14:tracePt t="260874" x="11474450" y="2503488"/>
          <p14:tracePt t="260883" x="11490325" y="2471738"/>
          <p14:tracePt t="260890" x="11498263" y="2424113"/>
          <p14:tracePt t="260898" x="11514138" y="2392363"/>
          <p14:tracePt t="260906" x="11522075" y="2352675"/>
          <p14:tracePt t="260915" x="11530013" y="2320925"/>
          <p14:tracePt t="260922" x="11530013" y="2289175"/>
          <p14:tracePt t="260930" x="11537950" y="2249488"/>
          <p14:tracePt t="260939" x="11537950" y="2216150"/>
          <p14:tracePt t="260945" x="11545888" y="2184400"/>
          <p14:tracePt t="260953" x="11545888" y="2160588"/>
          <p14:tracePt t="260962" x="11545888" y="2128838"/>
          <p14:tracePt t="260969" x="11545888" y="2105025"/>
          <p14:tracePt t="260978" x="11545888" y="2089150"/>
          <p14:tracePt t="260985" x="11537950" y="2065338"/>
          <p14:tracePt t="260994" x="11530013" y="2041525"/>
          <p14:tracePt t="261001" x="11522075" y="2025650"/>
          <p14:tracePt t="261010" x="11498263" y="2009775"/>
          <p14:tracePt t="261017" x="11490325" y="1993900"/>
          <p14:tracePt t="261025" x="11474450" y="1978025"/>
          <p14:tracePt t="261033" x="11458575" y="1970088"/>
          <p14:tracePt t="261041" x="11442700" y="1954213"/>
          <p14:tracePt t="261049" x="11434763" y="1946275"/>
          <p14:tracePt t="261057" x="11410950" y="1938338"/>
          <p14:tracePt t="261065" x="11403013" y="1930400"/>
          <p14:tracePt t="261074" x="11395075" y="1930400"/>
          <p14:tracePt t="261083" x="11387138" y="1930400"/>
          <p14:tracePt t="261098" x="11379200" y="1930400"/>
          <p14:tracePt t="261105" x="11371263" y="1930400"/>
          <p14:tracePt t="261113" x="11363325" y="1930400"/>
          <p14:tracePt t="261122" x="11355388" y="1938338"/>
          <p14:tracePt t="261130" x="11347450" y="1962150"/>
          <p14:tracePt t="261137" x="11331575" y="1985963"/>
          <p14:tracePt t="261145" x="11323638" y="2009775"/>
          <p14:tracePt t="261153" x="11306175" y="2057400"/>
          <p14:tracePt t="261162" x="11290300" y="2105025"/>
          <p14:tracePt t="261169" x="11258550" y="2168525"/>
          <p14:tracePt t="261178" x="11226800" y="2257425"/>
          <p14:tracePt t="261185" x="11195050" y="2344738"/>
          <p14:tracePt t="261195" x="11163300" y="2432050"/>
          <p14:tracePt t="261202" x="11139488" y="2535238"/>
          <p14:tracePt t="261210" x="11123613" y="2655888"/>
          <p14:tracePt t="261217" x="11115675" y="2798763"/>
          <p14:tracePt t="261225" x="11115675" y="2951163"/>
          <p14:tracePt t="261233" x="11107738" y="3086100"/>
          <p14:tracePt t="261241" x="11107738" y="3221038"/>
          <p14:tracePt t="261250" x="11107738" y="3373438"/>
          <p14:tracePt t="261258" x="11107738" y="3500438"/>
          <p14:tracePt t="261266" x="11091863" y="3660775"/>
          <p14:tracePt t="261274" x="11068050" y="3827463"/>
          <p14:tracePt t="261282" x="11060113" y="3963988"/>
          <p14:tracePt t="261290" x="11060113" y="4114800"/>
          <p14:tracePt t="261299" x="11052175" y="4233863"/>
          <p14:tracePt t="261306" x="11044238" y="4338638"/>
          <p14:tracePt t="261315" x="11036300" y="4425950"/>
          <p14:tracePt t="261322" x="11028363" y="4489450"/>
          <p14:tracePt t="261331" x="11028363" y="4529138"/>
          <p14:tracePt t="261338" x="11028363" y="4576763"/>
          <p14:tracePt t="261348" x="11028363" y="4600575"/>
          <p14:tracePt t="261354" x="11028363" y="4624388"/>
          <p14:tracePt t="261364" x="11028363" y="4649788"/>
          <p14:tracePt t="261370" x="11036300" y="4665663"/>
          <p14:tracePt t="261381" x="11036300" y="4689475"/>
          <p14:tracePt t="261386" x="11044238" y="4705350"/>
          <p14:tracePt t="261395" x="11044238" y="4721225"/>
          <p14:tracePt t="261403" x="11044238" y="4745038"/>
          <p14:tracePt t="261411" x="11044238" y="4768850"/>
          <p14:tracePt t="261418" x="11028363" y="4792663"/>
          <p14:tracePt t="261426" x="11020425" y="4816475"/>
          <p14:tracePt t="261434" x="11004550" y="4848225"/>
          <p14:tracePt t="261442" x="10996613" y="4864100"/>
          <p14:tracePt t="261450" x="10980738" y="4879975"/>
          <p14:tracePt t="261457" x="10971213" y="4895850"/>
          <p14:tracePt t="261466" x="10963275" y="4903788"/>
          <p14:tracePt t="261473" x="10963275" y="4911725"/>
          <p14:tracePt t="261489" x="10963275" y="4919663"/>
          <p14:tracePt t="261707" x="10955338" y="4911725"/>
          <p14:tracePt t="261716" x="10939463" y="4911725"/>
          <p14:tracePt t="261724" x="10915650" y="4895850"/>
          <p14:tracePt t="261733" x="10891838" y="4879975"/>
          <p14:tracePt t="261740" x="10860088" y="4872038"/>
          <p14:tracePt t="261751" x="10828338" y="4864100"/>
          <p14:tracePt t="261755" x="10804525" y="4856163"/>
          <p14:tracePt t="261762" x="10780713" y="4848225"/>
          <p14:tracePt t="261770" x="10764838" y="4848225"/>
          <p14:tracePt t="261778" x="10741025" y="4848225"/>
          <p14:tracePt t="261786" x="10725150" y="4848225"/>
          <p14:tracePt t="261794" x="10709275" y="4848225"/>
          <p14:tracePt t="261802" x="10685463" y="4848225"/>
          <p14:tracePt t="261810" x="10661650" y="4848225"/>
          <p14:tracePt t="261818" x="10653713" y="4848225"/>
          <p14:tracePt t="261825" x="10637838" y="4856163"/>
          <p14:tracePt t="261834" x="10620375" y="4864100"/>
          <p14:tracePt t="261841" x="10596563" y="4864100"/>
          <p14:tracePt t="261850" x="10580688" y="4872038"/>
          <p14:tracePt t="261858" x="10564813" y="4887913"/>
          <p14:tracePt t="261866" x="10548938" y="4887913"/>
          <p14:tracePt t="261874" x="10533063" y="4903788"/>
          <p14:tracePt t="261883" x="10517188" y="4911725"/>
          <p14:tracePt t="261890" x="10509250" y="4919663"/>
          <p14:tracePt t="261899" x="10493375" y="4927600"/>
          <p14:tracePt t="261906" x="10493375" y="4935538"/>
          <p14:tracePt t="261916" x="10485438" y="4943475"/>
          <p14:tracePt t="261922" x="10477500" y="4959350"/>
          <p14:tracePt t="261930" x="10469563" y="4967288"/>
          <p14:tracePt t="261938" x="10461625" y="4984750"/>
          <p14:tracePt t="261946" x="10453688" y="5000625"/>
          <p14:tracePt t="261954" x="10445750" y="5032375"/>
          <p14:tracePt t="261961" x="10437813" y="5048250"/>
          <p14:tracePt t="261970" x="10429875" y="5064125"/>
          <p14:tracePt t="261985" x="10421938" y="5087938"/>
          <p14:tracePt t="261987" x="10406063" y="5103813"/>
          <p14:tracePt t="261994" x="10406063" y="5127625"/>
          <p14:tracePt t="262002" x="10398125" y="5151438"/>
          <p14:tracePt t="262010" x="10390188" y="5175250"/>
          <p14:tracePt t="262018" x="10382250" y="5199063"/>
          <p14:tracePt t="262025" x="10382250" y="5222875"/>
          <p14:tracePt t="262034" x="10374313" y="5246688"/>
          <p14:tracePt t="262041" x="10374313" y="5262563"/>
          <p14:tracePt t="262049" x="10374313" y="5278438"/>
          <p14:tracePt t="262057" x="10374313" y="5302250"/>
          <p14:tracePt t="262065" x="10374313" y="5319713"/>
          <p14:tracePt t="262073" x="10374313" y="5343525"/>
          <p14:tracePt t="262082" x="10374313" y="5351463"/>
          <p14:tracePt t="262089" x="10382250" y="5367338"/>
          <p14:tracePt t="262098" x="10390188" y="5391150"/>
          <p14:tracePt t="262105" x="10406063" y="5414963"/>
          <p14:tracePt t="262113" x="10421938" y="5430838"/>
          <p14:tracePt t="262121" x="10437813" y="5454650"/>
          <p14:tracePt t="262129" x="10453688" y="5470525"/>
          <p14:tracePt t="262137" x="10477500" y="5494338"/>
          <p14:tracePt t="262145" x="10493375" y="5510213"/>
          <p14:tracePt t="262153" x="10509250" y="5526088"/>
          <p14:tracePt t="262161" x="10548938" y="5541963"/>
          <p14:tracePt t="262169" x="10564813" y="5557838"/>
          <p14:tracePt t="262177" x="10596563" y="5573713"/>
          <p14:tracePt t="262185" x="10629900" y="5589588"/>
          <p14:tracePt t="262193" x="10661650" y="5605463"/>
          <p14:tracePt t="262201" x="10685463" y="5613400"/>
          <p14:tracePt t="262209" x="10725150" y="5621338"/>
          <p14:tracePt t="262217" x="10748963" y="5621338"/>
          <p14:tracePt t="262225" x="10772775" y="5629275"/>
          <p14:tracePt t="262233" x="10796588" y="5629275"/>
          <p14:tracePt t="262242" x="10820400" y="5629275"/>
          <p14:tracePt t="262252" x="10836275" y="5637213"/>
          <p14:tracePt t="262258" x="10852150" y="5637213"/>
          <p14:tracePt t="262268" x="10868025" y="5637213"/>
          <p14:tracePt t="262274" x="10875963" y="5637213"/>
          <p14:tracePt t="262285" x="10891838" y="5637213"/>
          <p14:tracePt t="262290" x="10907713" y="5637213"/>
          <p14:tracePt t="262298" x="10915650" y="5629275"/>
          <p14:tracePt t="262306" x="10931525" y="5629275"/>
          <p14:tracePt t="262314" x="10947400" y="5613400"/>
          <p14:tracePt t="262322" x="10963275" y="5605463"/>
          <p14:tracePt t="262330" x="10980738" y="5581650"/>
          <p14:tracePt t="262338" x="11004550" y="5565775"/>
          <p14:tracePt t="262346" x="11044238" y="5534025"/>
          <p14:tracePt t="262355" x="11068050" y="5510213"/>
          <p14:tracePt t="262362" x="11107738" y="5470525"/>
          <p14:tracePt t="262370" x="11139488" y="5438775"/>
          <p14:tracePt t="262378" x="11179175" y="5407025"/>
          <p14:tracePt t="262385" x="11202988" y="5383213"/>
          <p14:tracePt t="262393" x="11218863" y="5359400"/>
          <p14:tracePt t="262402" x="11234738" y="5351463"/>
          <p14:tracePt t="262409" x="11242675" y="5343525"/>
          <p14:tracePt t="262420" x="11258550" y="5335588"/>
          <p14:tracePt t="262426" x="11258550" y="5327650"/>
          <p14:tracePt t="262442" x="11266488" y="5327650"/>
          <p14:tracePt t="262453" x="11266488" y="5319713"/>
          <p14:tracePt t="262458" x="11266488" y="5310188"/>
          <p14:tracePt t="262474" x="11266488" y="5302250"/>
          <p14:tracePt t="262490" x="11274425" y="5286375"/>
          <p14:tracePt t="262499" x="11282363" y="5270500"/>
          <p14:tracePt t="262507" x="11282363" y="5254625"/>
          <p14:tracePt t="262514" x="11282363" y="5246688"/>
          <p14:tracePt t="262523" x="11282363" y="5230813"/>
          <p14:tracePt t="262530" x="11290300" y="5214938"/>
          <p14:tracePt t="262539" x="11290300" y="5207000"/>
          <p14:tracePt t="262555" x="11290300" y="5199063"/>
          <p14:tracePt t="262562" x="11290300" y="5191125"/>
          <p14:tracePt t="262578" x="11290300" y="5183188"/>
          <p14:tracePt t="262603" x="11290300" y="5175250"/>
          <p14:tracePt t="262626" x="11282363" y="5167313"/>
          <p14:tracePt t="262636" x="11274425" y="5167313"/>
          <p14:tracePt t="262643" x="11274425" y="5159375"/>
          <p14:tracePt t="262650" x="11258550" y="5159375"/>
          <p14:tracePt t="262666" x="11250613" y="5159375"/>
          <p14:tracePt t="262674" x="11242675" y="5151438"/>
          <p14:tracePt t="262681" x="11234738" y="5151438"/>
          <p14:tracePt t="262777" x="11226800" y="5151438"/>
          <p14:tracePt t="262801" x="11218863" y="5151438"/>
          <p14:tracePt t="262809" x="11210925" y="5143500"/>
          <p14:tracePt t="262818" x="11202988" y="5143500"/>
          <p14:tracePt t="262825" x="11187113" y="5143500"/>
          <p14:tracePt t="262833" x="11171238" y="5143500"/>
          <p14:tracePt t="262841" x="11147425" y="5143500"/>
          <p14:tracePt t="262849" x="11131550" y="5135563"/>
          <p14:tracePt t="262857" x="11107738" y="5135563"/>
          <p14:tracePt t="262865" x="11083925" y="5135563"/>
          <p14:tracePt t="262873" x="11052175" y="5127625"/>
          <p14:tracePt t="262881" x="11028363" y="5119688"/>
          <p14:tracePt t="262889" x="10988675" y="5111750"/>
          <p14:tracePt t="262897" x="10963275" y="5103813"/>
          <p14:tracePt t="262906" x="10939463" y="5103813"/>
          <p14:tracePt t="262913" x="10923588" y="5087938"/>
          <p14:tracePt t="262921" x="10907713" y="5080000"/>
          <p14:tracePt t="262929" x="10883900" y="5080000"/>
          <p14:tracePt t="262937" x="10875963" y="5064125"/>
          <p14:tracePt t="262945" x="10860088" y="5056188"/>
          <p14:tracePt t="262953" x="10844213" y="5040313"/>
          <p14:tracePt t="262962" x="10820400" y="5032375"/>
          <p14:tracePt t="262971" x="10804525" y="5024438"/>
          <p14:tracePt t="262991" x="10772775" y="5008563"/>
          <p14:tracePt t="262994" x="10756900" y="4992688"/>
          <p14:tracePt t="263005" x="10748963" y="4992688"/>
          <p14:tracePt t="263010" x="10733088" y="4984750"/>
          <p14:tracePt t="263018" x="10717213" y="4976813"/>
          <p14:tracePt t="263026" x="10709275" y="4976813"/>
          <p14:tracePt t="263034" x="10701338" y="4967288"/>
          <p14:tracePt t="263042" x="10693400" y="4967288"/>
          <p14:tracePt t="263050" x="10685463" y="4959350"/>
          <p14:tracePt t="263058" x="10677525" y="4959350"/>
          <p14:tracePt t="263075" x="10661650" y="4959350"/>
          <p14:tracePt t="263082" x="10645775" y="4959350"/>
          <p14:tracePt t="263090" x="10620375" y="4959350"/>
          <p14:tracePt t="263098" x="10604500" y="4959350"/>
          <p14:tracePt t="263105" x="10580688" y="4959350"/>
          <p14:tracePt t="263113" x="10564813" y="4967288"/>
          <p14:tracePt t="263121" x="10541000" y="4976813"/>
          <p14:tracePt t="263129" x="10525125" y="4976813"/>
          <p14:tracePt t="263137" x="10485438" y="4992688"/>
          <p14:tracePt t="263145" x="10461625" y="5008563"/>
          <p14:tracePt t="263154" x="10437813" y="5008563"/>
          <p14:tracePt t="263161" x="10421938" y="5024438"/>
          <p14:tracePt t="263170" x="10398125" y="5032375"/>
          <p14:tracePt t="263177" x="10374313" y="5032375"/>
          <p14:tracePt t="263185" x="10350500" y="5048250"/>
          <p14:tracePt t="263193" x="10334625" y="5056188"/>
          <p14:tracePt t="263202" x="10318750" y="5056188"/>
          <p14:tracePt t="263210" x="10302875" y="5064125"/>
          <p14:tracePt t="263218" x="10287000" y="5064125"/>
          <p14:tracePt t="263226" x="10261600" y="5072063"/>
          <p14:tracePt t="263234" x="10253663" y="5072063"/>
          <p14:tracePt t="263242" x="10245725" y="5080000"/>
          <p14:tracePt t="263250" x="10229850" y="5087938"/>
          <p14:tracePt t="263266" x="10221913" y="5087938"/>
          <p14:tracePt t="263274" x="10221913" y="5095875"/>
          <p14:tracePt t="263282" x="10213975" y="5095875"/>
          <p14:tracePt t="263291" x="10206038" y="5095875"/>
          <p14:tracePt t="263298" x="10206038" y="5103813"/>
          <p14:tracePt t="263314" x="10198100" y="5103813"/>
          <p14:tracePt t="263324" x="10190163" y="5103813"/>
          <p14:tracePt t="263330" x="10182225" y="5103813"/>
          <p14:tracePt t="263340" x="10174288" y="5103813"/>
          <p14:tracePt t="263346" x="10166350" y="5103813"/>
          <p14:tracePt t="263362" x="10150475" y="5103813"/>
          <p14:tracePt t="263378" x="10142538" y="5103813"/>
          <p14:tracePt t="263386" x="10118725" y="5103813"/>
          <p14:tracePt t="263394" x="10110788" y="5111750"/>
          <p14:tracePt t="263402" x="10094913" y="5119688"/>
          <p14:tracePt t="263411" x="10079038" y="5119688"/>
          <p14:tracePt t="263418" x="10063163" y="5127625"/>
          <p14:tracePt t="263426" x="10055225" y="5135563"/>
          <p14:tracePt t="263434" x="10047288" y="5135563"/>
          <p14:tracePt t="263450" x="10039350" y="5135563"/>
          <p14:tracePt t="263458" x="10039350" y="5143500"/>
          <p14:tracePt t="263465" x="10031413" y="5143500"/>
          <p14:tracePt t="263473" x="10023475" y="5159375"/>
          <p14:tracePt t="263481" x="10015538" y="5159375"/>
          <p14:tracePt t="263489" x="10007600" y="5175250"/>
          <p14:tracePt t="263497" x="9999663" y="5183188"/>
          <p14:tracePt t="263505" x="9991725" y="5199063"/>
          <p14:tracePt t="263513" x="9991725" y="5207000"/>
          <p14:tracePt t="263522" x="9975850" y="5222875"/>
          <p14:tracePt t="263529" x="9975850" y="5230813"/>
          <p14:tracePt t="263538" x="9967913" y="5246688"/>
          <p14:tracePt t="263545" x="9959975" y="5262563"/>
          <p14:tracePt t="263553" x="9959975" y="5278438"/>
          <p14:tracePt t="263562" x="9952038" y="5294313"/>
          <p14:tracePt t="263570" x="9944100" y="5310188"/>
          <p14:tracePt t="263578" x="9944100" y="5335588"/>
          <p14:tracePt t="263586" x="9936163" y="5351463"/>
          <p14:tracePt t="263595" x="9936163" y="5375275"/>
          <p14:tracePt t="263602" x="9936163" y="5399088"/>
          <p14:tracePt t="263610" x="9936163" y="5414963"/>
          <p14:tracePt t="263618" x="9926638" y="5430838"/>
          <p14:tracePt t="263626" x="9926638" y="5454650"/>
          <p14:tracePt t="263634" x="9918700" y="5478463"/>
          <p14:tracePt t="263643" x="9910763" y="5502275"/>
          <p14:tracePt t="263649" x="9902825" y="5541963"/>
          <p14:tracePt t="263657" x="9902825" y="5573713"/>
          <p14:tracePt t="263665" x="9886950" y="5605463"/>
          <p14:tracePt t="263673" x="9879013" y="5653088"/>
          <p14:tracePt t="263682" x="9871075" y="5686425"/>
          <p14:tracePt t="263690" x="9855200" y="5734050"/>
          <p14:tracePt t="263697" x="9847263" y="5781675"/>
          <p14:tracePt t="263707" x="9839325" y="5821363"/>
          <p14:tracePt t="263714" x="9839325" y="5861050"/>
          <p14:tracePt t="263722" x="9831388" y="5892800"/>
          <p14:tracePt t="263730" x="9823450" y="5924550"/>
          <p14:tracePt t="263737" x="9823450" y="5948363"/>
          <p14:tracePt t="263746" x="9823450" y="5980113"/>
          <p14:tracePt t="263753" x="9823450" y="6013450"/>
          <p14:tracePt t="263762" x="9823450" y="6037263"/>
          <p14:tracePt t="263769" x="9823450" y="6061075"/>
          <p14:tracePt t="263778" x="9831388" y="6084888"/>
          <p14:tracePt t="263786" x="9847263" y="6116638"/>
          <p14:tracePt t="263794" x="9855200" y="6132513"/>
          <p14:tracePt t="263801" x="9871075" y="6156325"/>
          <p14:tracePt t="263810" x="9879013" y="6172200"/>
          <p14:tracePt t="263817" x="9894888" y="6196013"/>
          <p14:tracePt t="263826" x="9918700" y="6203950"/>
          <p14:tracePt t="263833" x="9936163" y="6227763"/>
          <p14:tracePt t="263842" x="9952038" y="6227763"/>
          <p14:tracePt t="263849" x="9975850" y="6243638"/>
          <p14:tracePt t="263858" x="9999663" y="6251575"/>
          <p14:tracePt t="263865" x="10023475" y="6259513"/>
          <p14:tracePt t="263875" x="10039350" y="6267450"/>
          <p14:tracePt t="263881" x="10071100" y="6275388"/>
          <p14:tracePt t="263891" x="10086975" y="6275388"/>
          <p14:tracePt t="263897" x="10118725" y="6275388"/>
          <p14:tracePt t="263906" x="10142538" y="6283325"/>
          <p14:tracePt t="263914" x="10166350" y="6291263"/>
          <p14:tracePt t="263921" x="10190163" y="6299200"/>
          <p14:tracePt t="263929" x="10229850" y="6307138"/>
          <p14:tracePt t="263937" x="10261600" y="6307138"/>
          <p14:tracePt t="263946" x="10294938" y="6315075"/>
          <p14:tracePt t="263953" x="10334625" y="6323013"/>
          <p14:tracePt t="263962" x="10374313" y="6330950"/>
          <p14:tracePt t="263969" x="10414000" y="6330950"/>
          <p14:tracePt t="263991" x="10501313" y="6348413"/>
          <p14:tracePt t="263994" x="10541000" y="6348413"/>
          <p14:tracePt t="264002" x="10588625" y="6348413"/>
          <p14:tracePt t="264010" x="10629900" y="6356350"/>
          <p14:tracePt t="264017" x="10661650" y="6356350"/>
          <p14:tracePt t="264026" x="10693400" y="6356350"/>
          <p14:tracePt t="264033" x="10733088" y="6356350"/>
          <p14:tracePt t="264042" x="10756900" y="6356350"/>
          <p14:tracePt t="264049" x="10780713" y="6356350"/>
          <p14:tracePt t="264059" x="10796588" y="6356350"/>
          <p14:tracePt t="264065" x="10812463" y="6356350"/>
          <p14:tracePt t="264074" x="10828338" y="6356350"/>
          <p14:tracePt t="264082" x="10844213" y="6356350"/>
          <p14:tracePt t="264089" x="10852150" y="6356350"/>
          <p14:tracePt t="264097" x="10868025" y="6356350"/>
          <p14:tracePt t="264105" x="10875963" y="6348413"/>
          <p14:tracePt t="264114" x="10891838" y="6338888"/>
          <p14:tracePt t="264122" x="10907713" y="6330950"/>
          <p14:tracePt t="264130" x="10931525" y="6323013"/>
          <p14:tracePt t="264137" x="10947400" y="6307138"/>
          <p14:tracePt t="264146" x="10971213" y="6299200"/>
          <p14:tracePt t="264154" x="11012488" y="6283325"/>
          <p14:tracePt t="264161" x="11036300" y="6267450"/>
          <p14:tracePt t="264169" x="11075988" y="6259513"/>
          <p14:tracePt t="264177" x="11107738" y="6243638"/>
          <p14:tracePt t="264185" x="11131550" y="6227763"/>
          <p14:tracePt t="264193" x="11171238" y="6211888"/>
          <p14:tracePt t="264201" x="11210925" y="6188075"/>
          <p14:tracePt t="264209" x="11234738" y="6180138"/>
          <p14:tracePt t="264217" x="11274425" y="6156325"/>
          <p14:tracePt t="264225" x="11290300" y="6140450"/>
          <p14:tracePt t="264233" x="11331575" y="6116638"/>
          <p14:tracePt t="264242" x="11347450" y="6084888"/>
          <p14:tracePt t="264249" x="11371263" y="6069013"/>
          <p14:tracePt t="264257" x="11387138" y="6053138"/>
          <p14:tracePt t="264265" x="11395075" y="6029325"/>
          <p14:tracePt t="264273" x="11403013" y="6005513"/>
          <p14:tracePt t="264282" x="11410950" y="5980113"/>
          <p14:tracePt t="264291" x="11410950" y="5964238"/>
          <p14:tracePt t="264298" x="11410950" y="5940425"/>
          <p14:tracePt t="264306" x="11410950" y="5924550"/>
          <p14:tracePt t="264314" x="11410950" y="5900738"/>
          <p14:tracePt t="264322" x="11410950" y="5884863"/>
          <p14:tracePt t="264331" x="11410950" y="5861050"/>
          <p14:tracePt t="264338" x="11410950" y="5845175"/>
          <p14:tracePt t="264346" x="11418888" y="5821363"/>
          <p14:tracePt t="264354" x="11418888" y="5805488"/>
          <p14:tracePt t="264362" x="11426825" y="5781675"/>
          <p14:tracePt t="264370" x="11434763" y="5765800"/>
          <p14:tracePt t="264379" x="11442700" y="5741988"/>
          <p14:tracePt t="264386" x="11442700" y="5718175"/>
          <p14:tracePt t="264395" x="11458575" y="5686425"/>
          <p14:tracePt t="264402" x="11458575" y="5662613"/>
          <p14:tracePt t="264412" x="11466513" y="5629275"/>
          <p14:tracePt t="264418" x="11474450" y="5605463"/>
          <p14:tracePt t="264429" x="11482388" y="5573713"/>
          <p14:tracePt t="264434" x="11482388" y="5549900"/>
          <p14:tracePt t="264442" x="11482388" y="5526088"/>
          <p14:tracePt t="264450" x="11482388" y="5510213"/>
          <p14:tracePt t="264458" x="11482388" y="5494338"/>
          <p14:tracePt t="264466" x="11482388" y="5470525"/>
          <p14:tracePt t="264474" x="11482388" y="5454650"/>
          <p14:tracePt t="264482" x="11482388" y="5438775"/>
          <p14:tracePt t="264490" x="11474450" y="5430838"/>
          <p14:tracePt t="264498" x="11474450" y="5414963"/>
          <p14:tracePt t="264506" x="11466513" y="5407025"/>
          <p14:tracePt t="264514" x="11458575" y="5391150"/>
          <p14:tracePt t="264522" x="11450638" y="5383213"/>
          <p14:tracePt t="264530" x="11434763" y="5375275"/>
          <p14:tracePt t="264538" x="11426825" y="5359400"/>
          <p14:tracePt t="264547" x="11418888" y="5351463"/>
          <p14:tracePt t="264554" x="11410950" y="5343525"/>
          <p14:tracePt t="264562" x="11403013" y="5335588"/>
          <p14:tracePt t="264570" x="11387138" y="5327650"/>
          <p14:tracePt t="264586" x="11379200" y="5319713"/>
          <p14:tracePt t="264597" x="11371263" y="5319713"/>
          <p14:tracePt t="264602" x="11355388" y="5310188"/>
          <p14:tracePt t="264613" x="11347450" y="5302250"/>
          <p14:tracePt t="264618" x="11339513" y="5294313"/>
          <p14:tracePt t="264626" x="11323638" y="5286375"/>
          <p14:tracePt t="264634" x="11306175" y="5270500"/>
          <p14:tracePt t="264642" x="11298238" y="5270500"/>
          <p14:tracePt t="264651" x="11274425" y="5254625"/>
          <p14:tracePt t="264658" x="11266488" y="5246688"/>
          <p14:tracePt t="264666" x="11250613" y="5230813"/>
          <p14:tracePt t="264673" x="11234738" y="5222875"/>
          <p14:tracePt t="264681" x="11218863" y="5214938"/>
          <p14:tracePt t="264690" x="11202988" y="5207000"/>
          <p14:tracePt t="264697" x="11195050" y="5207000"/>
          <p14:tracePt t="264705" x="11179175" y="5199063"/>
          <p14:tracePt t="264714" x="11171238" y="5183188"/>
          <p14:tracePt t="264721" x="11163300" y="5183188"/>
          <p14:tracePt t="264730" x="11155363" y="5175250"/>
          <p14:tracePt t="264738" x="11147425" y="5175250"/>
          <p14:tracePt t="265553" x="11147425" y="5167313"/>
          <p14:tracePt t="265561" x="11147425" y="5159375"/>
          <p14:tracePt t="265570" x="11171238" y="5111750"/>
          <p14:tracePt t="265578" x="11195050" y="5072063"/>
          <p14:tracePt t="265586" x="11218863" y="5008563"/>
          <p14:tracePt t="265594" x="11234738" y="4984750"/>
          <p14:tracePt t="265603" x="11242675" y="4951413"/>
          <p14:tracePt t="265610" x="11250613" y="4927600"/>
          <p14:tracePt t="265618" x="11250613" y="4903788"/>
          <p14:tracePt t="265626" x="11250613" y="4895850"/>
          <p14:tracePt t="265634" x="11250613" y="4887913"/>
          <p14:tracePt t="265642" x="11250613" y="4879975"/>
          <p14:tracePt t="265651" x="11250613" y="4864100"/>
          <p14:tracePt t="265673" x="11250613" y="4856163"/>
          <p14:tracePt t="265682" x="11242675" y="4856163"/>
          <p14:tracePt t="265690" x="11234738" y="4856163"/>
          <p14:tracePt t="265706" x="11226800" y="4856163"/>
          <p14:tracePt t="265722" x="11218863" y="4856163"/>
          <p14:tracePt t="265738" x="11202988" y="4856163"/>
          <p14:tracePt t="265746" x="11195050" y="4856163"/>
          <p14:tracePt t="265754" x="11187113" y="4856163"/>
          <p14:tracePt t="265762" x="11171238" y="4848225"/>
          <p14:tracePt t="265770" x="11155363" y="4848225"/>
          <p14:tracePt t="265778" x="11139488" y="4848225"/>
          <p14:tracePt t="265786" x="11131550" y="4840288"/>
          <p14:tracePt t="265794" x="11115675" y="4832350"/>
          <p14:tracePt t="265802" x="11091863" y="4832350"/>
          <p14:tracePt t="265810" x="11075988" y="4824413"/>
          <p14:tracePt t="265818" x="11060113" y="4816475"/>
          <p14:tracePt t="265826" x="11044238" y="4808538"/>
          <p14:tracePt t="265835" x="11020425" y="4792663"/>
          <p14:tracePt t="265842" x="11004550" y="4792663"/>
          <p14:tracePt t="265851" x="10988675" y="4776788"/>
          <p14:tracePt t="265858" x="10971213" y="4768850"/>
          <p14:tracePt t="265870" x="10955338" y="4768850"/>
          <p14:tracePt t="265874" x="10939463" y="4768850"/>
          <p14:tracePt t="265882" x="10931525" y="4768850"/>
          <p14:tracePt t="265891" x="10923588" y="4768850"/>
          <p14:tracePt t="265898" x="10907713" y="4768850"/>
          <p14:tracePt t="265906" x="10899775" y="4768850"/>
          <p14:tracePt t="265923" x="10883900" y="4768850"/>
          <p14:tracePt t="265930" x="10875963" y="4768850"/>
          <p14:tracePt t="265938" x="10860088" y="4768850"/>
          <p14:tracePt t="265946" x="10852150" y="4768850"/>
          <p14:tracePt t="265955" x="10828338" y="4776788"/>
          <p14:tracePt t="265962" x="10812463" y="4784725"/>
          <p14:tracePt t="265970" x="10788650" y="4784725"/>
          <p14:tracePt t="265978" x="10764838" y="4792663"/>
          <p14:tracePt t="265990" x="10733088" y="4792663"/>
          <p14:tracePt t="265994" x="10709275" y="4800600"/>
          <p14:tracePt t="266004" x="10677525" y="4800600"/>
          <p14:tracePt t="266010" x="10645775" y="4800600"/>
          <p14:tracePt t="266020" x="10596563" y="4800600"/>
          <p14:tracePt t="266026" x="10556875" y="4800600"/>
          <p14:tracePt t="266037" x="10525125" y="4800600"/>
          <p14:tracePt t="266042" x="10477500" y="4800600"/>
          <p14:tracePt t="266054" x="10437813" y="4800600"/>
          <p14:tracePt t="266058" x="10390188" y="4800600"/>
          <p14:tracePt t="266066" x="10358438" y="4800600"/>
          <p14:tracePt t="266075" x="10326688" y="4800600"/>
          <p14:tracePt t="266082" x="10302875" y="4800600"/>
          <p14:tracePt t="266091" x="10287000" y="4800600"/>
          <p14:tracePt t="266098" x="10269538" y="4808538"/>
          <p14:tracePt t="266106" x="10253663" y="4808538"/>
          <p14:tracePt t="266114" x="10237788" y="4808538"/>
          <p14:tracePt t="266122" x="10237788" y="4816475"/>
          <p14:tracePt t="266130" x="10229850" y="4816475"/>
          <p14:tracePt t="266138" x="10229850" y="4824413"/>
          <p14:tracePt t="266145" x="10221913" y="4832350"/>
          <p14:tracePt t="266154" x="10213975" y="4840288"/>
          <p14:tracePt t="266162" x="10198100" y="4856163"/>
          <p14:tracePt t="266170" x="10198100" y="4864100"/>
          <p14:tracePt t="266178" x="10182225" y="4887913"/>
          <p14:tracePt t="266186" x="10166350" y="4911725"/>
          <p14:tracePt t="266194" x="10158413" y="4927600"/>
          <p14:tracePt t="266203" x="10142538" y="4943475"/>
          <p14:tracePt t="266210" x="10134600" y="4984750"/>
          <p14:tracePt t="266219" x="10110788" y="5008563"/>
          <p14:tracePt t="266226" x="10094913" y="5040313"/>
          <p14:tracePt t="266236" x="10071100" y="5072063"/>
          <p14:tracePt t="266242" x="10047288" y="5103813"/>
          <p14:tracePt t="266250" x="10031413" y="5127625"/>
          <p14:tracePt t="266258" x="10023475" y="5143500"/>
          <p14:tracePt t="266265" x="10015538" y="5167313"/>
          <p14:tracePt t="266274" x="10007600" y="5199063"/>
          <p14:tracePt t="266282" x="9999663" y="5214938"/>
          <p14:tracePt t="266290" x="9983788" y="5238750"/>
          <p14:tracePt t="266298" x="9975850" y="5262563"/>
          <p14:tracePt t="266306" x="9975850" y="5278438"/>
          <p14:tracePt t="266314" x="9967913" y="5294313"/>
          <p14:tracePt t="266322" x="9967913" y="5319713"/>
          <p14:tracePt t="266329" x="9959975" y="5343525"/>
          <p14:tracePt t="266337" x="9959975" y="5359400"/>
          <p14:tracePt t="266345" x="9959975" y="5383213"/>
          <p14:tracePt t="266353" x="9959975" y="5399088"/>
          <p14:tracePt t="266361" x="9959975" y="5422900"/>
          <p14:tracePt t="266369" x="9959975" y="5446713"/>
          <p14:tracePt t="266377" x="9959975" y="5470525"/>
          <p14:tracePt t="266385" x="9959975" y="5494338"/>
          <p14:tracePt t="266393" x="9959975" y="5518150"/>
          <p14:tracePt t="266402" x="9959975" y="5534025"/>
          <p14:tracePt t="266410" x="9959975" y="5557838"/>
          <p14:tracePt t="266421" x="9959975" y="5581650"/>
          <p14:tracePt t="266426" x="9959975" y="5597525"/>
          <p14:tracePt t="266434" x="9959975" y="5613400"/>
          <p14:tracePt t="266442" x="9959975" y="5629275"/>
          <p14:tracePt t="266450" x="9959975" y="5645150"/>
          <p14:tracePt t="266458" x="9967913" y="5670550"/>
          <p14:tracePt t="266466" x="9975850" y="5686425"/>
          <p14:tracePt t="266475" x="9983788" y="5718175"/>
          <p14:tracePt t="266482" x="9999663" y="5749925"/>
          <p14:tracePt t="266490" x="10015538" y="5773738"/>
          <p14:tracePt t="266498" x="10023475" y="5805488"/>
          <p14:tracePt t="266506" x="10039350" y="5837238"/>
          <p14:tracePt t="266514" x="10055225" y="5868988"/>
          <p14:tracePt t="266523" x="10063163" y="5892800"/>
          <p14:tracePt t="266530" x="10071100" y="5932488"/>
          <p14:tracePt t="266540" x="10094913" y="5964238"/>
          <p14:tracePt t="266546" x="10110788" y="6005513"/>
          <p14:tracePt t="266556" x="10134600" y="6045200"/>
          <p14:tracePt t="266562" x="10158413" y="6076950"/>
          <p14:tracePt t="266573" x="10182225" y="6116638"/>
          <p14:tracePt t="266578" x="10206038" y="6148388"/>
          <p14:tracePt t="266590" x="10237788" y="6172200"/>
          <p14:tracePt t="266594" x="10261600" y="6196013"/>
          <p14:tracePt t="266603" x="10302875" y="6227763"/>
          <p14:tracePt t="266611" x="10318750" y="6243638"/>
          <p14:tracePt t="266618" x="10358438" y="6267450"/>
          <p14:tracePt t="266627" x="10382250" y="6275388"/>
          <p14:tracePt t="266634" x="10421938" y="6299200"/>
          <p14:tracePt t="266643" x="10445750" y="6315075"/>
          <p14:tracePt t="266649" x="10485438" y="6338888"/>
          <p14:tracePt t="266657" x="10517188" y="6356350"/>
          <p14:tracePt t="266665" x="10548938" y="6364288"/>
          <p14:tracePt t="266673" x="10580688" y="6372225"/>
          <p14:tracePt t="266681" x="10620375" y="6388100"/>
          <p14:tracePt t="266689" x="10653713" y="6396038"/>
          <p14:tracePt t="266697" x="10701338" y="6403975"/>
          <p14:tracePt t="266705" x="10741025" y="6411913"/>
          <p14:tracePt t="266713" x="10788650" y="6427788"/>
          <p14:tracePt t="266721" x="10836275" y="6427788"/>
          <p14:tracePt t="266729" x="10875963" y="6427788"/>
          <p14:tracePt t="266739" x="10915650" y="6427788"/>
          <p14:tracePt t="266746" x="10947400" y="6427788"/>
          <p14:tracePt t="266756" x="10996613" y="6427788"/>
          <p14:tracePt t="266762" x="11020425" y="6427788"/>
          <p14:tracePt t="266772" x="11052175" y="6427788"/>
          <p14:tracePt t="266778" x="11083925" y="6427788"/>
          <p14:tracePt t="266786" x="11123613" y="6427788"/>
          <p14:tracePt t="266794" x="11147425" y="6403975"/>
          <p14:tracePt t="266802" x="11171238" y="6388100"/>
          <p14:tracePt t="266810" x="11210925" y="6364288"/>
          <p14:tracePt t="266817" x="11242675" y="6323013"/>
          <p14:tracePt t="266826" x="11282363" y="6275388"/>
          <p14:tracePt t="266834" x="11314113" y="6203950"/>
          <p14:tracePt t="266843" x="11347450" y="6148388"/>
          <p14:tracePt t="266850" x="11379200" y="6084888"/>
          <p14:tracePt t="266858" x="11403013" y="6013450"/>
          <p14:tracePt t="266866" x="11418888" y="5964238"/>
          <p14:tracePt t="266874" x="11426825" y="5908675"/>
          <p14:tracePt t="266882" x="11434763" y="5868988"/>
          <p14:tracePt t="266890" x="11434763" y="5821363"/>
          <p14:tracePt t="266898" x="11434763" y="5781675"/>
          <p14:tracePt t="266906" x="11434763" y="5726113"/>
          <p14:tracePt t="266914" x="11434763" y="5686425"/>
          <p14:tracePt t="266923" x="11442700" y="5637213"/>
          <p14:tracePt t="266930" x="11442700" y="5597525"/>
          <p14:tracePt t="266940" x="11442700" y="5549900"/>
          <p14:tracePt t="266946" x="11442700" y="5518150"/>
          <p14:tracePt t="266956" x="11442700" y="5486400"/>
          <p14:tracePt t="266962" x="11442700" y="5454650"/>
          <p14:tracePt t="266975" x="11450638" y="5422900"/>
          <p14:tracePt t="266978" x="11450638" y="5375275"/>
          <p14:tracePt t="266986" x="11450638" y="5343525"/>
          <p14:tracePt t="266994" x="11450638" y="5310188"/>
          <p14:tracePt t="267002" x="11450638" y="5278438"/>
          <p14:tracePt t="267010" x="11450638" y="5238750"/>
          <p14:tracePt t="267018" x="11442700" y="5214938"/>
          <p14:tracePt t="267026" x="11426825" y="5191125"/>
          <p14:tracePt t="267034" x="11418888" y="5167313"/>
          <p14:tracePt t="267043" x="11418888" y="5127625"/>
          <p14:tracePt t="267050" x="11410950" y="5103813"/>
          <p14:tracePt t="267058" x="11395075" y="5072063"/>
          <p14:tracePt t="267066" x="11387138" y="5048250"/>
          <p14:tracePt t="267074" x="11379200" y="5024438"/>
          <p14:tracePt t="267082" x="11371263" y="4992688"/>
          <p14:tracePt t="267091" x="11363325" y="4976813"/>
          <p14:tracePt t="267098" x="11355388" y="4959350"/>
          <p14:tracePt t="267108" x="11347450" y="4943475"/>
          <p14:tracePt t="267114" x="11331575" y="4919663"/>
          <p14:tracePt t="267124" x="11323638" y="4911725"/>
          <p14:tracePt t="267130" x="11306175" y="4895850"/>
          <p14:tracePt t="267138" x="11282363" y="4887913"/>
          <p14:tracePt t="267146" x="11258550" y="4872038"/>
          <p14:tracePt t="267154" x="11234738" y="4872038"/>
          <p14:tracePt t="267162" x="11210925" y="4856163"/>
          <p14:tracePt t="267170" x="11187113" y="4848225"/>
          <p14:tracePt t="267178" x="11147425" y="4840288"/>
          <p14:tracePt t="267186" x="11115675" y="4840288"/>
          <p14:tracePt t="267194" x="11091863" y="4840288"/>
          <p14:tracePt t="267202" x="11060113" y="4840288"/>
          <p14:tracePt t="267210" x="11036300" y="4840288"/>
          <p14:tracePt t="267218" x="11012488" y="4840288"/>
          <p14:tracePt t="267226" x="10980738" y="4832350"/>
          <p14:tracePt t="267234" x="10947400" y="4832350"/>
          <p14:tracePt t="267242" x="10915650" y="4832350"/>
          <p14:tracePt t="267250" x="10891838" y="4832350"/>
          <p14:tracePt t="267258" x="10860088" y="4832350"/>
          <p14:tracePt t="267266" x="10836275" y="4832350"/>
          <p14:tracePt t="267275" x="10812463" y="4832350"/>
          <p14:tracePt t="267282" x="10788650" y="4832350"/>
          <p14:tracePt t="267291" x="10764838" y="4832350"/>
          <p14:tracePt t="267298" x="10733088" y="4832350"/>
          <p14:tracePt t="267309" x="10709275" y="4832350"/>
          <p14:tracePt t="267314" x="10685463" y="4832350"/>
          <p14:tracePt t="267322" x="10653713" y="4848225"/>
          <p14:tracePt t="267330" x="10629900" y="4864100"/>
          <p14:tracePt t="267338" x="10604500" y="4864100"/>
          <p14:tracePt t="267346" x="10596563" y="4872038"/>
          <p14:tracePt t="267354" x="10564813" y="4887913"/>
          <p14:tracePt t="267363" x="10541000" y="4903788"/>
          <p14:tracePt t="267370" x="10517188" y="4919663"/>
          <p14:tracePt t="267379" x="10485438" y="4935538"/>
          <p14:tracePt t="267386" x="10461625" y="4951413"/>
          <p14:tracePt t="267394" x="10445750" y="4967288"/>
          <p14:tracePt t="267401" x="10414000" y="4976813"/>
          <p14:tracePt t="267410" x="10390188" y="4992688"/>
          <p14:tracePt t="267417" x="10374313" y="5000625"/>
          <p14:tracePt t="267426" x="10358438" y="5024438"/>
          <p14:tracePt t="267433" x="10334625" y="5032375"/>
          <p14:tracePt t="267441" x="10326688" y="5048250"/>
          <p14:tracePt t="267449" x="10310813" y="5064125"/>
          <p14:tracePt t="267457" x="10294938" y="5080000"/>
          <p14:tracePt t="267465" x="10287000" y="5087938"/>
          <p14:tracePt t="267474" x="10269538" y="5111750"/>
          <p14:tracePt t="267481" x="10261600" y="5135563"/>
          <p14:tracePt t="267492" x="10245725" y="5159375"/>
          <p14:tracePt t="267498" x="10221913" y="5191125"/>
          <p14:tracePt t="267506" x="10213975" y="5222875"/>
          <p14:tracePt t="267514" x="10198100" y="5262563"/>
          <p14:tracePt t="267522" x="10182225" y="5294313"/>
          <p14:tracePt t="267530" x="10174288" y="5319713"/>
          <p14:tracePt t="267538" x="10158413" y="5359400"/>
          <p14:tracePt t="267546" x="10158413" y="5383213"/>
          <p14:tracePt t="267553" x="10142538" y="5414963"/>
          <p14:tracePt t="267561" x="10134600" y="5454650"/>
          <p14:tracePt t="267569" x="10134600" y="5486400"/>
          <p14:tracePt t="267577" x="10126663" y="5518150"/>
          <p14:tracePt t="267585" x="10126663" y="5541963"/>
          <p14:tracePt t="267593" x="10126663" y="5573713"/>
          <p14:tracePt t="267601" x="10126663" y="5605463"/>
          <p14:tracePt t="267612" x="10126663" y="5629275"/>
          <p14:tracePt t="267619" x="10126663" y="5653088"/>
          <p14:tracePt t="267631" x="10126663" y="5686425"/>
          <p14:tracePt t="267635" x="10134600" y="5718175"/>
          <p14:tracePt t="267643" x="10142538" y="5741988"/>
          <p14:tracePt t="267650" x="10158413" y="5765800"/>
          <p14:tracePt t="267660" x="10174288" y="5805488"/>
          <p14:tracePt t="267666" x="10190163" y="5837238"/>
          <p14:tracePt t="267677" x="10198100" y="5861050"/>
          <p14:tracePt t="267682" x="10221913" y="5892800"/>
          <p14:tracePt t="267690" x="10237788" y="5916613"/>
          <p14:tracePt t="267698" x="10253663" y="5940425"/>
          <p14:tracePt t="267706" x="10269538" y="5964238"/>
          <p14:tracePt t="267714" x="10294938" y="5988050"/>
          <p14:tracePt t="267722" x="10318750" y="6013450"/>
          <p14:tracePt t="267731" x="10342563" y="6029325"/>
          <p14:tracePt t="267738" x="10366375" y="6053138"/>
          <p14:tracePt t="267747" x="10382250" y="6061075"/>
          <p14:tracePt t="267754" x="10406063" y="6084888"/>
          <p14:tracePt t="267762" x="10429875" y="6100763"/>
          <p14:tracePt t="267770" x="10445750" y="6116638"/>
          <p14:tracePt t="267779" x="10477500" y="6124575"/>
          <p14:tracePt t="267786" x="10493375" y="6132513"/>
          <p14:tracePt t="267794" x="10509250" y="6148388"/>
          <p14:tracePt t="267802" x="10533063" y="6156325"/>
          <p14:tracePt t="267811" x="10548938" y="6172200"/>
          <p14:tracePt t="267818" x="10572750" y="6172200"/>
          <p14:tracePt t="267828" x="10596563" y="6180138"/>
          <p14:tracePt t="267834" x="10612438" y="6196013"/>
          <p14:tracePt t="267844" x="10637838" y="6196013"/>
          <p14:tracePt t="267850" x="10653713" y="6203950"/>
          <p14:tracePt t="267858" x="10677525" y="6211888"/>
          <p14:tracePt t="267866" x="10701338" y="6219825"/>
          <p14:tracePt t="267874" x="10741025" y="6219825"/>
          <p14:tracePt t="267882" x="10772775" y="6227763"/>
          <p14:tracePt t="267890" x="10804525" y="6227763"/>
          <p14:tracePt t="267898" x="10836275" y="6227763"/>
          <p14:tracePt t="267906" x="10891838" y="6227763"/>
          <p14:tracePt t="267914" x="10939463" y="6235700"/>
          <p14:tracePt t="267922" x="10980738" y="6235700"/>
          <p14:tracePt t="267930" x="11020425" y="6235700"/>
          <p14:tracePt t="267938" x="11068050" y="6243638"/>
          <p14:tracePt t="267946" x="11115675" y="6243638"/>
          <p14:tracePt t="267954" x="11147425" y="6243638"/>
          <p14:tracePt t="267962" x="11179175" y="6243638"/>
          <p14:tracePt t="267981" x="11234738" y="6243638"/>
          <p14:tracePt t="267986" x="11258550" y="6243638"/>
          <p14:tracePt t="267995" x="11274425" y="6235700"/>
          <p14:tracePt t="268002" x="11298238" y="6219825"/>
          <p14:tracePt t="268012" x="11314113" y="6211888"/>
          <p14:tracePt t="268018" x="11323638" y="6196013"/>
          <p14:tracePt t="268029" x="11347450" y="6172200"/>
          <p14:tracePt t="268034" x="11355388" y="6148388"/>
          <p14:tracePt t="268042" x="11371263" y="6116638"/>
          <p14:tracePt t="268050" x="11387138" y="6069013"/>
          <p14:tracePt t="268057" x="11410950" y="6029325"/>
          <p14:tracePt t="268066" x="11426825" y="5980113"/>
          <p14:tracePt t="268074" x="11450638" y="5932488"/>
          <p14:tracePt t="268082" x="11466513" y="5892800"/>
          <p14:tracePt t="268090" x="11474450" y="5845175"/>
          <p14:tracePt t="268099" x="11474450" y="5821363"/>
          <p14:tracePt t="268106" x="11490325" y="5781675"/>
          <p14:tracePt t="268114" x="11506200" y="5734050"/>
          <p14:tracePt t="268122" x="11514138" y="5686425"/>
          <p14:tracePt t="268130" x="11522075" y="5653088"/>
          <p14:tracePt t="268138" x="11522075" y="5613400"/>
          <p14:tracePt t="268145" x="11522075" y="5565775"/>
          <p14:tracePt t="268153" x="11522075" y="5534025"/>
          <p14:tracePt t="268161" x="11522075" y="5510213"/>
          <p14:tracePt t="268169" x="11522075" y="5478463"/>
          <p14:tracePt t="268182" x="11514138" y="5454650"/>
          <p14:tracePt t="268187" x="11514138" y="5438775"/>
          <p14:tracePt t="268198" x="11506200" y="5414963"/>
          <p14:tracePt t="268203" x="11490325" y="5383213"/>
          <p14:tracePt t="268215" x="11482388" y="5359400"/>
          <p14:tracePt t="268219" x="11482388" y="5335588"/>
          <p14:tracePt t="268227" x="11466513" y="5310188"/>
          <p14:tracePt t="268235" x="11458575" y="5286375"/>
          <p14:tracePt t="268242" x="11450638" y="5270500"/>
          <p14:tracePt t="268250" x="11450638" y="5238750"/>
          <p14:tracePt t="268257" x="11434763" y="5222875"/>
          <p14:tracePt t="268266" x="11426825" y="5207000"/>
          <p14:tracePt t="268274" x="11426825" y="5191125"/>
          <p14:tracePt t="268283" x="11410950" y="5175250"/>
          <p14:tracePt t="268290" x="11410950" y="5167313"/>
          <p14:tracePt t="268298" x="11395075" y="5159375"/>
          <p14:tracePt t="268306" x="11387138" y="5151438"/>
          <p14:tracePt t="268314" x="11371263" y="5135563"/>
          <p14:tracePt t="268322" x="11363325" y="5135563"/>
          <p14:tracePt t="268330" x="11355388" y="5127625"/>
          <p14:tracePt t="268338" x="11339513" y="5119688"/>
          <p14:tracePt t="268347" x="11323638" y="5119688"/>
          <p14:tracePt t="268354" x="11306175" y="5111750"/>
          <p14:tracePt t="268363" x="11298238" y="5103813"/>
          <p14:tracePt t="268370" x="11274425" y="5103813"/>
          <p14:tracePt t="268380" x="11242675" y="5095875"/>
          <p14:tracePt t="268386" x="11226800" y="5095875"/>
          <p14:tracePt t="268394" x="11202988" y="5087938"/>
          <p14:tracePt t="268402" x="11187113" y="5087938"/>
          <p14:tracePt t="268410" x="11171238" y="5080000"/>
          <p14:tracePt t="268418" x="11155363" y="5080000"/>
          <p14:tracePt t="268426" x="11139488" y="5080000"/>
          <p14:tracePt t="268434" x="11115675" y="5072063"/>
          <p14:tracePt t="268442" x="11091863" y="5064125"/>
          <p14:tracePt t="268450" x="11068050" y="5056188"/>
          <p14:tracePt t="268458" x="11044238" y="5056188"/>
          <p14:tracePt t="268467" x="11020425" y="5048250"/>
          <p14:tracePt t="268474" x="10996613" y="5048250"/>
          <p14:tracePt t="268481" x="10963275" y="5040313"/>
          <p14:tracePt t="268489" x="10923588" y="5032375"/>
          <p14:tracePt t="268497" x="10891838" y="5024438"/>
          <p14:tracePt t="268505" x="10852150" y="5024438"/>
          <p14:tracePt t="268514" x="10812463" y="5016500"/>
          <p14:tracePt t="268521" x="10780713" y="5016500"/>
          <p14:tracePt t="268529" x="10741025" y="5016500"/>
          <p14:tracePt t="268537" x="10717213" y="5016500"/>
          <p14:tracePt t="268546" x="10685463" y="5016500"/>
          <p14:tracePt t="268553" x="10669588" y="5016500"/>
          <p14:tracePt t="268562" x="10653713" y="5016500"/>
          <p14:tracePt t="268570" x="10637838" y="5016500"/>
          <p14:tracePt t="268578" x="10629900" y="5016500"/>
          <p14:tracePt t="268586" x="10612438" y="5024438"/>
          <p14:tracePt t="268602" x="10604500" y="5032375"/>
          <p14:tracePt t="268618" x="10596563" y="5040313"/>
          <p14:tracePt t="268626" x="10596563" y="5048250"/>
          <p14:tracePt t="268635" x="10596563" y="5056188"/>
          <p14:tracePt t="268642" x="10596563" y="5064125"/>
          <p14:tracePt t="268650" x="10596563" y="5072063"/>
          <p14:tracePt t="268657" x="10596563" y="5080000"/>
          <p14:tracePt t="268665" x="10588625" y="5080000"/>
          <p14:tracePt t="268673" x="10588625" y="5087938"/>
          <p14:tracePt t="268689" x="10588625" y="5095875"/>
          <p14:tracePt t="268748" x="10588625" y="5103813"/>
          <p14:tracePt t="268763" x="10588625" y="5111750"/>
          <p14:tracePt t="268916" x="10580688" y="5111750"/>
          <p14:tracePt t="268923" x="10572750" y="5111750"/>
          <p14:tracePt t="268933" x="10564813" y="5111750"/>
          <p14:tracePt t="268939" x="10533063" y="5072063"/>
          <p14:tracePt t="268947" x="10493375" y="5008563"/>
          <p14:tracePt t="268955" x="10469563" y="4879975"/>
          <p14:tracePt t="268962" x="10429875" y="4673600"/>
          <p14:tracePt t="268982" x="10287000" y="4035425"/>
          <p14:tracePt t="268986" x="10126663" y="3660775"/>
          <p14:tracePt t="268994" x="9975850" y="3302000"/>
          <p14:tracePt t="269002" x="9752013" y="2901950"/>
          <p14:tracePt t="269010" x="9512300" y="2551113"/>
          <p14:tracePt t="269019" x="9297988" y="2233613"/>
          <p14:tracePt t="269026" x="9129713" y="1993900"/>
          <p14:tracePt t="269034" x="8923338" y="1778000"/>
          <p14:tracePt t="269042" x="8739188" y="1643063"/>
          <p14:tracePt t="269050" x="8588375" y="1547813"/>
          <p14:tracePt t="269058" x="8459788" y="1474788"/>
          <p14:tracePt t="269067" x="8372475" y="1427163"/>
          <p14:tracePt t="269074" x="8308975" y="1395413"/>
          <p14:tracePt t="269084" x="8261350" y="1371600"/>
          <p14:tracePt t="269090" x="8221663" y="1347788"/>
          <p14:tracePt t="269100" x="8197850" y="1347788"/>
          <p14:tracePt t="269106" x="8189913" y="1347788"/>
          <p14:tracePt t="269114" x="8180388" y="1347788"/>
          <p14:tracePt t="269130" x="8172450" y="1347788"/>
          <p14:tracePt t="269219" x="8172450" y="1339850"/>
          <p14:tracePt t="269227" x="8148638" y="1331913"/>
          <p14:tracePt t="269235" x="8132763" y="1316038"/>
          <p14:tracePt t="269244" x="8108950" y="1300163"/>
          <p14:tracePt t="269254" x="8101013" y="1284288"/>
          <p14:tracePt t="269258" x="8085138" y="1276350"/>
          <p14:tracePt t="269268" x="8085138" y="1268413"/>
          <p14:tracePt t="269451" x="8077200" y="1268413"/>
          <p14:tracePt t="269469" x="8061325" y="1268413"/>
          <p14:tracePt t="269476" x="8045450" y="1268413"/>
          <p14:tracePt t="269483" x="8013700" y="1268413"/>
          <p14:tracePt t="269491" x="7981950" y="1268413"/>
          <p14:tracePt t="269498" x="7942263" y="1268413"/>
          <p14:tracePt t="269506" x="7886700" y="1268413"/>
          <p14:tracePt t="269514" x="7829550" y="1268413"/>
          <p14:tracePt t="269522" x="7766050" y="1268413"/>
          <p14:tracePt t="269530" x="7694613" y="1268413"/>
          <p14:tracePt t="269538" x="7631113" y="1276350"/>
          <p14:tracePt t="269546" x="7575550" y="1284288"/>
          <p14:tracePt t="269555" x="7504113" y="1300163"/>
          <p14:tracePt t="269561" x="7454900" y="1308100"/>
          <p14:tracePt t="269569" x="7399338" y="1323975"/>
          <p14:tracePt t="269577" x="7335838" y="1347788"/>
          <p14:tracePt t="269586" x="7296150" y="1363663"/>
          <p14:tracePt t="269593" x="7248525" y="1395413"/>
          <p14:tracePt t="269601" x="7200900" y="1419225"/>
          <p14:tracePt t="269609" x="7169150" y="1435100"/>
          <p14:tracePt t="269617" x="7145338" y="1466850"/>
          <p14:tracePt t="269625" x="7119938" y="1490663"/>
          <p14:tracePt t="269634" x="7104063" y="1522413"/>
          <p14:tracePt t="269641" x="7096125" y="1547813"/>
          <p14:tracePt t="269649" x="7080250" y="1587500"/>
          <p14:tracePt t="269657" x="7072313" y="1611313"/>
          <p14:tracePt t="269665" x="7072313" y="1651000"/>
          <p14:tracePt t="269673" x="7072313" y="1682750"/>
          <p14:tracePt t="269681" x="7072313" y="1730375"/>
          <p14:tracePt t="269689" x="7072313" y="1770063"/>
          <p14:tracePt t="269697" x="7088188" y="1817688"/>
          <p14:tracePt t="269706" x="7104063" y="1865313"/>
          <p14:tracePt t="269714" x="7127875" y="1898650"/>
          <p14:tracePt t="269722" x="7153275" y="1946275"/>
          <p14:tracePt t="269730" x="7177088" y="1993900"/>
          <p14:tracePt t="269738" x="7192963" y="2033588"/>
          <p14:tracePt t="269746" x="7216775" y="2073275"/>
          <p14:tracePt t="269754" x="7240588" y="2105025"/>
          <p14:tracePt t="269762" x="7280275" y="2136775"/>
          <p14:tracePt t="269771" x="7319963" y="2168525"/>
          <p14:tracePt t="269778" x="7351713" y="2200275"/>
          <p14:tracePt t="269787" x="7415213" y="2224088"/>
          <p14:tracePt t="269794" x="7470775" y="2249488"/>
          <p14:tracePt t="269804" x="7527925" y="2265363"/>
          <p14:tracePt t="269810" x="7583488" y="2273300"/>
          <p14:tracePt t="269821" x="7654925" y="2281238"/>
          <p14:tracePt t="269826" x="7726363" y="2281238"/>
          <p14:tracePt t="269834" x="7813675" y="2281238"/>
          <p14:tracePt t="269842" x="7886700" y="2281238"/>
          <p14:tracePt t="269850" x="7981950" y="2281238"/>
          <p14:tracePt t="269858" x="8069263" y="2273300"/>
          <p14:tracePt t="269866" x="8156575" y="2257425"/>
          <p14:tracePt t="269874" x="8245475" y="2216150"/>
          <p14:tracePt t="269882" x="8332788" y="2192338"/>
          <p14:tracePt t="269890" x="8404225" y="2152650"/>
          <p14:tracePt t="269898" x="8467725" y="2112963"/>
          <p14:tracePt t="269906" x="8540750" y="2081213"/>
          <p14:tracePt t="269914" x="8588375" y="2041525"/>
          <p14:tracePt t="269923" x="8636000" y="2001838"/>
          <p14:tracePt t="269930" x="8651875" y="1962150"/>
          <p14:tracePt t="269937" x="8675688" y="1914525"/>
          <p14:tracePt t="269946" x="8683625" y="1873250"/>
          <p14:tracePt t="269954" x="8691563" y="1817688"/>
          <p14:tracePt t="269962" x="8691563" y="1770063"/>
          <p14:tracePt t="269972" x="8691563" y="1722438"/>
          <p14:tracePt t="269989" x="8691563" y="1643063"/>
          <p14:tracePt t="269993" x="8675688" y="1603375"/>
          <p14:tracePt t="270003" x="8651875" y="1555750"/>
          <p14:tracePt t="270009" x="8636000" y="1530350"/>
          <p14:tracePt t="270017" x="8612188" y="1490663"/>
          <p14:tracePt t="270025" x="8604250" y="1466850"/>
          <p14:tracePt t="270033" x="8588375" y="1443038"/>
          <p14:tracePt t="270041" x="8556625" y="1411288"/>
          <p14:tracePt t="270049" x="8531225" y="1387475"/>
          <p14:tracePt t="270057" x="8507413" y="1355725"/>
          <p14:tracePt t="270065" x="8483600" y="1323975"/>
          <p14:tracePt t="270073" x="8459788" y="1308100"/>
          <p14:tracePt t="270081" x="8435975" y="1284288"/>
          <p14:tracePt t="270090" x="8404225" y="1268413"/>
          <p14:tracePt t="270097" x="8380413" y="1244600"/>
          <p14:tracePt t="270106" x="8340725" y="1228725"/>
          <p14:tracePt t="270113" x="8308975" y="1220788"/>
          <p14:tracePt t="270122" x="8269288" y="1204913"/>
          <p14:tracePt t="270129" x="8237538" y="1187450"/>
          <p14:tracePt t="270138" x="8189913" y="1187450"/>
          <p14:tracePt t="270145" x="8148638" y="1179513"/>
          <p14:tracePt t="270154" x="8101013" y="1179513"/>
          <p14:tracePt t="270161" x="8061325" y="1179513"/>
          <p14:tracePt t="270171" x="8013700" y="1179513"/>
          <p14:tracePt t="270178" x="7974013" y="1179513"/>
          <p14:tracePt t="270190" x="7918450" y="1187450"/>
          <p14:tracePt t="270194" x="7862888" y="1187450"/>
          <p14:tracePt t="270203" x="7821613" y="1204913"/>
          <p14:tracePt t="270212" x="7773988" y="1212850"/>
          <p14:tracePt t="270219" x="7726363" y="1228725"/>
          <p14:tracePt t="270227" x="7694613" y="1236663"/>
          <p14:tracePt t="270235" x="7670800" y="1244600"/>
          <p14:tracePt t="270244" x="7639050" y="1260475"/>
          <p14:tracePt t="270250" x="7615238" y="1276350"/>
          <p14:tracePt t="270258" x="7599363" y="1284288"/>
          <p14:tracePt t="270266" x="7575550" y="1300163"/>
          <p14:tracePt t="270275" x="7567613" y="1308100"/>
          <p14:tracePt t="270282" x="7551738" y="1323975"/>
          <p14:tracePt t="270290" x="7535863" y="1331913"/>
          <p14:tracePt t="270298" x="7527925" y="1347788"/>
          <p14:tracePt t="270306" x="7512050" y="1371600"/>
          <p14:tracePt t="270314" x="7504113" y="1387475"/>
          <p14:tracePt t="270323" x="7486650" y="1403350"/>
          <p14:tracePt t="270330" x="7478713" y="1427163"/>
          <p14:tracePt t="270339" x="7462838" y="1466850"/>
          <p14:tracePt t="270346" x="7446963" y="1490663"/>
          <p14:tracePt t="270356" x="7439025" y="1522413"/>
          <p14:tracePt t="270362" x="7439025" y="1547813"/>
          <p14:tracePt t="270370" x="7431088" y="1587500"/>
          <p14:tracePt t="270378" x="7423150" y="1619250"/>
          <p14:tracePt t="270386" x="7423150" y="1643063"/>
          <p14:tracePt t="270394" x="7423150" y="1674813"/>
          <p14:tracePt t="270402" x="7423150" y="1698625"/>
          <p14:tracePt t="270410" x="7423150" y="1730375"/>
          <p14:tracePt t="270418" x="7423150" y="1762125"/>
          <p14:tracePt t="270426" x="7431088" y="1801813"/>
          <p14:tracePt t="270434" x="7439025" y="1841500"/>
          <p14:tracePt t="270442" x="7439025" y="1865313"/>
          <p14:tracePt t="270450" x="7454900" y="1906588"/>
          <p14:tracePt t="270458" x="7470775" y="1930400"/>
          <p14:tracePt t="270466" x="7478713" y="1962150"/>
          <p14:tracePt t="270474" x="7504113" y="1985963"/>
          <p14:tracePt t="270482" x="7519988" y="2001838"/>
          <p14:tracePt t="270490" x="7535863" y="2025650"/>
          <p14:tracePt t="270498" x="7559675" y="2041525"/>
          <p14:tracePt t="270507" x="7591425" y="2065338"/>
          <p14:tracePt t="270514" x="7631113" y="2089150"/>
          <p14:tracePt t="270523" x="7662863" y="2097088"/>
          <p14:tracePt t="270530" x="7710488" y="2112963"/>
          <p14:tracePt t="270540" x="7750175" y="2120900"/>
          <p14:tracePt t="270546" x="7805738" y="2128838"/>
          <p14:tracePt t="270554" x="7862888" y="2128838"/>
          <p14:tracePt t="270562" x="7926388" y="2128838"/>
          <p14:tracePt t="270570" x="7989888" y="2128838"/>
          <p14:tracePt t="270578" x="8077200" y="2128838"/>
          <p14:tracePt t="270586" x="8148638" y="2112963"/>
          <p14:tracePt t="270594" x="8237538" y="2097088"/>
          <p14:tracePt t="270602" x="8316913" y="2073275"/>
          <p14:tracePt t="270610" x="8412163" y="2041525"/>
          <p14:tracePt t="270618" x="8491538" y="2017713"/>
          <p14:tracePt t="270627" x="8556625" y="1985963"/>
          <p14:tracePt t="270634" x="8628063" y="1954213"/>
          <p14:tracePt t="270642" x="8683625" y="1906588"/>
          <p14:tracePt t="270649" x="8723313" y="1865313"/>
          <p14:tracePt t="270657" x="8763000" y="1817688"/>
          <p14:tracePt t="270665" x="8786813" y="1770063"/>
          <p14:tracePt t="270673" x="8810625" y="1738313"/>
          <p14:tracePt t="270681" x="8818563" y="1698625"/>
          <p14:tracePt t="270689" x="8826500" y="1674813"/>
          <p14:tracePt t="270697" x="8826500" y="1643063"/>
          <p14:tracePt t="270706" x="8826500" y="1611313"/>
          <p14:tracePt t="270713" x="8826500" y="1579563"/>
          <p14:tracePt t="270722" x="8818563" y="1555750"/>
          <p14:tracePt t="270729" x="8794750" y="1514475"/>
          <p14:tracePt t="270737" x="8770938" y="1490663"/>
          <p14:tracePt t="270745" x="8755063" y="1458913"/>
          <p14:tracePt t="270753" x="8739188" y="1443038"/>
          <p14:tracePt t="270761" x="8699500" y="1411288"/>
          <p14:tracePt t="270769" x="8667750" y="1379538"/>
          <p14:tracePt t="270777" x="8643938" y="1363663"/>
          <p14:tracePt t="270786" x="8604250" y="1339850"/>
          <p14:tracePt t="270795" x="8572500" y="1308100"/>
          <p14:tracePt t="270802" x="8523288" y="1284288"/>
          <p14:tracePt t="270810" x="8467725" y="1260475"/>
          <p14:tracePt t="270818" x="8412163" y="1236663"/>
          <p14:tracePt t="270826" x="8348663" y="1212850"/>
          <p14:tracePt t="270834" x="8269288" y="1195388"/>
          <p14:tracePt t="270842" x="8197850" y="1171575"/>
          <p14:tracePt t="270850" x="8116888" y="1155700"/>
          <p14:tracePt t="270859" x="8029575" y="1139825"/>
          <p14:tracePt t="270866" x="7958138" y="1131888"/>
          <p14:tracePt t="270875" x="7870825" y="1131888"/>
          <p14:tracePt t="270881" x="7805738" y="1123950"/>
          <p14:tracePt t="270890" x="7742238" y="1123950"/>
          <p14:tracePt t="270897" x="7678738" y="1123950"/>
          <p14:tracePt t="270907" x="7623175" y="1123950"/>
          <p14:tracePt t="270913" x="7583488" y="1123950"/>
          <p14:tracePt t="270921" x="7543800" y="1139825"/>
          <p14:tracePt t="270929" x="7519988" y="1147763"/>
          <p14:tracePt t="270937" x="7496175" y="1163638"/>
          <p14:tracePt t="270946" x="7470775" y="1171575"/>
          <p14:tracePt t="270954" x="7454900" y="1187450"/>
          <p14:tracePt t="270962" x="7446963" y="1204913"/>
          <p14:tracePt t="270970" x="7431088" y="1220788"/>
          <p14:tracePt t="270980" x="7423150" y="1244600"/>
          <p14:tracePt t="270986" x="7415213" y="1268413"/>
          <p14:tracePt t="270994" x="7399338" y="1300163"/>
          <p14:tracePt t="271002" x="7391400" y="1331913"/>
          <p14:tracePt t="271010" x="7383463" y="1371600"/>
          <p14:tracePt t="271018" x="7375525" y="1403350"/>
          <p14:tracePt t="271027" x="7367588" y="1435100"/>
          <p14:tracePt t="271034" x="7359650" y="1482725"/>
          <p14:tracePt t="271043" x="7351713" y="1506538"/>
          <p14:tracePt t="271050" x="7343775" y="1555750"/>
          <p14:tracePt t="271060" x="7343775" y="1587500"/>
          <p14:tracePt t="271066" x="7335838" y="1627188"/>
          <p14:tracePt t="271076" x="7335838" y="1658938"/>
          <p14:tracePt t="271082" x="7335838" y="1698625"/>
          <p14:tracePt t="271093" x="7335838" y="1730375"/>
          <p14:tracePt t="271098" x="7335838" y="1762125"/>
          <p14:tracePt t="271106" x="7335838" y="1785938"/>
          <p14:tracePt t="271114" x="7343775" y="1809750"/>
          <p14:tracePt t="271122" x="7351713" y="1833563"/>
          <p14:tracePt t="271130" x="7351713" y="1849438"/>
          <p14:tracePt t="271138" x="7367588" y="1873250"/>
          <p14:tracePt t="271146" x="7383463" y="1906588"/>
          <p14:tracePt t="271153" x="7407275" y="1922463"/>
          <p14:tracePt t="271162" x="7431088" y="1946275"/>
          <p14:tracePt t="271169" x="7446963" y="1954213"/>
          <p14:tracePt t="271177" x="7478713" y="1978025"/>
          <p14:tracePt t="271185" x="7512050" y="1993900"/>
          <p14:tracePt t="271194" x="7543800" y="2001838"/>
          <p14:tracePt t="271202" x="7575550" y="2017713"/>
          <p14:tracePt t="271209" x="7623175" y="2033588"/>
          <p14:tracePt t="271217" x="7678738" y="2049463"/>
          <p14:tracePt t="271226" x="7734300" y="2057400"/>
          <p14:tracePt t="271233" x="7797800" y="2073275"/>
          <p14:tracePt t="271243" x="7878763" y="2081213"/>
          <p14:tracePt t="271249" x="7950200" y="2081213"/>
          <p14:tracePt t="271259" x="8021638" y="2089150"/>
          <p14:tracePt t="271265" x="8101013" y="2089150"/>
          <p14:tracePt t="271273" x="8164513" y="2089150"/>
          <p14:tracePt t="271281" x="8237538" y="2089150"/>
          <p14:tracePt t="271289" x="8308975" y="2089150"/>
          <p14:tracePt t="271297" x="8380413" y="2073275"/>
          <p14:tracePt t="271305" x="8435975" y="2049463"/>
          <p14:tracePt t="271313" x="8491538" y="2025650"/>
          <p14:tracePt t="271321" x="8540750" y="1993900"/>
          <p14:tracePt t="271329" x="8580438" y="1962150"/>
          <p14:tracePt t="271337" x="8612188" y="1922463"/>
          <p14:tracePt t="271345" x="8628063" y="1890713"/>
          <p14:tracePt t="271353" x="8643938" y="1841500"/>
          <p14:tracePt t="271362" x="8643938" y="1785938"/>
          <p14:tracePt t="271369" x="8643938" y="1730375"/>
          <p14:tracePt t="271377" x="8643938" y="1682750"/>
          <p14:tracePt t="271385" x="8636000" y="1627188"/>
          <p14:tracePt t="271393" x="8620125" y="1571625"/>
          <p14:tracePt t="271401" x="8596313" y="1522413"/>
          <p14:tracePt t="271410" x="8572500" y="1474788"/>
          <p14:tracePt t="271417" x="8556625" y="1435100"/>
          <p14:tracePt t="271427" x="8540750" y="1403350"/>
          <p14:tracePt t="271433" x="8523288" y="1371600"/>
          <p14:tracePt t="271443" x="8515350" y="1355725"/>
          <p14:tracePt t="271449" x="8499475" y="1339850"/>
          <p14:tracePt t="271457" x="8491538" y="1323975"/>
          <p14:tracePt t="271465" x="8475663" y="1308100"/>
          <p14:tracePt t="271473" x="8475663" y="1300163"/>
          <p14:tracePt t="271484" x="8467725" y="1284288"/>
          <p14:tracePt t="271491" x="8459788" y="1284288"/>
          <p14:tracePt t="271498" x="8459788" y="1276350"/>
          <p14:tracePt t="271818" x="8459788" y="1284288"/>
          <p14:tracePt t="271827" x="8451850" y="1292225"/>
          <p14:tracePt t="271835" x="8443913" y="1308100"/>
          <p14:tracePt t="271843" x="8443913" y="1323975"/>
          <p14:tracePt t="271850" x="8435975" y="1339850"/>
          <p14:tracePt t="271859" x="8428038" y="1347788"/>
          <p14:tracePt t="271867" x="8428038" y="1371600"/>
          <p14:tracePt t="271874" x="8420100" y="1379538"/>
          <p14:tracePt t="271882" x="8420100" y="1387475"/>
          <p14:tracePt t="271890" x="8412163" y="1387475"/>
          <p14:tracePt t="272019" x="8404225" y="1387475"/>
          <p14:tracePt t="272027" x="8380413" y="1379538"/>
          <p14:tracePt t="272035" x="8340725" y="1363663"/>
          <p14:tracePt t="272043" x="8293100" y="1339850"/>
          <p14:tracePt t="272050" x="8221663" y="1323975"/>
          <p14:tracePt t="272057" x="8148638" y="1300163"/>
          <p14:tracePt t="272066" x="8069263" y="1284288"/>
          <p14:tracePt t="272074" x="7974013" y="1260475"/>
          <p14:tracePt t="272082" x="7854950" y="1236663"/>
          <p14:tracePt t="272090" x="7710488" y="1220788"/>
          <p14:tracePt t="272098" x="7551738" y="1195388"/>
          <p14:tracePt t="272105" x="7343775" y="1171575"/>
          <p14:tracePt t="272115" x="7135813" y="1147763"/>
          <p14:tracePt t="272122" x="6921500" y="1147763"/>
          <p14:tracePt t="272132" x="6650038" y="1123950"/>
          <p14:tracePt t="272138" x="6410325" y="1108075"/>
          <p14:tracePt t="272147" x="6148388" y="1108075"/>
          <p14:tracePt t="272154" x="5908675" y="1108075"/>
          <p14:tracePt t="272164" x="5653088" y="1108075"/>
          <p14:tracePt t="272170" x="5478463" y="1108075"/>
          <p14:tracePt t="272178" x="5238750" y="1108075"/>
          <p14:tracePt t="272186" x="5064125" y="1108075"/>
          <p14:tracePt t="272194" x="4848225" y="1108075"/>
          <p14:tracePt t="272202" x="4687888" y="1108075"/>
          <p14:tracePt t="272210" x="4489450" y="1123950"/>
          <p14:tracePt t="272218" x="4329113" y="1131888"/>
          <p14:tracePt t="272226" x="4225925" y="1139825"/>
          <p14:tracePt t="272234" x="4273550" y="1084263"/>
          <p14:tracePt t="272242" x="4410075" y="909638"/>
          <p14:tracePt t="272250" x="4441825" y="828675"/>
          <p14:tracePt t="272258" x="4352925" y="836613"/>
          <p14:tracePt t="272266" x="4257675" y="844550"/>
          <p14:tracePt t="272274" x="4162425" y="852488"/>
          <p14:tracePt t="272282" x="4083050" y="862013"/>
          <p14:tracePt t="272290" x="4011613" y="869950"/>
          <p14:tracePt t="272299" x="3938588" y="877888"/>
          <p14:tracePt t="272306" x="3898900" y="877888"/>
          <p14:tracePt t="272315" x="3851275" y="885825"/>
          <p14:tracePt t="272322" x="3811588" y="885825"/>
          <p14:tracePt t="272332" x="3763963" y="893763"/>
          <p14:tracePt t="272338" x="3732213" y="893763"/>
          <p14:tracePt t="272346" x="3692525" y="901700"/>
          <p14:tracePt t="272354" x="3643313" y="901700"/>
          <p14:tracePt t="272362" x="3611563" y="901700"/>
          <p14:tracePt t="272370" x="3571875" y="909638"/>
          <p14:tracePt t="272378" x="3548063" y="909638"/>
          <p14:tracePt t="272386" x="3524250" y="909638"/>
          <p14:tracePt t="272394" x="3500438" y="909638"/>
          <p14:tracePt t="272402" x="3484563" y="909638"/>
          <p14:tracePt t="272410" x="3476625" y="917575"/>
          <p14:tracePt t="272418" x="3468688" y="925513"/>
          <p14:tracePt t="272426" x="3460750" y="925513"/>
          <p14:tracePt t="272442" x="3460750" y="933450"/>
          <p14:tracePt t="272450" x="3444875" y="941388"/>
          <p14:tracePt t="272458" x="3436938" y="957263"/>
          <p14:tracePt t="272466" x="3421063" y="981075"/>
          <p14:tracePt t="272474" x="3405188" y="1012825"/>
          <p14:tracePt t="272483" x="3381375" y="1052513"/>
          <p14:tracePt t="272490" x="3357563" y="1084263"/>
          <p14:tracePt t="272500" x="3333750" y="1131888"/>
          <p14:tracePt t="272506" x="3308350" y="1171575"/>
          <p14:tracePt t="272516" x="3284538" y="1220788"/>
          <p14:tracePt t="272522" x="3260725" y="1252538"/>
          <p14:tracePt t="272530" x="3252788" y="1284288"/>
          <p14:tracePt t="272538" x="3236913" y="1316038"/>
          <p14:tracePt t="272546" x="3221038" y="1347788"/>
          <p14:tracePt t="272554" x="3205163" y="1379538"/>
          <p14:tracePt t="272561" x="3197225" y="1403350"/>
          <p14:tracePt t="272570" x="3181350" y="1443038"/>
          <p14:tracePt t="272578" x="3173413" y="1466850"/>
          <p14:tracePt t="272586" x="3165475" y="1490663"/>
          <p14:tracePt t="272594" x="3165475" y="1514475"/>
          <p14:tracePt t="272602" x="3157538" y="1538288"/>
          <p14:tracePt t="272609" x="3157538" y="1555750"/>
          <p14:tracePt t="272618" x="3157538" y="1571625"/>
          <p14:tracePt t="272626" x="3157538" y="1595438"/>
          <p14:tracePt t="272634" x="3157538" y="1603375"/>
          <p14:tracePt t="272642" x="3157538" y="1611313"/>
          <p14:tracePt t="272649" x="3157538" y="1627188"/>
          <p14:tracePt t="272657" x="3173413" y="1635125"/>
          <p14:tracePt t="272665" x="3173413" y="1643063"/>
          <p14:tracePt t="272673" x="3197225" y="1658938"/>
          <p14:tracePt t="272682" x="3213100" y="1666875"/>
          <p14:tracePt t="272689" x="3228975" y="1674813"/>
          <p14:tracePt t="272699" x="3252788" y="1690688"/>
          <p14:tracePt t="272705" x="3292475" y="1714500"/>
          <p14:tracePt t="272713" x="3325813" y="1722438"/>
          <p14:tracePt t="272721" x="3373438" y="1738313"/>
          <p14:tracePt t="272729" x="3429000" y="1762125"/>
          <p14:tracePt t="272738" x="3476625" y="1770063"/>
          <p14:tracePt t="272746" x="3540125" y="1785938"/>
          <p14:tracePt t="272755" x="3587750" y="1793875"/>
          <p14:tracePt t="272762" x="3643313" y="1793875"/>
          <p14:tracePt t="272769" x="3684588" y="1793875"/>
          <p14:tracePt t="272777" x="3748088" y="1793875"/>
          <p14:tracePt t="272785" x="3787775" y="1793875"/>
          <p14:tracePt t="272793" x="3843338" y="1793875"/>
          <p14:tracePt t="272801" x="3883025" y="1793875"/>
          <p14:tracePt t="272809" x="3922713" y="1778000"/>
          <p14:tracePt t="272817" x="3954463" y="1762125"/>
          <p14:tracePt t="272825" x="3970338" y="1730375"/>
          <p14:tracePt t="272833" x="3986213" y="1706563"/>
          <p14:tracePt t="272841" x="3986213" y="1674813"/>
          <p14:tracePt t="272849" x="3986213" y="1643063"/>
          <p14:tracePt t="272857" x="3978275" y="1619250"/>
          <p14:tracePt t="272866" x="3954463" y="1579563"/>
          <p14:tracePt t="272873" x="3922713" y="1547813"/>
          <p14:tracePt t="272882" x="3883025" y="1514475"/>
          <p14:tracePt t="272889" x="3843338" y="1490663"/>
          <p14:tracePt t="272897" x="3811588" y="1474788"/>
          <p14:tracePt t="272905" x="3771900" y="1458913"/>
          <p14:tracePt t="272913" x="3724275" y="1435100"/>
          <p14:tracePt t="272924" x="3692525" y="1427163"/>
          <p14:tracePt t="272930" x="3635375" y="1419225"/>
          <p14:tracePt t="272939" x="3595688" y="1419225"/>
          <p14:tracePt t="272946" x="3548063" y="1419225"/>
          <p14:tracePt t="272954" x="3508375" y="1419225"/>
          <p14:tracePt t="272962" x="3476625" y="1419225"/>
          <p14:tracePt t="272970" x="3444875" y="1419225"/>
          <p14:tracePt t="272978" x="3421063" y="1419225"/>
          <p14:tracePt t="272990" x="3397250" y="1419225"/>
          <p14:tracePt t="272994" x="3373438" y="1427163"/>
          <p14:tracePt t="273004" x="3357563" y="1427163"/>
          <p14:tracePt t="273010" x="3349625" y="1435100"/>
          <p14:tracePt t="273020" x="3333750" y="1443038"/>
          <p14:tracePt t="273026" x="3333750" y="1450975"/>
          <p14:tracePt t="273037" x="3317875" y="1458913"/>
          <p14:tracePt t="273042" x="3317875" y="1466850"/>
          <p14:tracePt t="273053" x="3308350" y="1474788"/>
          <p14:tracePt t="273059" x="3300413" y="1490663"/>
          <p14:tracePt t="273069" x="3300413" y="1498600"/>
          <p14:tracePt t="273074" x="3284538" y="1514475"/>
          <p14:tracePt t="273083" x="3284538" y="1522413"/>
          <p14:tracePt t="273090" x="3268663" y="1538288"/>
          <p14:tracePt t="273098" x="3260725" y="1555750"/>
          <p14:tracePt t="273106" x="3244850" y="1571625"/>
          <p14:tracePt t="273114" x="3236913" y="1587500"/>
          <p14:tracePt t="273123" x="3228975" y="1603375"/>
          <p14:tracePt t="273130" x="3221038" y="1619250"/>
          <p14:tracePt t="273139" x="3221038" y="1627188"/>
          <p14:tracePt t="273147" x="3221038" y="1635125"/>
          <p14:tracePt t="273154" x="3221038" y="1651000"/>
          <p14:tracePt t="273161" x="3221038" y="1658938"/>
          <p14:tracePt t="273177" x="3221038" y="1674813"/>
          <p14:tracePt t="273186" x="3228975" y="1682750"/>
          <p14:tracePt t="273193" x="3236913" y="1690688"/>
          <p14:tracePt t="273201" x="3252788" y="1698625"/>
          <p14:tracePt t="273209" x="3268663" y="1714500"/>
          <p14:tracePt t="273223" x="3284538" y="1714500"/>
          <p14:tracePt t="273228" x="3300413" y="1730375"/>
          <p14:tracePt t="273238" x="3308350" y="1738313"/>
          <p14:tracePt t="273243" x="3333750" y="1746250"/>
          <p14:tracePt t="273251" x="3349625" y="1754188"/>
          <p14:tracePt t="273259" x="3373438" y="1770063"/>
          <p14:tracePt t="273267" x="3397250" y="1778000"/>
          <p14:tracePt t="273275" x="3429000" y="1793875"/>
          <p14:tracePt t="273283" x="3460750" y="1801813"/>
          <p14:tracePt t="273291" x="3484563" y="1801813"/>
          <p14:tracePt t="273299" x="3508375" y="1809750"/>
          <p14:tracePt t="273306" x="3532188" y="1809750"/>
          <p14:tracePt t="273314" x="3556000" y="1817688"/>
          <p14:tracePt t="273322" x="3571875" y="1817688"/>
          <p14:tracePt t="273329" x="3595688" y="1817688"/>
          <p14:tracePt t="273338" x="3603625" y="1817688"/>
          <p14:tracePt t="273346" x="3611563" y="1817688"/>
          <p14:tracePt t="273354" x="3611563" y="1825625"/>
          <p14:tracePt t="273402" x="3611563" y="1833563"/>
          <p14:tracePt t="273410" x="3603625" y="1833563"/>
          <p14:tracePt t="273419" x="3595688" y="1833563"/>
          <p14:tracePt t="273426" x="3587750" y="1833563"/>
          <p14:tracePt t="273434" x="3571875" y="1841500"/>
          <p14:tracePt t="273442" x="3548063" y="1841500"/>
          <p14:tracePt t="273450" x="3532188" y="1849438"/>
          <p14:tracePt t="273458" x="3508375" y="1849438"/>
          <p14:tracePt t="273466" x="3492500" y="1857375"/>
          <p14:tracePt t="273474" x="3468688" y="1857375"/>
          <p14:tracePt t="273481" x="3452813" y="1857375"/>
          <p14:tracePt t="273490" x="3436938" y="1857375"/>
          <p14:tracePt t="273498" x="3413125" y="1857375"/>
          <p14:tracePt t="273506" x="3397250" y="1857375"/>
          <p14:tracePt t="273513" x="3381375" y="1857375"/>
          <p14:tracePt t="273522" x="3357563" y="1857375"/>
          <p14:tracePt t="273529" x="3341688" y="1857375"/>
          <p14:tracePt t="273537" x="3333750" y="1857375"/>
          <p14:tracePt t="273546" x="3317875" y="1857375"/>
          <p14:tracePt t="273555" x="3308350" y="1857375"/>
          <p14:tracePt t="274746" x="3308350" y="1849438"/>
          <p14:tracePt t="274754" x="3300413" y="1833563"/>
          <p14:tracePt t="274762" x="3284538" y="1833563"/>
          <p14:tracePt t="274771" x="3276600" y="1825625"/>
          <p14:tracePt t="274778" x="3268663" y="1817688"/>
          <p14:tracePt t="274785" x="3252788" y="1817688"/>
          <p14:tracePt t="274794" x="3252788" y="1809750"/>
          <p14:tracePt t="274802" x="3244850" y="1801813"/>
          <p14:tracePt t="274834" x="3244850" y="1793875"/>
          <p14:tracePt t="274859" x="3244850" y="1785938"/>
          <p14:tracePt t="274907" x="3244850" y="1778000"/>
          <p14:tracePt t="274930" x="3244850" y="1770063"/>
          <p14:tracePt t="274937" x="3252788" y="1770063"/>
          <p14:tracePt t="274953" x="3260725" y="1770063"/>
          <p14:tracePt t="274969" x="3268663" y="1762125"/>
          <p14:tracePt t="274985" x="3276600" y="1762125"/>
          <p14:tracePt t="274993" x="3284538" y="1754188"/>
          <p14:tracePt t="275001" x="3292475" y="1746250"/>
          <p14:tracePt t="275009" x="3308350" y="1746250"/>
          <p14:tracePt t="275017" x="3325813" y="1738313"/>
          <p14:tracePt t="275026" x="3333750" y="1738313"/>
          <p14:tracePt t="275033" x="3349625" y="1730375"/>
          <p14:tracePt t="275041" x="3365500" y="1730375"/>
          <p14:tracePt t="275049" x="3381375" y="1730375"/>
          <p14:tracePt t="275057" x="3397250" y="1730375"/>
          <p14:tracePt t="275065" x="3413125" y="1730375"/>
          <p14:tracePt t="275073" x="3436938" y="1730375"/>
          <p14:tracePt t="275082" x="3460750" y="1722438"/>
          <p14:tracePt t="275090" x="3484563" y="1722438"/>
          <p14:tracePt t="275099" x="3508375" y="1722438"/>
          <p14:tracePt t="275106" x="3532188" y="1722438"/>
          <p14:tracePt t="275114" x="3548063" y="1722438"/>
          <p14:tracePt t="275122" x="3571875" y="1722438"/>
          <p14:tracePt t="275131" x="3595688" y="1722438"/>
          <p14:tracePt t="275137" x="3619500" y="1722438"/>
          <p14:tracePt t="275145" x="3635375" y="1722438"/>
          <p14:tracePt t="275153" x="3660775" y="1722438"/>
          <p14:tracePt t="275161" x="3692525" y="1722438"/>
          <p14:tracePt t="275169" x="3716338" y="1722438"/>
          <p14:tracePt t="275177" x="3748088" y="1722438"/>
          <p14:tracePt t="275185" x="3787775" y="1722438"/>
          <p14:tracePt t="275193" x="3819525" y="1722438"/>
          <p14:tracePt t="275201" x="3859213" y="1722438"/>
          <p14:tracePt t="275210" x="3914775" y="1722438"/>
          <p14:tracePt t="275217" x="3970338" y="1714500"/>
          <p14:tracePt t="275227" x="4043363" y="1714500"/>
          <p14:tracePt t="275235" x="4130675" y="1706563"/>
          <p14:tracePt t="275243" x="4217988" y="1698625"/>
          <p14:tracePt t="275251" x="4329113" y="1682750"/>
          <p14:tracePt t="275259" x="4441825" y="1666875"/>
          <p14:tracePt t="275266" x="4560888" y="1651000"/>
          <p14:tracePt t="275274" x="4705350" y="1619250"/>
          <p14:tracePt t="275283" x="4872038" y="1595438"/>
          <p14:tracePt t="275290" x="5014913" y="1579563"/>
          <p14:tracePt t="275300" x="5199063" y="1538288"/>
          <p14:tracePt t="275307" x="5389563" y="1506538"/>
          <p14:tracePt t="275315" x="5557838" y="1474788"/>
          <p14:tracePt t="275322" x="5757863" y="1474788"/>
          <p14:tracePt t="275332" x="5940425" y="1450975"/>
          <p14:tracePt t="275339" x="6116638" y="1435100"/>
          <p14:tracePt t="275347" x="6275388" y="1427163"/>
          <p14:tracePt t="275354" x="6434138" y="1419225"/>
          <p14:tracePt t="275363" x="6578600" y="1395413"/>
          <p14:tracePt t="275370" x="6681788" y="1379538"/>
          <p14:tracePt t="275380" x="6802438" y="1355725"/>
          <p14:tracePt t="275386" x="6913563" y="1323975"/>
          <p14:tracePt t="275397" x="7016750" y="1292225"/>
          <p14:tracePt t="275402" x="7112000" y="1268413"/>
          <p14:tracePt t="275410" x="7208838" y="1244600"/>
          <p14:tracePt t="275418" x="7296150" y="1220788"/>
          <p14:tracePt t="275426" x="7375525" y="1195388"/>
          <p14:tracePt t="275434" x="7415213" y="1179513"/>
          <p14:tracePt t="275442" x="7462838" y="1171575"/>
          <p14:tracePt t="275450" x="7504113" y="1155700"/>
          <p14:tracePt t="275458" x="7519988" y="1139825"/>
          <p14:tracePt t="275467" x="7527925" y="1139825"/>
          <p14:tracePt t="275474" x="7535863" y="1139825"/>
          <p14:tracePt t="275482" x="7535863" y="113188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3DDA1EFC-40D3-41FD-A031-2109230E7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Carbon Materials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43" name="Rectangle 44">
            <a:extLst>
              <a:ext uri="{FF2B5EF4-FFF2-40B4-BE49-F238E27FC236}">
                <a16:creationId xmlns:a16="http://schemas.microsoft.com/office/drawing/2014/main" id="{CEC64B74-3151-43E7-ABCD-4BD51001F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3722" y="737118"/>
            <a:ext cx="4483287" cy="59249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44" name="Rectangle 26">
            <a:extLst>
              <a:ext uri="{FF2B5EF4-FFF2-40B4-BE49-F238E27FC236}">
                <a16:creationId xmlns:a16="http://schemas.microsoft.com/office/drawing/2014/main" id="{F4B724A0-FCEE-4871-A112-CCDDF2C7A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5353" y="737119"/>
            <a:ext cx="3820460" cy="59249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46" name="Picture 34">
            <a:extLst>
              <a:ext uri="{FF2B5EF4-FFF2-40B4-BE49-F238E27FC236}">
                <a16:creationId xmlns:a16="http://schemas.microsoft.com/office/drawing/2014/main" id="{3398B42D-C41B-4AFC-8CDB-40F4E5DE5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528" y="2439582"/>
            <a:ext cx="3591901" cy="2954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23">
            <a:extLst>
              <a:ext uri="{FF2B5EF4-FFF2-40B4-BE49-F238E27FC236}">
                <a16:creationId xmlns:a16="http://schemas.microsoft.com/office/drawing/2014/main" id="{FAE27CD3-40A7-4186-929E-AB1F7F31F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0104" y="774442"/>
            <a:ext cx="1500732" cy="461665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Diamond</a:t>
            </a:r>
          </a:p>
        </p:txBody>
      </p:sp>
      <p:sp>
        <p:nvSpPr>
          <p:cNvPr id="50" name="TextBox 24">
            <a:extLst>
              <a:ext uri="{FF2B5EF4-FFF2-40B4-BE49-F238E27FC236}">
                <a16:creationId xmlns:a16="http://schemas.microsoft.com/office/drawing/2014/main" id="{10BAF788-71C4-4B85-B42F-45EE4D1CC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712" y="764696"/>
            <a:ext cx="1449436" cy="461665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Graphite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7D3BA70D-7DF9-488C-BF76-CF00AE183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2159" y="5362600"/>
            <a:ext cx="1784415" cy="1179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924C42B-ACE1-44BB-A38C-B00886197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878" y="2474112"/>
            <a:ext cx="2175474" cy="2544136"/>
          </a:xfrm>
          <a:prstGeom prst="rect">
            <a:avLst/>
          </a:prstGeom>
        </p:spPr>
      </p:pic>
      <p:sp>
        <p:nvSpPr>
          <p:cNvPr id="53" name="Text Box 5">
            <a:extLst>
              <a:ext uri="{FF2B5EF4-FFF2-40B4-BE49-F238E27FC236}">
                <a16:creationId xmlns:a16="http://schemas.microsoft.com/office/drawing/2014/main" id="{16900A02-43BA-4A6B-A99F-226A8FCB3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991" y="739316"/>
            <a:ext cx="3211264" cy="1015663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Diamond</a:t>
            </a: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 and </a:t>
            </a:r>
            <a:r>
              <a:rPr lang="en-GB" altLang="en-US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graphite</a:t>
            </a: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 are both formed from </a:t>
            </a:r>
            <a:r>
              <a:rPr lang="en-GB" altLang="en-US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carbon</a:t>
            </a: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 atoms.</a:t>
            </a:r>
            <a:endParaRPr lang="en-GB" altLang="en-US" sz="2000" i="1" dirty="0">
              <a:solidFill>
                <a:srgbClr val="FF0000"/>
              </a:solidFill>
              <a:latin typeface="Helvetica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FD459AA-E0C8-4037-BA30-57C369FB09EC}"/>
              </a:ext>
            </a:extLst>
          </p:cNvPr>
          <p:cNvSpPr txBox="1"/>
          <p:nvPr/>
        </p:nvSpPr>
        <p:spPr>
          <a:xfrm>
            <a:off x="4238105" y="5539637"/>
            <a:ext cx="2414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‘Infinite’ 3D array </a:t>
            </a:r>
          </a:p>
          <a:p>
            <a:pPr algn="ctr"/>
            <a:r>
              <a:rPr lang="en-GB" sz="2400" dirty="0"/>
              <a:t>of carbon atoms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4E86DB-A29F-4F4E-A556-74032B5E8309}"/>
              </a:ext>
            </a:extLst>
          </p:cNvPr>
          <p:cNvSpPr txBox="1"/>
          <p:nvPr/>
        </p:nvSpPr>
        <p:spPr>
          <a:xfrm>
            <a:off x="7904220" y="5129790"/>
            <a:ext cx="3525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‘Infinite’ 2D sheets </a:t>
            </a:r>
          </a:p>
          <a:p>
            <a:pPr algn="ctr"/>
            <a:r>
              <a:rPr lang="en-GB" sz="2400" dirty="0"/>
              <a:t>of carbon atoms</a:t>
            </a:r>
          </a:p>
          <a:p>
            <a:pPr algn="ctr"/>
            <a:r>
              <a:rPr lang="en-GB" sz="2400" dirty="0"/>
              <a:t>Layered one on top of each other</a:t>
            </a:r>
          </a:p>
        </p:txBody>
      </p:sp>
      <p:sp>
        <p:nvSpPr>
          <p:cNvPr id="56" name="Text Box 5">
            <a:extLst>
              <a:ext uri="{FF2B5EF4-FFF2-40B4-BE49-F238E27FC236}">
                <a16:creationId xmlns:a16="http://schemas.microsoft.com/office/drawing/2014/main" id="{DA68464B-7809-426E-BF21-83B122538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66" y="5089648"/>
            <a:ext cx="3211264" cy="1323439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They are not nanomaterials as they form </a:t>
            </a:r>
            <a:r>
              <a:rPr lang="en-GB" altLang="en-US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infinite arrays of atoms in 3D</a:t>
            </a: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.</a:t>
            </a:r>
            <a:endParaRPr lang="en-GB" altLang="en-US" sz="2000" i="1" dirty="0">
              <a:solidFill>
                <a:srgbClr val="FF0000"/>
              </a:solidFill>
              <a:latin typeface="Helvetica" panose="020B0604020202020204" pitchFamily="34" charset="0"/>
            </a:endParaRPr>
          </a:p>
        </p:txBody>
      </p:sp>
      <p:sp>
        <p:nvSpPr>
          <p:cNvPr id="59" name="Text Box 5">
            <a:extLst>
              <a:ext uri="{FF2B5EF4-FFF2-40B4-BE49-F238E27FC236}">
                <a16:creationId xmlns:a16="http://schemas.microsoft.com/office/drawing/2014/main" id="{59BF7DFF-F180-43A3-BE05-2554A33DA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237" y="2968796"/>
            <a:ext cx="3211264" cy="707886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They are referred to as </a:t>
            </a:r>
            <a:r>
              <a:rPr lang="en-GB" altLang="en-US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allotropes of carbon</a:t>
            </a:r>
            <a:r>
              <a:rPr lang="en-GB" altLang="en-US" sz="2000" dirty="0">
                <a:solidFill>
                  <a:srgbClr val="000000"/>
                </a:solidFill>
                <a:latin typeface="Helvetica" panose="020B0604020202020204" pitchFamily="34" charset="0"/>
              </a:rPr>
              <a:t>.</a:t>
            </a:r>
            <a:endParaRPr lang="en-GB" altLang="en-US" sz="2000" i="1" dirty="0">
              <a:solidFill>
                <a:srgbClr val="FF0000"/>
              </a:solidFill>
              <a:latin typeface="Helvetica" panose="020B0604020202020204" pitchFamily="34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54BD5D8-808A-4C0E-9379-0FF51530546A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62" name="Picture 27" descr="1_new_crest">
              <a:extLst>
                <a:ext uri="{FF2B5EF4-FFF2-40B4-BE49-F238E27FC236}">
                  <a16:creationId xmlns:a16="http://schemas.microsoft.com/office/drawing/2014/main" id="{2E89F02B-451D-46EB-AE7F-DF40F02FE3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28" descr="3_new_word_marque">
              <a:extLst>
                <a:ext uri="{FF2B5EF4-FFF2-40B4-BE49-F238E27FC236}">
                  <a16:creationId xmlns:a16="http://schemas.microsoft.com/office/drawing/2014/main" id="{A842EE7A-54DA-4A90-8E10-8D774A357F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2" t="20276" r="27749" b="25774"/>
          <a:stretch/>
        </p:blipFill>
        <p:spPr>
          <a:xfrm>
            <a:off x="4793903" y="1326895"/>
            <a:ext cx="1433150" cy="1206437"/>
          </a:xfrm>
          <a:prstGeom prst="rect">
            <a:avLst/>
          </a:prstGeom>
        </p:spPr>
      </p:pic>
      <p:pic>
        <p:nvPicPr>
          <p:cNvPr id="14338" name="Picture 2" descr="Black pencils and Design word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9" t="43049" r="12591" b="15649"/>
          <a:stretch/>
        </p:blipFill>
        <p:spPr bwMode="auto">
          <a:xfrm>
            <a:off x="8720643" y="1289197"/>
            <a:ext cx="2273709" cy="118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50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16"/>
    </mc:Choice>
    <mc:Fallback xmlns="">
      <p:transition spd="slow" advTm="62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 animBg="1"/>
      <p:bldP spid="59" grpId="0" animBg="1"/>
    </p:bldLst>
  </p:timing>
  <p:extLst mod="1">
    <p:ext uri="{3A86A75C-4F4B-4683-9AE1-C65F6400EC91}">
      <p14:laserTraceLst xmlns:p14="http://schemas.microsoft.com/office/powerpoint/2010/main">
        <p14:tracePtLst>
          <p14:tracePt t="11392" x="7535863" y="1123950"/>
          <p14:tracePt t="11410" x="7551738" y="1123950"/>
          <p14:tracePt t="11416" x="7599363" y="1123950"/>
          <p14:tracePt t="11424" x="7631113" y="1123950"/>
          <p14:tracePt t="11432" x="7670800" y="1123950"/>
          <p14:tracePt t="11440" x="7718425" y="1116013"/>
          <p14:tracePt t="11448" x="7766050" y="1116013"/>
          <p14:tracePt t="11455" x="7821613" y="1116013"/>
          <p14:tracePt t="11465" x="7878763" y="1116013"/>
          <p14:tracePt t="11471" x="7942263" y="1116013"/>
          <p14:tracePt t="11480" x="8005763" y="1116013"/>
          <p14:tracePt t="11487" x="8093075" y="1116013"/>
          <p14:tracePt t="11496" x="8197850" y="1108075"/>
          <p14:tracePt t="11504" x="8285163" y="1092200"/>
          <p14:tracePt t="11512" x="8396288" y="1084263"/>
          <p14:tracePt t="11519" x="8507413" y="1076325"/>
          <p14:tracePt t="11528" x="8604250" y="1060450"/>
          <p14:tracePt t="11536" x="8699500" y="1044575"/>
          <p14:tracePt t="11545" x="8802688" y="1012825"/>
          <p14:tracePt t="11551" x="8915400" y="989013"/>
          <p14:tracePt t="11560" x="9050338" y="957263"/>
          <p14:tracePt t="11567" x="9169400" y="941388"/>
          <p14:tracePt t="11576" x="9313863" y="933450"/>
          <p14:tracePt t="11583" x="9472613" y="909638"/>
          <p14:tracePt t="11593" x="9656763" y="901700"/>
          <p14:tracePt t="11599" x="9783763" y="901700"/>
          <p14:tracePt t="11607" x="9944100" y="885825"/>
          <p14:tracePt t="11614" x="10063163" y="877888"/>
          <p14:tracePt t="11622" x="10174288" y="869950"/>
          <p14:tracePt t="11630" x="10261600" y="862013"/>
          <p14:tracePt t="11638" x="10318750" y="862013"/>
          <p14:tracePt t="11647" x="10342563" y="862013"/>
          <p14:tracePt t="11687" x="10326688" y="862013"/>
          <p14:tracePt t="11695" x="10261600" y="862013"/>
          <p14:tracePt t="11703" x="10150475" y="869950"/>
          <p14:tracePt t="11711" x="9983788" y="877888"/>
          <p14:tracePt t="11719" x="9783763" y="893763"/>
          <p14:tracePt t="11727" x="9559925" y="917575"/>
          <p14:tracePt t="11735" x="9329738" y="957263"/>
          <p14:tracePt t="11745" x="9129713" y="1004888"/>
          <p14:tracePt t="11751" x="8963025" y="1036638"/>
          <p14:tracePt t="11761" x="8850313" y="1084263"/>
          <p14:tracePt t="11767" x="8747125" y="1131888"/>
          <p14:tracePt t="11777" x="8651875" y="1171575"/>
          <p14:tracePt t="11783" x="8564563" y="1212850"/>
          <p14:tracePt t="11791" x="8475663" y="1252538"/>
          <p14:tracePt t="11799" x="8396288" y="1292225"/>
          <p14:tracePt t="11807" x="8316913" y="1323975"/>
          <p14:tracePt t="11815" x="8253413" y="1355725"/>
          <p14:tracePt t="11823" x="8180388" y="1379538"/>
          <p14:tracePt t="11832" x="8108950" y="1403350"/>
          <p14:tracePt t="11839" x="8037513" y="1419225"/>
          <p14:tracePt t="11847" x="7974013" y="1435100"/>
          <p14:tracePt t="11855" x="7902575" y="1443038"/>
          <p14:tracePt t="11863" x="7821613" y="1450975"/>
          <p14:tracePt t="11871" x="7750175" y="1458913"/>
          <p14:tracePt t="11879" x="7654925" y="1466850"/>
          <p14:tracePt t="11887" x="7559675" y="1474788"/>
          <p14:tracePt t="11895" x="7462838" y="1474788"/>
          <p14:tracePt t="11903" x="7367588" y="1474788"/>
          <p14:tracePt t="11912" x="7272338" y="1474788"/>
          <p14:tracePt t="11919" x="7169150" y="1474788"/>
          <p14:tracePt t="11928" x="7072313" y="1474788"/>
          <p14:tracePt t="11935" x="6985000" y="1474788"/>
          <p14:tracePt t="11946" x="6889750" y="1474788"/>
          <p14:tracePt t="11964" x="6721475" y="1482725"/>
          <p14:tracePt t="11967" x="6657975" y="1490663"/>
          <p14:tracePt t="11975" x="6610350" y="1490663"/>
          <p14:tracePt t="11983" x="6570663" y="1498600"/>
          <p14:tracePt t="11991" x="6546850" y="1506538"/>
          <p14:tracePt t="11999" x="6523038" y="1514475"/>
          <p14:tracePt t="12015" x="6515100" y="1514475"/>
          <p14:tracePt t="12047" x="6515100" y="1522413"/>
          <p14:tracePt t="12063" x="6507163" y="1522413"/>
          <p14:tracePt t="12070" x="6491288" y="1538288"/>
          <p14:tracePt t="12078" x="6459538" y="1555750"/>
          <p14:tracePt t="12086" x="6418263" y="1571625"/>
          <p14:tracePt t="12094" x="6386513" y="1587500"/>
          <p14:tracePt t="12102" x="6346825" y="1603375"/>
          <p14:tracePt t="12110" x="6307138" y="1603375"/>
          <p14:tracePt t="12118" x="6259513" y="1611313"/>
          <p14:tracePt t="12127" x="6211888" y="1619250"/>
          <p14:tracePt t="12134" x="6156325" y="1627188"/>
          <p14:tracePt t="12142" x="6108700" y="1627188"/>
          <p14:tracePt t="12151" x="6051550" y="1635125"/>
          <p14:tracePt t="12159" x="5995988" y="1643063"/>
          <p14:tracePt t="12167" x="5964238" y="1643063"/>
          <p14:tracePt t="12175" x="5916613" y="1658938"/>
          <p14:tracePt t="12183" x="5868988" y="1666875"/>
          <p14:tracePt t="12191" x="5845175" y="1674813"/>
          <p14:tracePt t="12199" x="5821363" y="1690688"/>
          <p14:tracePt t="12207" x="5805488" y="1690688"/>
          <p14:tracePt t="12215" x="5797550" y="1698625"/>
          <p14:tracePt t="12287" x="5821363" y="1698625"/>
          <p14:tracePt t="12297" x="5845175" y="1690688"/>
          <p14:tracePt t="12304" x="5868988" y="1690688"/>
          <p14:tracePt t="12314" x="5900738" y="1682750"/>
          <p14:tracePt t="12320" x="5948363" y="1674813"/>
          <p14:tracePt t="12328" x="5980113" y="1666875"/>
          <p14:tracePt t="12335" x="6011863" y="1658938"/>
          <p14:tracePt t="12343" x="6051550" y="1651000"/>
          <p14:tracePt t="12351" x="6075363" y="1643063"/>
          <p14:tracePt t="12359" x="6108700" y="1643063"/>
          <p14:tracePt t="12367" x="6132513" y="1635125"/>
          <p14:tracePt t="12375" x="6156325" y="1627188"/>
          <p14:tracePt t="12383" x="6164263" y="1619250"/>
          <p14:tracePt t="12400" x="6172200" y="1611313"/>
          <p14:tracePt t="12407" x="6172200" y="1603375"/>
          <p14:tracePt t="12416" x="6188075" y="1579563"/>
          <p14:tracePt t="12423" x="6188075" y="1547813"/>
          <p14:tracePt t="12431" x="6196013" y="1498600"/>
          <p14:tracePt t="12439" x="6196013" y="1466850"/>
          <p14:tracePt t="12447" x="6196013" y="1435100"/>
          <p14:tracePt t="12455" x="6188075" y="1395413"/>
          <p14:tracePt t="12464" x="6172200" y="1363663"/>
          <p14:tracePt t="12471" x="6156325" y="1331913"/>
          <p14:tracePt t="12481" x="6140450" y="1316038"/>
          <p14:tracePt t="12487" x="6124575" y="1300163"/>
          <p14:tracePt t="12495" x="6091238" y="1276350"/>
          <p14:tracePt t="12503" x="6067425" y="1260475"/>
          <p14:tracePt t="12511" x="6027738" y="1244600"/>
          <p14:tracePt t="12519" x="5980113" y="1220788"/>
          <p14:tracePt t="12527" x="5948363" y="1204913"/>
          <p14:tracePt t="12535" x="5892800" y="1187450"/>
          <p14:tracePt t="12543" x="5853113" y="1179513"/>
          <p14:tracePt t="12551" x="5813425" y="1171575"/>
          <p14:tracePt t="12559" x="5765800" y="1171575"/>
          <p14:tracePt t="12567" x="5724525" y="1171575"/>
          <p14:tracePt t="12575" x="5684838" y="1171575"/>
          <p14:tracePt t="12584" x="5629275" y="1171575"/>
          <p14:tracePt t="12591" x="5581650" y="1171575"/>
          <p14:tracePt t="12599" x="5549900" y="1171575"/>
          <p14:tracePt t="12606" x="5510213" y="1171575"/>
          <p14:tracePt t="12615" x="5462588" y="1171575"/>
          <p14:tracePt t="12622" x="5430838" y="1171575"/>
          <p14:tracePt t="12630" x="5373688" y="1179513"/>
          <p14:tracePt t="12638" x="5341938" y="1187450"/>
          <p14:tracePt t="12646" x="5302250" y="1204913"/>
          <p14:tracePt t="12654" x="5270500" y="1228725"/>
          <p14:tracePt t="12665" x="5230813" y="1244600"/>
          <p14:tracePt t="12672" x="5207000" y="1268413"/>
          <p14:tracePt t="12679" x="5183188" y="1284288"/>
          <p14:tracePt t="12687" x="5159375" y="1316038"/>
          <p14:tracePt t="12695" x="5135563" y="1339850"/>
          <p14:tracePt t="12704" x="5111750" y="1379538"/>
          <p14:tracePt t="12712" x="5080000" y="1419225"/>
          <p14:tracePt t="12720" x="5056188" y="1466850"/>
          <p14:tracePt t="12727" x="5038725" y="1498600"/>
          <p14:tracePt t="12736" x="5014913" y="1538288"/>
          <p14:tracePt t="12743" x="4991100" y="1579563"/>
          <p14:tracePt t="12752" x="4975225" y="1627188"/>
          <p14:tracePt t="12759" x="4959350" y="1651000"/>
          <p14:tracePt t="12767" x="4959350" y="1682750"/>
          <p14:tracePt t="12775" x="4951413" y="1730375"/>
          <p14:tracePt t="12783" x="4943475" y="1754188"/>
          <p14:tracePt t="12791" x="4943475" y="1793875"/>
          <p14:tracePt t="12800" x="4943475" y="1825625"/>
          <p14:tracePt t="12807" x="4943475" y="1873250"/>
          <p14:tracePt t="12817" x="4967288" y="1914525"/>
          <p14:tracePt t="12823" x="4991100" y="1954213"/>
          <p14:tracePt t="12834" x="5030788" y="1978025"/>
          <p14:tracePt t="12839" x="5095875" y="2017713"/>
          <p14:tracePt t="12850" x="5159375" y="2049463"/>
          <p14:tracePt t="12855" x="5254625" y="2073275"/>
          <p14:tracePt t="12863" x="5365750" y="2089150"/>
          <p14:tracePt t="12871" x="5486400" y="2112963"/>
          <p14:tracePt t="12880" x="5605463" y="2128838"/>
          <p14:tracePt t="12888" x="5740400" y="2136775"/>
          <p14:tracePt t="12895" x="5845175" y="2136775"/>
          <p14:tracePt t="12903" x="5956300" y="2136775"/>
          <p14:tracePt t="12911" x="6051550" y="2136775"/>
          <p14:tracePt t="12919" x="6132513" y="2136775"/>
          <p14:tracePt t="12927" x="6196013" y="2136775"/>
          <p14:tracePt t="12936" x="6251575" y="2128838"/>
          <p14:tracePt t="12943" x="6307138" y="2112963"/>
          <p14:tracePt t="12951" x="6346825" y="2097088"/>
          <p14:tracePt t="12959" x="6362700" y="2081213"/>
          <p14:tracePt t="12966" x="6386513" y="2057400"/>
          <p14:tracePt t="12974" x="6394450" y="2017713"/>
          <p14:tracePt t="12982" x="6394450" y="1985963"/>
          <p14:tracePt t="12990" x="6394450" y="1946275"/>
          <p14:tracePt t="12998" x="6370638" y="1898650"/>
          <p14:tracePt t="13006" x="6338888" y="1833563"/>
          <p14:tracePt t="13015" x="6283325" y="1778000"/>
          <p14:tracePt t="13022" x="6227763" y="1730375"/>
          <p14:tracePt t="13033" x="6180138" y="1674813"/>
          <p14:tracePt t="13039" x="6116638" y="1627188"/>
          <p14:tracePt t="13047" x="6067425" y="1587500"/>
          <p14:tracePt t="13055" x="6019800" y="1555750"/>
          <p14:tracePt t="13062" x="5980113" y="1530350"/>
          <p14:tracePt t="13071" x="5948363" y="1506538"/>
          <p14:tracePt t="13078" x="5908675" y="1490663"/>
          <p14:tracePt t="13087" x="5876925" y="1482725"/>
          <p14:tracePt t="13095" x="5845175" y="1474788"/>
          <p14:tracePt t="13103" x="5829300" y="1474788"/>
          <p14:tracePt t="13110" x="5821363" y="1474788"/>
          <p14:tracePt t="13119" x="5813425" y="1474788"/>
          <p14:tracePt t="13142" x="5813425" y="1482725"/>
          <p14:tracePt t="13150" x="5813425" y="1490663"/>
          <p14:tracePt t="13158" x="5829300" y="1514475"/>
          <p14:tracePt t="13166" x="5861050" y="1563688"/>
          <p14:tracePt t="13174" x="5900738" y="1619250"/>
          <p14:tracePt t="13183" x="5940425" y="1698625"/>
          <p14:tracePt t="13190" x="5980113" y="1770063"/>
          <p14:tracePt t="13199" x="6019800" y="1849438"/>
          <p14:tracePt t="13206" x="6043613" y="1906588"/>
          <p14:tracePt t="13214" x="6059488" y="1962150"/>
          <p14:tracePt t="13222" x="6059488" y="1993900"/>
          <p14:tracePt t="13230" x="6059488" y="2025650"/>
          <p14:tracePt t="13239" x="6059488" y="2041525"/>
          <p14:tracePt t="13247" x="6051550" y="2057400"/>
          <p14:tracePt t="13255" x="6035675" y="2073275"/>
          <p14:tracePt t="13263" x="6011863" y="2089150"/>
          <p14:tracePt t="13272" x="5972175" y="2089150"/>
          <p14:tracePt t="13280" x="5940425" y="2089150"/>
          <p14:tracePt t="13288" x="5884863" y="2089150"/>
          <p14:tracePt t="13295" x="5837238" y="2089150"/>
          <p14:tracePt t="13304" x="5757863" y="2089150"/>
          <p14:tracePt t="13311" x="5684838" y="2065338"/>
          <p14:tracePt t="13320" x="5581650" y="2041525"/>
          <p14:tracePt t="13327" x="5486400" y="2001838"/>
          <p14:tracePt t="13336" x="5373688" y="1970088"/>
          <p14:tracePt t="13343" x="5286375" y="1914525"/>
          <p14:tracePt t="13352" x="5214938" y="1849438"/>
          <p14:tracePt t="13359" x="5167313" y="1793875"/>
          <p14:tracePt t="13370" x="5143500" y="1738313"/>
          <p14:tracePt t="13375" x="5127625" y="1682750"/>
          <p14:tracePt t="13386" x="5127625" y="1627188"/>
          <p14:tracePt t="13391" x="5127625" y="1563688"/>
          <p14:tracePt t="13399" x="5167313" y="1506538"/>
          <p14:tracePt t="13407" x="5214938" y="1443038"/>
          <p14:tracePt t="13416" x="5286375" y="1395413"/>
          <p14:tracePt t="13423" x="5365750" y="1347788"/>
          <p14:tracePt t="13431" x="5462588" y="1316038"/>
          <p14:tracePt t="13441" x="5565775" y="1276350"/>
          <p14:tracePt t="13447" x="5661025" y="1260475"/>
          <p14:tracePt t="13456" x="5757863" y="1252538"/>
          <p14:tracePt t="13463" x="5837238" y="1252538"/>
          <p14:tracePt t="13472" x="5916613" y="1252538"/>
          <p14:tracePt t="13479" x="5980113" y="1252538"/>
          <p14:tracePt t="13488" x="6019800" y="1252538"/>
          <p14:tracePt t="13495" x="6059488" y="1260475"/>
          <p14:tracePt t="13503" x="6075363" y="1276350"/>
          <p14:tracePt t="13511" x="6083300" y="1292225"/>
          <p14:tracePt t="13520" x="6091238" y="1323975"/>
          <p14:tracePt t="13527" x="6091238" y="1379538"/>
          <p14:tracePt t="13536" x="6091238" y="1435100"/>
          <p14:tracePt t="13543" x="6083300" y="1498600"/>
          <p14:tracePt t="13553" x="6067425" y="1563688"/>
          <p14:tracePt t="13559" x="6043613" y="1635125"/>
          <p14:tracePt t="13570" x="6011863" y="1698625"/>
          <p14:tracePt t="13575" x="5980113" y="1762125"/>
          <p14:tracePt t="13583" x="5948363" y="1809750"/>
          <p14:tracePt t="13592" x="5916613" y="1841500"/>
          <p14:tracePt t="13599" x="5876925" y="1881188"/>
          <p14:tracePt t="13607" x="5837238" y="1914525"/>
          <p14:tracePt t="13615" x="5797550" y="1938338"/>
          <p14:tracePt t="13622" x="5773738" y="1954213"/>
          <p14:tracePt t="13630" x="5740400" y="1954213"/>
          <p14:tracePt t="13638" x="5700713" y="1962150"/>
          <p14:tracePt t="13646" x="5668963" y="1970088"/>
          <p14:tracePt t="13654" x="5613400" y="1970088"/>
          <p14:tracePt t="13662" x="5581650" y="1970088"/>
          <p14:tracePt t="13670" x="5518150" y="1970088"/>
          <p14:tracePt t="13678" x="5470525" y="1954213"/>
          <p14:tracePt t="13686" x="5407025" y="1922463"/>
          <p14:tracePt t="13694" x="5349875" y="1898650"/>
          <p14:tracePt t="13702" x="5278438" y="1857375"/>
          <p14:tracePt t="13710" x="5230813" y="1833563"/>
          <p14:tracePt t="13719" x="5175250" y="1785938"/>
          <p14:tracePt t="13727" x="5135563" y="1762125"/>
          <p14:tracePt t="13736" x="5103813" y="1722438"/>
          <p14:tracePt t="13742" x="5095875" y="1698625"/>
          <p14:tracePt t="13751" x="5087938" y="1666875"/>
          <p14:tracePt t="13758" x="5087938" y="1651000"/>
          <p14:tracePt t="13766" x="5087938" y="1627188"/>
          <p14:tracePt t="13775" x="5087938" y="1611313"/>
          <p14:tracePt t="13782" x="5103813" y="1595438"/>
          <p14:tracePt t="13790" x="5127625" y="1571625"/>
          <p14:tracePt t="13798" x="5151438" y="1563688"/>
          <p14:tracePt t="13807" x="5191125" y="1547813"/>
          <p14:tracePt t="13814" x="5222875" y="1538288"/>
          <p14:tracePt t="13822" x="5270500" y="1538288"/>
          <p14:tracePt t="13830" x="5302250" y="1530350"/>
          <p14:tracePt t="13839" x="5334000" y="1530350"/>
          <p14:tracePt t="13847" x="5357813" y="1530350"/>
          <p14:tracePt t="13854" x="5381625" y="1530350"/>
          <p14:tracePt t="13862" x="5397500" y="1538288"/>
          <p14:tracePt t="13871" x="5414963" y="1547813"/>
          <p14:tracePt t="13878" x="5438775" y="1563688"/>
          <p14:tracePt t="13887" x="5446713" y="1595438"/>
          <p14:tracePt t="13895" x="5462588" y="1627188"/>
          <p14:tracePt t="13903" x="5470525" y="1658938"/>
          <p14:tracePt t="13910" x="5478463" y="1698625"/>
          <p14:tracePt t="13920" x="5486400" y="1738313"/>
          <p14:tracePt t="13927" x="5486400" y="1785938"/>
          <p14:tracePt t="13938" x="5486400" y="1817688"/>
          <p14:tracePt t="13942" x="5486400" y="1841500"/>
          <p14:tracePt t="13950" x="5478463" y="1857375"/>
          <p14:tracePt t="13959" x="5470525" y="1873250"/>
          <p14:tracePt t="13966" x="5454650" y="1898650"/>
          <p14:tracePt t="13975" x="5430838" y="1898650"/>
          <p14:tracePt t="13982" x="5414963" y="1914525"/>
          <p14:tracePt t="13991" x="5389563" y="1922463"/>
          <p14:tracePt t="13999" x="5373688" y="1922463"/>
          <p14:tracePt t="14007" x="5349875" y="1922463"/>
          <p14:tracePt t="14014" x="5334000" y="1922463"/>
          <p14:tracePt t="14022" x="5318125" y="1922463"/>
          <p14:tracePt t="14030" x="5302250" y="1922463"/>
          <p14:tracePt t="14039" x="5278438" y="1914525"/>
          <p14:tracePt t="14046" x="5254625" y="1890713"/>
          <p14:tracePt t="14055" x="5230813" y="1865313"/>
          <p14:tracePt t="14062" x="5214938" y="1825625"/>
          <p14:tracePt t="14071" x="5199063" y="1785938"/>
          <p14:tracePt t="14078" x="5191125" y="1746250"/>
          <p14:tracePt t="14088" x="5191125" y="1690688"/>
          <p14:tracePt t="14095" x="5191125" y="1635125"/>
          <p14:tracePt t="14104" x="5207000" y="1579563"/>
          <p14:tracePt t="14110" x="5230813" y="1530350"/>
          <p14:tracePt t="14119" x="5254625" y="1482725"/>
          <p14:tracePt t="14127" x="5286375" y="1450975"/>
          <p14:tracePt t="14134" x="5310188" y="1427163"/>
          <p14:tracePt t="14143" x="5349875" y="1403350"/>
          <p14:tracePt t="14150" x="5381625" y="1387475"/>
          <p14:tracePt t="14158" x="5430838" y="1371600"/>
          <p14:tracePt t="14166" x="5470525" y="1371600"/>
          <p14:tracePt t="14175" x="5518150" y="1371600"/>
          <p14:tracePt t="14183" x="5557838" y="1371600"/>
          <p14:tracePt t="14191" x="5605463" y="1371600"/>
          <p14:tracePt t="14199" x="5637213" y="1387475"/>
          <p14:tracePt t="14207" x="5676900" y="1419225"/>
          <p14:tracePt t="14215" x="5716588" y="1450975"/>
          <p14:tracePt t="14222" x="5749925" y="1498600"/>
          <p14:tracePt t="14230" x="5773738" y="1538288"/>
          <p14:tracePt t="14238" x="5797550" y="1595438"/>
          <p14:tracePt t="14246" x="5813425" y="1627188"/>
          <p14:tracePt t="14254" x="5821363" y="1674813"/>
          <p14:tracePt t="14262" x="5821363" y="1698625"/>
          <p14:tracePt t="14271" x="5821363" y="1730375"/>
          <p14:tracePt t="14278" x="5821363" y="1754188"/>
          <p14:tracePt t="14287" x="5821363" y="1778000"/>
          <p14:tracePt t="14294" x="5805488" y="1793875"/>
          <p14:tracePt t="14302" x="5797550" y="1809750"/>
          <p14:tracePt t="14310" x="5773738" y="1833563"/>
          <p14:tracePt t="14318" x="5749925" y="1849438"/>
          <p14:tracePt t="14326" x="5724525" y="1865313"/>
          <p14:tracePt t="14334" x="5700713" y="1873250"/>
          <p14:tracePt t="14343" x="5661025" y="1898650"/>
          <p14:tracePt t="14351" x="5613400" y="1906588"/>
          <p14:tracePt t="14359" x="5581650" y="1922463"/>
          <p14:tracePt t="14367" x="5549900" y="1930400"/>
          <p14:tracePt t="14375" x="5510213" y="1930400"/>
          <p14:tracePt t="14383" x="5478463" y="1938338"/>
          <p14:tracePt t="14391" x="5446713" y="1938338"/>
          <p14:tracePt t="14399" x="5422900" y="1938338"/>
          <p14:tracePt t="14406" x="5397500" y="1938338"/>
          <p14:tracePt t="14414" x="5381625" y="1938338"/>
          <p14:tracePt t="14422" x="5365750" y="1930400"/>
          <p14:tracePt t="14430" x="5349875" y="1930400"/>
          <p14:tracePt t="14440" x="5341938" y="1914525"/>
          <p14:tracePt t="14447" x="5334000" y="1890713"/>
          <p14:tracePt t="14457" x="5326063" y="1865313"/>
          <p14:tracePt t="14463" x="5318125" y="1817688"/>
          <p14:tracePt t="14471" x="5318125" y="1778000"/>
          <p14:tracePt t="14479" x="5318125" y="1722438"/>
          <p14:tracePt t="14487" x="5334000" y="1666875"/>
          <p14:tracePt t="14495" x="5357813" y="1611313"/>
          <p14:tracePt t="14503" x="5373688" y="1563688"/>
          <p14:tracePt t="14511" x="5397500" y="1522413"/>
          <p14:tracePt t="14519" x="5414963" y="1498600"/>
          <p14:tracePt t="14527" x="5430838" y="1474788"/>
          <p14:tracePt t="14535" x="5446713" y="1458913"/>
          <p14:tracePt t="14544" x="5462588" y="1450975"/>
          <p14:tracePt t="14551" x="5478463" y="1443038"/>
          <p14:tracePt t="14560" x="5494338" y="1435100"/>
          <p14:tracePt t="14567" x="5518150" y="1435100"/>
          <p14:tracePt t="14575" x="5534025" y="1435100"/>
          <p14:tracePt t="14583" x="5557838" y="1435100"/>
          <p14:tracePt t="14591" x="5589588" y="1443038"/>
          <p14:tracePt t="14599" x="5629275" y="1466850"/>
          <p14:tracePt t="14608" x="5661025" y="1498600"/>
          <p14:tracePt t="14614" x="5692775" y="1530350"/>
          <p14:tracePt t="14622" x="5724525" y="1571625"/>
          <p14:tracePt t="14630" x="5765800" y="1635125"/>
          <p14:tracePt t="14639" x="5789613" y="1682750"/>
          <p14:tracePt t="14647" x="5813425" y="1722438"/>
          <p14:tracePt t="14655" x="5837238" y="1770063"/>
          <p14:tracePt t="14663" x="5845175" y="1809750"/>
          <p14:tracePt t="14671" x="5853113" y="1833563"/>
          <p14:tracePt t="14679" x="5853113" y="1849438"/>
          <p14:tracePt t="14687" x="5853113" y="1865313"/>
          <p14:tracePt t="14695" x="5853113" y="1873250"/>
          <p14:tracePt t="14703" x="5845175" y="1890713"/>
          <p14:tracePt t="14711" x="5829300" y="1890713"/>
          <p14:tracePt t="14719" x="5813425" y="1906588"/>
          <p14:tracePt t="14727" x="5781675" y="1914525"/>
          <p14:tracePt t="14735" x="5732463" y="1914525"/>
          <p14:tracePt t="14743" x="5692775" y="1914525"/>
          <p14:tracePt t="14751" x="5637213" y="1914525"/>
          <p14:tracePt t="14760" x="5573713" y="1914525"/>
          <p14:tracePt t="14767" x="5510213" y="1914525"/>
          <p14:tracePt t="14775" x="5438775" y="1906588"/>
          <p14:tracePt t="14783" x="5381625" y="1890713"/>
          <p14:tracePt t="14792" x="5310188" y="1849438"/>
          <p14:tracePt t="14799" x="5254625" y="1825625"/>
          <p14:tracePt t="14808" x="5207000" y="1793875"/>
          <p14:tracePt t="14815" x="5167313" y="1762125"/>
          <p14:tracePt t="14825" x="5143500" y="1722438"/>
          <p14:tracePt t="14831" x="5119688" y="1674813"/>
          <p14:tracePt t="14839" x="5119688" y="1619250"/>
          <p14:tracePt t="14847" x="5119688" y="1563688"/>
          <p14:tracePt t="14855" x="5127625" y="1514475"/>
          <p14:tracePt t="14863" x="5159375" y="1458913"/>
          <p14:tracePt t="14871" x="5191125" y="1411288"/>
          <p14:tracePt t="14879" x="5222875" y="1371600"/>
          <p14:tracePt t="14887" x="5262563" y="1347788"/>
          <p14:tracePt t="14895" x="5302250" y="1323975"/>
          <p14:tracePt t="14903" x="5334000" y="1308100"/>
          <p14:tracePt t="14911" x="5373688" y="1292225"/>
          <p14:tracePt t="14918" x="5397500" y="1284288"/>
          <p14:tracePt t="14927" x="5430838" y="1284288"/>
          <p14:tracePt t="14945" x="5478463" y="1284288"/>
          <p14:tracePt t="14951" x="5494338" y="1284288"/>
          <p14:tracePt t="14959" x="5518150" y="1308100"/>
          <p14:tracePt t="14967" x="5549900" y="1323975"/>
          <p14:tracePt t="14976" x="5573713" y="1363663"/>
          <p14:tracePt t="14983" x="5597525" y="1411288"/>
          <p14:tracePt t="14993" x="5621338" y="1458913"/>
          <p14:tracePt t="14999" x="5637213" y="1514475"/>
          <p14:tracePt t="15006" x="5653088" y="1571625"/>
          <p14:tracePt t="15014" x="5661025" y="1627188"/>
          <p14:tracePt t="15022" x="5668963" y="1666875"/>
          <p14:tracePt t="15030" x="5668963" y="1714500"/>
          <p14:tracePt t="15038" x="5668963" y="1738313"/>
          <p14:tracePt t="15046" x="5668963" y="1754188"/>
          <p14:tracePt t="15054" x="5661025" y="1770063"/>
          <p14:tracePt t="15063" x="5653088" y="1778000"/>
          <p14:tracePt t="15071" x="5645150" y="1793875"/>
          <p14:tracePt t="15079" x="5637213" y="1801813"/>
          <p14:tracePt t="15087" x="5613400" y="1809750"/>
          <p14:tracePt t="15096" x="5597525" y="1817688"/>
          <p14:tracePt t="15103" x="5573713" y="1817688"/>
          <p14:tracePt t="15111" x="5541963" y="1817688"/>
          <p14:tracePt t="15119" x="5510213" y="1817688"/>
          <p14:tracePt t="15126" x="5470525" y="1817688"/>
          <p14:tracePt t="15134" x="5422900" y="1817688"/>
          <p14:tracePt t="15142" x="5373688" y="1809750"/>
          <p14:tracePt t="15150" x="5334000" y="1801813"/>
          <p14:tracePt t="15159" x="5270500" y="1778000"/>
          <p14:tracePt t="15166" x="5238750" y="1746250"/>
          <p14:tracePt t="15176" x="5199063" y="1722438"/>
          <p14:tracePt t="15184" x="5167313" y="1682750"/>
          <p14:tracePt t="15196" x="5151438" y="1658938"/>
          <p14:tracePt t="15201" x="5151438" y="1619250"/>
          <p14:tracePt t="15208" x="5151438" y="1587500"/>
          <p14:tracePt t="15216" x="5151438" y="1555750"/>
          <p14:tracePt t="15224" x="5151438" y="1522413"/>
          <p14:tracePt t="15233" x="5175250" y="1482725"/>
          <p14:tracePt t="15239" x="5199063" y="1443038"/>
          <p14:tracePt t="15248" x="5238750" y="1411288"/>
          <p14:tracePt t="15256" x="5278438" y="1395413"/>
          <p14:tracePt t="15265" x="5318125" y="1371600"/>
          <p14:tracePt t="15271" x="5357813" y="1355725"/>
          <p14:tracePt t="15279" x="5407025" y="1339850"/>
          <p14:tracePt t="15286" x="5446713" y="1331913"/>
          <p14:tracePt t="15295" x="5494338" y="1323975"/>
          <p14:tracePt t="15302" x="5526088" y="1323975"/>
          <p14:tracePt t="15311" x="5557838" y="1323975"/>
          <p14:tracePt t="15318" x="5581650" y="1323975"/>
          <p14:tracePt t="15326" x="5597525" y="1331913"/>
          <p14:tracePt t="15334" x="5621338" y="1339850"/>
          <p14:tracePt t="15342" x="5621338" y="1355725"/>
          <p14:tracePt t="15350" x="5637213" y="1379538"/>
          <p14:tracePt t="15359" x="5653088" y="1419225"/>
          <p14:tracePt t="15366" x="5661025" y="1450975"/>
          <p14:tracePt t="15374" x="5661025" y="1506538"/>
          <p14:tracePt t="15382" x="5668963" y="1555750"/>
          <p14:tracePt t="15391" x="5668963" y="1595438"/>
          <p14:tracePt t="15399" x="5668963" y="1643063"/>
          <p14:tracePt t="15407" x="5668963" y="1674813"/>
          <p14:tracePt t="15415" x="5661025" y="1698625"/>
          <p14:tracePt t="15423" x="5645150" y="1714500"/>
          <p14:tracePt t="15431" x="5637213" y="1738313"/>
          <p14:tracePt t="15439" x="5621338" y="1762125"/>
          <p14:tracePt t="15447" x="5605463" y="1778000"/>
          <p14:tracePt t="15455" x="5589588" y="1785938"/>
          <p14:tracePt t="15463" x="5573713" y="1793875"/>
          <p14:tracePt t="15471" x="5557838" y="1793875"/>
          <p14:tracePt t="15479" x="5534025" y="1801813"/>
          <p14:tracePt t="15487" x="5510213" y="1801813"/>
          <p14:tracePt t="15496" x="5486400" y="1801813"/>
          <p14:tracePt t="15503" x="5470525" y="1801813"/>
          <p14:tracePt t="15512" x="5446713" y="1801813"/>
          <p14:tracePt t="15519" x="5430838" y="1793875"/>
          <p14:tracePt t="15529" x="5407025" y="1778000"/>
          <p14:tracePt t="15535" x="5381625" y="1762125"/>
          <p14:tracePt t="15545" x="5357813" y="1738313"/>
          <p14:tracePt t="15551" x="5341938" y="1722438"/>
          <p14:tracePt t="15560" x="5326063" y="1706563"/>
          <p14:tracePt t="15567" x="5318125" y="1682750"/>
          <p14:tracePt t="15575" x="5310188" y="1643063"/>
          <p14:tracePt t="15583" x="5310188" y="1619250"/>
          <p14:tracePt t="15592" x="5310188" y="1587500"/>
          <p14:tracePt t="15599" x="5310188" y="1563688"/>
          <p14:tracePt t="15607" x="5310188" y="1547813"/>
          <p14:tracePt t="15615" x="5310188" y="1522413"/>
          <p14:tracePt t="15623" x="5310188" y="1506538"/>
          <p14:tracePt t="15631" x="5326063" y="1498600"/>
          <p14:tracePt t="15639" x="5334000" y="1490663"/>
          <p14:tracePt t="15647" x="5341938" y="1482725"/>
          <p14:tracePt t="15655" x="5357813" y="1482725"/>
          <p14:tracePt t="15663" x="5373688" y="1474788"/>
          <p14:tracePt t="15671" x="5381625" y="1474788"/>
          <p14:tracePt t="15680" x="5397500" y="1474788"/>
          <p14:tracePt t="15687" x="5414963" y="1474788"/>
          <p14:tracePt t="15697" x="5438775" y="1482725"/>
          <p14:tracePt t="15703" x="5446713" y="1506538"/>
          <p14:tracePt t="15714" x="5470525" y="1530350"/>
          <p14:tracePt t="15719" x="5478463" y="1563688"/>
          <p14:tracePt t="15728" x="5494338" y="1603375"/>
          <p14:tracePt t="15734" x="5510213" y="1635125"/>
          <p14:tracePt t="15742" x="5518150" y="1674813"/>
          <p14:tracePt t="15751" x="5518150" y="1706563"/>
          <p14:tracePt t="15759" x="5518150" y="1730375"/>
          <p14:tracePt t="15767" x="5518150" y="1754188"/>
          <p14:tracePt t="15775" x="5518150" y="1770063"/>
          <p14:tracePt t="15783" x="5510213" y="1785938"/>
          <p14:tracePt t="15791" x="5502275" y="1793875"/>
          <p14:tracePt t="15799" x="5494338" y="1801813"/>
          <p14:tracePt t="15807" x="5478463" y="1809750"/>
          <p14:tracePt t="15815" x="5462588" y="1817688"/>
          <p14:tracePt t="15823" x="5454650" y="1817688"/>
          <p14:tracePt t="15831" x="5438775" y="1817688"/>
          <p14:tracePt t="15839" x="5422900" y="1817688"/>
          <p14:tracePt t="15847" x="5397500" y="1817688"/>
          <p14:tracePt t="15855" x="5381625" y="1817688"/>
          <p14:tracePt t="15864" x="5365750" y="1817688"/>
          <p14:tracePt t="15871" x="5341938" y="1801813"/>
          <p14:tracePt t="15880" x="5310188" y="1793875"/>
          <p14:tracePt t="15887" x="5302250" y="1778000"/>
          <p14:tracePt t="15897" x="5286375" y="1746250"/>
          <p14:tracePt t="15903" x="5278438" y="1722438"/>
          <p14:tracePt t="15911" x="5270500" y="1690688"/>
          <p14:tracePt t="15919" x="5270500" y="1658938"/>
          <p14:tracePt t="15927" x="5270500" y="1627188"/>
          <p14:tracePt t="15935" x="5278438" y="1587500"/>
          <p14:tracePt t="15949" x="5294313" y="1563688"/>
          <p14:tracePt t="15952" x="5318125" y="1530350"/>
          <p14:tracePt t="15959" x="5341938" y="1506538"/>
          <p14:tracePt t="15967" x="5381625" y="1490663"/>
          <p14:tracePt t="15975" x="5407025" y="1482725"/>
          <p14:tracePt t="15983" x="5430838" y="1466850"/>
          <p14:tracePt t="15991" x="5454650" y="1466850"/>
          <p14:tracePt t="15999" x="5478463" y="1466850"/>
          <p14:tracePt t="16007" x="5502275" y="1466850"/>
          <p14:tracePt t="16015" x="5518150" y="1466850"/>
          <p14:tracePt t="16023" x="5534025" y="1466850"/>
          <p14:tracePt t="16031" x="5549900" y="1474788"/>
          <p14:tracePt t="16039" x="5565775" y="1490663"/>
          <p14:tracePt t="16047" x="5589588" y="1506538"/>
          <p14:tracePt t="16055" x="5597525" y="1530350"/>
          <p14:tracePt t="16064" x="5613400" y="1555750"/>
          <p14:tracePt t="16071" x="5621338" y="1579563"/>
          <p14:tracePt t="16081" x="5637213" y="1603375"/>
          <p14:tracePt t="16087" x="5645150" y="1627188"/>
          <p14:tracePt t="16095" x="5645150" y="1651000"/>
          <p14:tracePt t="16104" x="5645150" y="1674813"/>
          <p14:tracePt t="16110" x="5645150" y="1690688"/>
          <p14:tracePt t="16118" x="5645150" y="1706563"/>
          <p14:tracePt t="16126" x="5645150" y="1722438"/>
          <p14:tracePt t="16134" x="5645150" y="1730375"/>
          <p14:tracePt t="16143" x="5637213" y="1746250"/>
          <p14:tracePt t="16151" x="5629275" y="1746250"/>
          <p14:tracePt t="16159" x="5621338" y="1754188"/>
          <p14:tracePt t="16167" x="5605463" y="1762125"/>
          <p14:tracePt t="16175" x="5581650" y="1762125"/>
          <p14:tracePt t="16183" x="5573713" y="1770063"/>
          <p14:tracePt t="16191" x="5549900" y="1770063"/>
          <p14:tracePt t="16199" x="5534025" y="1770063"/>
          <p14:tracePt t="16207" x="5510213" y="1770063"/>
          <p14:tracePt t="16215" x="5486400" y="1770063"/>
          <p14:tracePt t="16223" x="5462588" y="1770063"/>
          <p14:tracePt t="16232" x="5438775" y="1754188"/>
          <p14:tracePt t="16239" x="5407025" y="1738313"/>
          <p14:tracePt t="16249" x="5389563" y="1722438"/>
          <p14:tracePt t="16255" x="5373688" y="1706563"/>
          <p14:tracePt t="16266" x="5349875" y="1682750"/>
          <p14:tracePt t="16271" x="5341938" y="1666875"/>
          <p14:tracePt t="16279" x="5326063" y="1643063"/>
          <p14:tracePt t="16288" x="5326063" y="1627188"/>
          <p14:tracePt t="16295" x="5326063" y="1611313"/>
          <p14:tracePt t="16303" x="5326063" y="1595438"/>
          <p14:tracePt t="16311" x="5326063" y="1579563"/>
          <p14:tracePt t="16319" x="5334000" y="1571625"/>
          <p14:tracePt t="16327" x="5341938" y="1547813"/>
          <p14:tracePt t="16335" x="5357813" y="1538288"/>
          <p14:tracePt t="16343" x="5381625" y="1530350"/>
          <p14:tracePt t="16351" x="5407025" y="1522413"/>
          <p14:tracePt t="16358" x="5430838" y="1522413"/>
          <p14:tracePt t="16367" x="5454650" y="1522413"/>
          <p14:tracePt t="16375" x="5470525" y="1522413"/>
          <p14:tracePt t="16383" x="5494338" y="1522413"/>
          <p14:tracePt t="16390" x="5510213" y="1530350"/>
          <p14:tracePt t="16398" x="5526088" y="1538288"/>
          <p14:tracePt t="16406" x="5549900" y="1571625"/>
          <p14:tracePt t="16414" x="5557838" y="1587500"/>
          <p14:tracePt t="16422" x="5573713" y="1619250"/>
          <p14:tracePt t="16431" x="5589588" y="1658938"/>
          <p14:tracePt t="16438" x="5597525" y="1682750"/>
          <p14:tracePt t="16449" x="5597525" y="1714500"/>
          <p14:tracePt t="16455" x="5597525" y="1738313"/>
          <p14:tracePt t="16464" x="5597525" y="1754188"/>
          <p14:tracePt t="16471" x="5597525" y="1770063"/>
          <p14:tracePt t="16479" x="5597525" y="1785938"/>
          <p14:tracePt t="16487" x="5597525" y="1793875"/>
          <p14:tracePt t="16495" x="5589588" y="1801813"/>
          <p14:tracePt t="16503" x="5573713" y="1809750"/>
          <p14:tracePt t="16510" x="5565775" y="1809750"/>
          <p14:tracePt t="16519" x="5557838" y="1817688"/>
          <p14:tracePt t="16527" x="5541963" y="1817688"/>
          <p14:tracePt t="16535" x="5518150" y="1825625"/>
          <p14:tracePt t="16543" x="5494338" y="1825625"/>
          <p14:tracePt t="16551" x="5462588" y="1825625"/>
          <p14:tracePt t="16559" x="5430838" y="1825625"/>
          <p14:tracePt t="16568" x="5381625" y="1817688"/>
          <p14:tracePt t="16575" x="5334000" y="1793875"/>
          <p14:tracePt t="16584" x="5294313" y="1778000"/>
          <p14:tracePt t="16591" x="5254625" y="1746250"/>
          <p14:tracePt t="16601" x="5214938" y="1722438"/>
          <p14:tracePt t="16607" x="5199063" y="1706563"/>
          <p14:tracePt t="16617" x="5175250" y="1682750"/>
          <p14:tracePt t="16623" x="5167313" y="1643063"/>
          <p14:tracePt t="16631" x="5167313" y="1619250"/>
          <p14:tracePt t="16639" x="5167313" y="1595438"/>
          <p14:tracePt t="16647" x="5167313" y="1571625"/>
          <p14:tracePt t="16654" x="5191125" y="1547813"/>
          <p14:tracePt t="16662" x="5207000" y="1514475"/>
          <p14:tracePt t="16670" x="5246688" y="1490663"/>
          <p14:tracePt t="16678" x="5286375" y="1474788"/>
          <p14:tracePt t="16686" x="5318125" y="1458913"/>
          <p14:tracePt t="16694" x="5365750" y="1443038"/>
          <p14:tracePt t="16702" x="5389563" y="1435100"/>
          <p14:tracePt t="16710" x="5414963" y="1435100"/>
          <p14:tracePt t="16718" x="5438775" y="1435100"/>
          <p14:tracePt t="16726" x="5454650" y="1435100"/>
          <p14:tracePt t="16734" x="5470525" y="1435100"/>
          <p14:tracePt t="16742" x="5478463" y="1443038"/>
          <p14:tracePt t="16750" x="5486400" y="1443038"/>
          <p14:tracePt t="16758" x="5494338" y="1450975"/>
          <p14:tracePt t="16766" x="5502275" y="1466850"/>
          <p14:tracePt t="16774" x="5510213" y="1482725"/>
          <p14:tracePt t="16782" x="5526088" y="1506538"/>
          <p14:tracePt t="16790" x="5526088" y="1538288"/>
          <p14:tracePt t="16799" x="5534025" y="1579563"/>
          <p14:tracePt t="16806" x="5541963" y="1611313"/>
          <p14:tracePt t="16814" x="5541963" y="1635125"/>
          <p14:tracePt t="16822" x="5541963" y="1658938"/>
          <p14:tracePt t="16830" x="5549900" y="1674813"/>
          <p14:tracePt t="16838" x="5549900" y="1682750"/>
          <p14:tracePt t="16862" x="5549900" y="1690688"/>
          <p14:tracePt t="16944" x="5549900" y="1682750"/>
          <p14:tracePt t="16952" x="5534025" y="1674813"/>
          <p14:tracePt t="16960" x="5526088" y="1651000"/>
          <p14:tracePt t="16971" x="5518150" y="1643063"/>
          <p14:tracePt t="16976" x="5510213" y="1635125"/>
          <p14:tracePt t="16987" x="5510213" y="1619250"/>
          <p14:tracePt t="16991" x="5502275" y="1619250"/>
          <p14:tracePt t="17000" x="5502275" y="1611313"/>
          <p14:tracePt t="17087" x="5510213" y="1635125"/>
          <p14:tracePt t="17095" x="5541963" y="1651000"/>
          <p14:tracePt t="17102" x="5565775" y="1674813"/>
          <p14:tracePt t="17111" x="5605463" y="1698625"/>
          <p14:tracePt t="17119" x="5653088" y="1722438"/>
          <p14:tracePt t="17127" x="5708650" y="1746250"/>
          <p14:tracePt t="17135" x="5781675" y="1770063"/>
          <p14:tracePt t="17143" x="5861050" y="1785938"/>
          <p14:tracePt t="17152" x="5972175" y="1809750"/>
          <p14:tracePt t="17159" x="6075363" y="1833563"/>
          <p14:tracePt t="17167" x="6211888" y="1841500"/>
          <p14:tracePt t="17174" x="6346825" y="1849438"/>
          <p14:tracePt t="17183" x="6507163" y="1857375"/>
          <p14:tracePt t="17190" x="6705600" y="1857375"/>
          <p14:tracePt t="17198" x="6905625" y="1873250"/>
          <p14:tracePt t="17206" x="7161213" y="1873250"/>
          <p14:tracePt t="17214" x="7423150" y="1865313"/>
          <p14:tracePt t="17223" x="7710488" y="1857375"/>
          <p14:tracePt t="17230" x="8005763" y="1825625"/>
          <p14:tracePt t="17238" x="8293100" y="1801813"/>
          <p14:tracePt t="17246" x="8556625" y="1785938"/>
          <p14:tracePt t="17256" x="8802688" y="1762125"/>
          <p14:tracePt t="17263" x="8994775" y="1762125"/>
          <p14:tracePt t="17272" x="9193213" y="1762125"/>
          <p14:tracePt t="17279" x="9361488" y="1738313"/>
          <p14:tracePt t="17288" x="9520238" y="1714500"/>
          <p14:tracePt t="17295" x="9688513" y="1682750"/>
          <p14:tracePt t="17306" x="9839325" y="1651000"/>
          <p14:tracePt t="17311" x="9952038" y="1611313"/>
          <p14:tracePt t="17322" x="10063163" y="1579563"/>
          <p14:tracePt t="17327" x="10158413" y="1530350"/>
          <p14:tracePt t="17339" x="10261600" y="1482725"/>
          <p14:tracePt t="17345" x="10342563" y="1435100"/>
          <p14:tracePt t="17352" x="10406063" y="1403350"/>
          <p14:tracePt t="17360" x="10477500" y="1355725"/>
          <p14:tracePt t="17368" x="10525125" y="1323975"/>
          <p14:tracePt t="17375" x="10564813" y="1292225"/>
          <p14:tracePt t="17383" x="10588625" y="1268413"/>
          <p14:tracePt t="17391" x="10604500" y="1236663"/>
          <p14:tracePt t="17399" x="10612438" y="1220788"/>
          <p14:tracePt t="17407" x="10612438" y="1204913"/>
          <p14:tracePt t="17415" x="10612438" y="1179513"/>
          <p14:tracePt t="17424" x="10588625" y="1155700"/>
          <p14:tracePt t="17431" x="10572750" y="1131888"/>
          <p14:tracePt t="17438" x="10533063" y="1100138"/>
          <p14:tracePt t="17446" x="10509250" y="1084263"/>
          <p14:tracePt t="17454" x="10461625" y="1060450"/>
          <p14:tracePt t="17462" x="10421938" y="1036638"/>
          <p14:tracePt t="17471" x="10366375" y="1020763"/>
          <p14:tracePt t="17478" x="10310813" y="1004888"/>
          <p14:tracePt t="17486" x="10229850" y="989013"/>
          <p14:tracePt t="17494" x="10158413" y="981075"/>
          <p14:tracePt t="17502" x="10071100" y="965200"/>
          <p14:tracePt t="17510" x="9983788" y="941388"/>
          <p14:tracePt t="17519" x="9918700" y="933450"/>
          <p14:tracePt t="17526" x="9831388" y="925513"/>
          <p14:tracePt t="17534" x="9767888" y="917575"/>
          <p14:tracePt t="17542" x="9680575" y="909638"/>
          <p14:tracePt t="17550" x="9609138" y="909638"/>
          <p14:tracePt t="17559" x="9544050" y="909638"/>
          <p14:tracePt t="17567" x="9472613" y="909638"/>
          <p14:tracePt t="17575" x="9409113" y="909638"/>
          <p14:tracePt t="17583" x="9353550" y="909638"/>
          <p14:tracePt t="17591" x="9305925" y="909638"/>
          <p14:tracePt t="17599" x="9242425" y="917575"/>
          <p14:tracePt t="17608" x="9201150" y="933450"/>
          <p14:tracePt t="17614" x="9137650" y="957263"/>
          <p14:tracePt t="17622" x="9090025" y="981075"/>
          <p14:tracePt t="17630" x="9026525" y="1012825"/>
          <p14:tracePt t="17638" x="8970963" y="1052513"/>
          <p14:tracePt t="17646" x="8891588" y="1092200"/>
          <p14:tracePt t="17654" x="8834438" y="1123950"/>
          <p14:tracePt t="17662" x="8763000" y="1171575"/>
          <p14:tracePt t="17670" x="8691563" y="1212850"/>
          <p14:tracePt t="17678" x="8628063" y="1244600"/>
          <p14:tracePt t="17687" x="8572500" y="1276350"/>
          <p14:tracePt t="17694" x="8507413" y="1308100"/>
          <p14:tracePt t="17702" x="8467725" y="1331913"/>
          <p14:tracePt t="17710" x="8412163" y="1379538"/>
          <p14:tracePt t="17718" x="8380413" y="1403350"/>
          <p14:tracePt t="17726" x="8348663" y="1450975"/>
          <p14:tracePt t="17734" x="8316913" y="1498600"/>
          <p14:tracePt t="17742" x="8293100" y="1563688"/>
          <p14:tracePt t="17750" x="8261350" y="1619250"/>
          <p14:tracePt t="17758" x="8261350" y="1658938"/>
          <p14:tracePt t="17766" x="8253413" y="1706563"/>
          <p14:tracePt t="17774" x="8253413" y="1738313"/>
          <p14:tracePt t="17782" x="8253413" y="1770063"/>
          <p14:tracePt t="17791" x="8253413" y="1801813"/>
          <p14:tracePt t="17799" x="8253413" y="1841500"/>
          <p14:tracePt t="17807" x="8269288" y="1865313"/>
          <p14:tracePt t="17815" x="8285163" y="1906588"/>
          <p14:tracePt t="17823" x="8301038" y="1930400"/>
          <p14:tracePt t="17831" x="8316913" y="1970088"/>
          <p14:tracePt t="17840" x="8332788" y="1993900"/>
          <p14:tracePt t="17847" x="8356600" y="2017713"/>
          <p14:tracePt t="17857" x="8372475" y="2057400"/>
          <p14:tracePt t="17863" x="8396288" y="2097088"/>
          <p14:tracePt t="17874" x="8420100" y="2120900"/>
          <p14:tracePt t="17879" x="8459788" y="2160588"/>
          <p14:tracePt t="17887" x="8491538" y="2200275"/>
          <p14:tracePt t="17895" x="8515350" y="2241550"/>
          <p14:tracePt t="17903" x="8564563" y="2273300"/>
          <p14:tracePt t="17912" x="8612188" y="2305050"/>
          <p14:tracePt t="17919" x="8659813" y="2336800"/>
          <p14:tracePt t="17927" x="8723313" y="2360613"/>
          <p14:tracePt t="17935" x="8778875" y="2392363"/>
          <p14:tracePt t="17944" x="8834438" y="2416175"/>
          <p14:tracePt t="17951" x="8891588" y="2439988"/>
          <p14:tracePt t="17961" x="8955088" y="2447925"/>
          <p14:tracePt t="17967" x="9010650" y="2463800"/>
          <p14:tracePt t="17977" x="9066213" y="2463800"/>
          <p14:tracePt t="17983" x="9121775" y="2471738"/>
          <p14:tracePt t="17992" x="9177338" y="2479675"/>
          <p14:tracePt t="17999" x="9242425" y="2479675"/>
          <p14:tracePt t="18008" x="9313863" y="2487613"/>
          <p14:tracePt t="18015" x="9393238" y="2487613"/>
          <p14:tracePt t="18025" x="9472613" y="2487613"/>
          <p14:tracePt t="18031" x="9559925" y="2487613"/>
          <p14:tracePt t="18041" x="9640888" y="2471738"/>
          <p14:tracePt t="18047" x="9720263" y="2447925"/>
          <p14:tracePt t="18057" x="9799638" y="2408238"/>
          <p14:tracePt t="18063" x="9886950" y="2376488"/>
          <p14:tracePt t="18072" x="9967913" y="2320925"/>
          <p14:tracePt t="18079" x="10039350" y="2273300"/>
          <p14:tracePt t="18087" x="10110788" y="2208213"/>
          <p14:tracePt t="18096" x="10174288" y="2144713"/>
          <p14:tracePt t="18103" x="10221913" y="2089150"/>
          <p14:tracePt t="18110" x="10261600" y="2033588"/>
          <p14:tracePt t="18118" x="10294938" y="1962150"/>
          <p14:tracePt t="18126" x="10310813" y="1898650"/>
          <p14:tracePt t="18134" x="10318750" y="1841500"/>
          <p14:tracePt t="18142" x="10318750" y="1778000"/>
          <p14:tracePt t="18150" x="10310813" y="1722438"/>
          <p14:tracePt t="18158" x="10279063" y="1658938"/>
          <p14:tracePt t="18166" x="10245725" y="1603375"/>
          <p14:tracePt t="18175" x="10206038" y="1547813"/>
          <p14:tracePt t="18182" x="10174288" y="1498600"/>
          <p14:tracePt t="18190" x="10118725" y="1443038"/>
          <p14:tracePt t="18198" x="10079038" y="1403350"/>
          <p14:tracePt t="18207" x="10031413" y="1355725"/>
          <p14:tracePt t="18214" x="9991725" y="1316038"/>
          <p14:tracePt t="18224" x="9952038" y="1276350"/>
          <p14:tracePt t="18230" x="9918700" y="1236663"/>
          <p14:tracePt t="18240" x="9886950" y="1195388"/>
          <p14:tracePt t="18247" x="9855200" y="1155700"/>
          <p14:tracePt t="18254" x="9823450" y="1116013"/>
          <p14:tracePt t="18262" x="9783763" y="1092200"/>
          <p14:tracePt t="18270" x="9752013" y="1052513"/>
          <p14:tracePt t="18279" x="9720263" y="1028700"/>
          <p14:tracePt t="18287" x="9688513" y="1004888"/>
          <p14:tracePt t="18295" x="9648825" y="989013"/>
          <p14:tracePt t="18303" x="9617075" y="973138"/>
          <p14:tracePt t="18312" x="9593263" y="965200"/>
          <p14:tracePt t="18319" x="9567863" y="965200"/>
          <p14:tracePt t="18327" x="9536113" y="957263"/>
          <p14:tracePt t="18335" x="9504363" y="957263"/>
          <p14:tracePt t="18343" x="9464675" y="957263"/>
          <p14:tracePt t="18351" x="9432925" y="957263"/>
          <p14:tracePt t="18360" x="9401175" y="957263"/>
          <p14:tracePt t="18367" x="9369425" y="957263"/>
          <p14:tracePt t="18376" x="9329738" y="973138"/>
          <p14:tracePt t="18383" x="9290050" y="989013"/>
          <p14:tracePt t="18393" x="9250363" y="1004888"/>
          <p14:tracePt t="18399" x="9201150" y="1012825"/>
          <p14:tracePt t="18410" x="9169400" y="1028700"/>
          <p14:tracePt t="18415" x="9129713" y="1052513"/>
          <p14:tracePt t="18426" x="9097963" y="1068388"/>
          <p14:tracePt t="18431" x="9058275" y="1084263"/>
          <p14:tracePt t="18440" x="9018588" y="1092200"/>
          <p14:tracePt t="18449" x="8994775" y="1108075"/>
          <p14:tracePt t="18455" x="8970963" y="1123950"/>
          <p14:tracePt t="18464" x="8955088" y="1131888"/>
          <p14:tracePt t="18471" x="8923338" y="1147763"/>
          <p14:tracePt t="18481" x="8899525" y="1163638"/>
          <p14:tracePt t="18487" x="8874125" y="1179513"/>
          <p14:tracePt t="18496" x="8842375" y="1195388"/>
          <p14:tracePt t="18503" x="8826500" y="1212850"/>
          <p14:tracePt t="18511" x="8802688" y="1228725"/>
          <p14:tracePt t="18518" x="8770938" y="1244600"/>
          <p14:tracePt t="18526" x="8755063" y="1268413"/>
          <p14:tracePt t="18534" x="8723313" y="1284288"/>
          <p14:tracePt t="18543" x="8699500" y="1308100"/>
          <p14:tracePt t="18550" x="8667750" y="1339850"/>
          <p14:tracePt t="18558" x="8643938" y="1363663"/>
          <p14:tracePt t="18566" x="8612188" y="1387475"/>
          <p14:tracePt t="18574" x="8588375" y="1411288"/>
          <p14:tracePt t="18582" x="8556625" y="1443038"/>
          <p14:tracePt t="18591" x="8523288" y="1474788"/>
          <p14:tracePt t="18598" x="8507413" y="1498600"/>
          <p14:tracePt t="18606" x="8483600" y="1530350"/>
          <p14:tracePt t="18614" x="8475663" y="1555750"/>
          <p14:tracePt t="18622" x="8459788" y="1571625"/>
          <p14:tracePt t="18630" x="8451850" y="1587500"/>
          <p14:tracePt t="18638" x="8451850" y="1611313"/>
          <p14:tracePt t="18646" x="8443913" y="1635125"/>
          <p14:tracePt t="18654" x="8443913" y="1651000"/>
          <p14:tracePt t="18662" x="8443913" y="1666875"/>
          <p14:tracePt t="18670" x="8443913" y="1682750"/>
          <p14:tracePt t="18679" x="8443913" y="1698625"/>
          <p14:tracePt t="18687" x="8443913" y="1730375"/>
          <p14:tracePt t="18695" x="8443913" y="1746250"/>
          <p14:tracePt t="18702" x="8443913" y="1770063"/>
          <p14:tracePt t="18711" x="8451850" y="1793875"/>
          <p14:tracePt t="18719" x="8467725" y="1817688"/>
          <p14:tracePt t="18727" x="8467725" y="1841500"/>
          <p14:tracePt t="18735" x="8483600" y="1857375"/>
          <p14:tracePt t="18744" x="8499475" y="1881188"/>
          <p14:tracePt t="18750" x="8515350" y="1906588"/>
          <p14:tracePt t="18760" x="8531225" y="1930400"/>
          <p14:tracePt t="18767" x="8548688" y="1954213"/>
          <p14:tracePt t="18777" x="8580438" y="1985963"/>
          <p14:tracePt t="18783" x="8620125" y="2017713"/>
          <p14:tracePt t="18791" x="8651875" y="2049463"/>
          <p14:tracePt t="18799" x="8699500" y="2081213"/>
          <p14:tracePt t="18807" x="8747125" y="2112963"/>
          <p14:tracePt t="18815" x="8794750" y="2136775"/>
          <p14:tracePt t="18822" x="8858250" y="2168525"/>
          <p14:tracePt t="18831" x="8915400" y="2200275"/>
          <p14:tracePt t="18838" x="8970963" y="2224088"/>
          <p14:tracePt t="18847" x="9018588" y="2249488"/>
          <p14:tracePt t="18855" x="9066213" y="2273300"/>
          <p14:tracePt t="18863" x="9113838" y="2289175"/>
          <p14:tracePt t="18870" x="9153525" y="2305050"/>
          <p14:tracePt t="18879" x="9201150" y="2320925"/>
          <p14:tracePt t="18887" x="9234488" y="2320925"/>
          <p14:tracePt t="18895" x="9282113" y="2320925"/>
          <p14:tracePt t="18903" x="9313863" y="2320925"/>
          <p14:tracePt t="18911" x="9337675" y="2320925"/>
          <p14:tracePt t="18919" x="9361488" y="2320925"/>
          <p14:tracePt t="18928" x="9393238" y="2320925"/>
          <p14:tracePt t="18935" x="9417050" y="2312988"/>
          <p14:tracePt t="18946" x="9448800" y="2289175"/>
          <p14:tracePt t="18951" x="9488488" y="2249488"/>
          <p14:tracePt t="18961" x="9512300" y="2224088"/>
          <p14:tracePt t="18967" x="9536113" y="2184400"/>
          <p14:tracePt t="18975" x="9567863" y="2128838"/>
          <p14:tracePt t="18983" x="9593263" y="2081213"/>
          <p14:tracePt t="18990" x="9609138" y="2025650"/>
          <p14:tracePt t="18999" x="9632950" y="1970088"/>
          <p14:tracePt t="19006" x="9656763" y="1898650"/>
          <p14:tracePt t="19015" x="9680575" y="1825625"/>
          <p14:tracePt t="19023" x="9704388" y="1746250"/>
          <p14:tracePt t="19031" x="9728200" y="1674813"/>
          <p14:tracePt t="19039" x="9744075" y="1595438"/>
          <p14:tracePt t="19048" x="9752013" y="1530350"/>
          <p14:tracePt t="19055" x="9752013" y="1482725"/>
          <p14:tracePt t="19063" x="9752013" y="1443038"/>
          <p14:tracePt t="19071" x="9752013" y="1411288"/>
          <p14:tracePt t="19079" x="9744075" y="1371600"/>
          <p14:tracePt t="19087" x="9736138" y="1347788"/>
          <p14:tracePt t="19096" x="9720263" y="1331913"/>
          <p14:tracePt t="19103" x="9712325" y="1316038"/>
          <p14:tracePt t="19111" x="9688513" y="1292225"/>
          <p14:tracePt t="19118" x="9680575" y="1276350"/>
          <p14:tracePt t="19127" x="9664700" y="1260475"/>
          <p14:tracePt t="19134" x="9640888" y="1244600"/>
          <p14:tracePt t="19142" x="9625013" y="1236663"/>
          <p14:tracePt t="19150" x="9609138" y="1228725"/>
          <p14:tracePt t="19158" x="9585325" y="1212850"/>
          <p14:tracePt t="19166" x="9559925" y="1212850"/>
          <p14:tracePt t="19174" x="9528175" y="1195388"/>
          <p14:tracePt t="19182" x="9504363" y="1187450"/>
          <p14:tracePt t="19190" x="9472613" y="1179513"/>
          <p14:tracePt t="19198" x="9440863" y="1171575"/>
          <p14:tracePt t="19206" x="9401175" y="1171575"/>
          <p14:tracePt t="19214" x="9369425" y="1171575"/>
          <p14:tracePt t="19222" x="9329738" y="1171575"/>
          <p14:tracePt t="19230" x="9282113" y="1171575"/>
          <p14:tracePt t="19239" x="9250363" y="1171575"/>
          <p14:tracePt t="19247" x="9217025" y="1171575"/>
          <p14:tracePt t="19255" x="9185275" y="1171575"/>
          <p14:tracePt t="19263" x="9145588" y="1171575"/>
          <p14:tracePt t="19271" x="9113838" y="1179513"/>
          <p14:tracePt t="19280" x="9090025" y="1187450"/>
          <p14:tracePt t="19287" x="9074150" y="1195388"/>
          <p14:tracePt t="19296" x="9050338" y="1204913"/>
          <p14:tracePt t="19303" x="9042400" y="1212850"/>
          <p14:tracePt t="19313" x="9018588" y="1220788"/>
          <p14:tracePt t="19319" x="9010650" y="1228725"/>
          <p14:tracePt t="19327" x="9002713" y="1236663"/>
          <p14:tracePt t="19336" x="8994775" y="1236663"/>
          <p14:tracePt t="19343" x="8986838" y="1244600"/>
          <p14:tracePt t="19351" x="8986838" y="1252538"/>
          <p14:tracePt t="19359" x="8978900" y="1252538"/>
          <p14:tracePt t="19367" x="8978900" y="1260475"/>
          <p14:tracePt t="19375" x="8970963" y="1268413"/>
          <p14:tracePt t="19391" x="8963025" y="1284288"/>
          <p14:tracePt t="19400" x="8955088" y="1292225"/>
          <p14:tracePt t="19407" x="8939213" y="1308100"/>
          <p14:tracePt t="19416" x="8931275" y="1331913"/>
          <p14:tracePt t="19423" x="8907463" y="1355725"/>
          <p14:tracePt t="19431" x="8891588" y="1371600"/>
          <p14:tracePt t="19439" x="8866188" y="1403350"/>
          <p14:tracePt t="19447" x="8850313" y="1427163"/>
          <p14:tracePt t="19455" x="8834438" y="1443038"/>
          <p14:tracePt t="19464" x="8826500" y="1466850"/>
          <p14:tracePt t="19470" x="8802688" y="1490663"/>
          <p14:tracePt t="19479" x="8786813" y="1506538"/>
          <p14:tracePt t="19486" x="8770938" y="1530350"/>
          <p14:tracePt t="19496" x="8755063" y="1563688"/>
          <p14:tracePt t="19502" x="8739188" y="1587500"/>
          <p14:tracePt t="19510" x="8715375" y="1627188"/>
          <p14:tracePt t="19518" x="8707438" y="1643063"/>
          <p14:tracePt t="19527" x="8699500" y="1658938"/>
          <p14:tracePt t="19535" x="8683625" y="1690688"/>
          <p14:tracePt t="19543" x="8683625" y="1706563"/>
          <p14:tracePt t="19551" x="8683625" y="1714500"/>
          <p14:tracePt t="19559" x="8683625" y="1730375"/>
          <p14:tracePt t="19567" x="8683625" y="1746250"/>
          <p14:tracePt t="19575" x="8683625" y="1770063"/>
          <p14:tracePt t="19584" x="8683625" y="1785938"/>
          <p14:tracePt t="19591" x="8683625" y="1801813"/>
          <p14:tracePt t="19598" x="8683625" y="1809750"/>
          <p14:tracePt t="19606" x="8683625" y="1825625"/>
          <p14:tracePt t="19614" x="8683625" y="1833563"/>
          <p14:tracePt t="19622" x="8683625" y="1849438"/>
          <p14:tracePt t="19630" x="8683625" y="1865313"/>
          <p14:tracePt t="19638" x="8691563" y="1873250"/>
          <p14:tracePt t="19646" x="8691563" y="1898650"/>
          <p14:tracePt t="19654" x="8707438" y="1914525"/>
          <p14:tracePt t="19663" x="8723313" y="1938338"/>
          <p14:tracePt t="19670" x="8731250" y="1962150"/>
          <p14:tracePt t="19678" x="8747125" y="1993900"/>
          <p14:tracePt t="19686" x="8763000" y="2009775"/>
          <p14:tracePt t="19694" x="8786813" y="2033588"/>
          <p14:tracePt t="19702" x="8794750" y="2065338"/>
          <p14:tracePt t="19711" x="8810625" y="2081213"/>
          <p14:tracePt t="19719" x="8826500" y="2097088"/>
          <p14:tracePt t="19727" x="8842375" y="2112963"/>
          <p14:tracePt t="19736" x="8842375" y="2136775"/>
          <p14:tracePt t="19743" x="8858250" y="2152650"/>
          <p14:tracePt t="19752" x="8866188" y="2160588"/>
          <p14:tracePt t="19759" x="8874125" y="2184400"/>
          <p14:tracePt t="19768" x="8883650" y="2184400"/>
          <p14:tracePt t="19775" x="8891588" y="2200275"/>
          <p14:tracePt t="19783" x="8899525" y="2208213"/>
          <p14:tracePt t="19791" x="8899525" y="2216150"/>
          <p14:tracePt t="19799" x="8907463" y="2216150"/>
          <p14:tracePt t="19807" x="8907463" y="2224088"/>
          <p14:tracePt t="19816" x="8915400" y="2224088"/>
          <p14:tracePt t="19833" x="8915400" y="2233613"/>
          <p14:tracePt t="19863" x="8915400" y="2241550"/>
          <p14:tracePt t="19880" x="8915400" y="2249488"/>
          <p14:tracePt t="19887" x="8915400" y="2257425"/>
          <p14:tracePt t="19895" x="8915400" y="2265363"/>
          <p14:tracePt t="19911" x="8915400" y="2273300"/>
          <p14:tracePt t="19919" x="8915400" y="2281238"/>
          <p14:tracePt t="20264" x="8907463" y="2273300"/>
          <p14:tracePt t="20272" x="8891588" y="2257425"/>
          <p14:tracePt t="20280" x="8874125" y="2241550"/>
          <p14:tracePt t="20288" x="8858250" y="2224088"/>
          <p14:tracePt t="20295" x="8842375" y="2200275"/>
          <p14:tracePt t="20304" x="8834438" y="2176463"/>
          <p14:tracePt t="20312" x="8818563" y="2152650"/>
          <p14:tracePt t="20320" x="8810625" y="2136775"/>
          <p14:tracePt t="20327" x="8802688" y="2112963"/>
          <p14:tracePt t="20336" x="8802688" y="2089150"/>
          <p14:tracePt t="20343" x="8802688" y="2065338"/>
          <p14:tracePt t="20351" x="8802688" y="2041525"/>
          <p14:tracePt t="20359" x="8802688" y="2017713"/>
          <p14:tracePt t="20368" x="8802688" y="1985963"/>
          <p14:tracePt t="20375" x="8802688" y="1962150"/>
          <p14:tracePt t="20385" x="8802688" y="1922463"/>
          <p14:tracePt t="20391" x="8810625" y="1890713"/>
          <p14:tracePt t="20399" x="8826500" y="1849438"/>
          <p14:tracePt t="20407" x="8850313" y="1801813"/>
          <p14:tracePt t="20415" x="8866188" y="1770063"/>
          <p14:tracePt t="20423" x="8883650" y="1746250"/>
          <p14:tracePt t="20431" x="8891588" y="1698625"/>
          <p14:tracePt t="20439" x="8907463" y="1658938"/>
          <p14:tracePt t="20447" x="8923338" y="1627188"/>
          <p14:tracePt t="20455" x="8939213" y="1595438"/>
          <p14:tracePt t="20463" x="8939213" y="1579563"/>
          <p14:tracePt t="20471" x="8955088" y="1563688"/>
          <p14:tracePt t="20479" x="8955088" y="1547813"/>
          <p14:tracePt t="20487" x="8955088" y="1538288"/>
          <p14:tracePt t="20494" x="8963025" y="1530350"/>
          <p14:tracePt t="20511" x="8970963" y="1530350"/>
          <p14:tracePt t="20816" x="8970963" y="1522413"/>
          <p14:tracePt t="20823" x="8970963" y="1514475"/>
          <p14:tracePt t="20840" x="8970963" y="1490663"/>
          <p14:tracePt t="20848" x="8978900" y="1474788"/>
          <p14:tracePt t="20855" x="8986838" y="1458913"/>
          <p14:tracePt t="20863" x="8994775" y="1443038"/>
          <p14:tracePt t="20872" x="8994775" y="1435100"/>
          <p14:tracePt t="20880" x="8994775" y="1427163"/>
          <p14:tracePt t="20889" x="9002713" y="1427163"/>
          <p14:tracePt t="20896" x="9002713" y="1419225"/>
          <p14:tracePt t="21080" x="9002713" y="1435100"/>
          <p14:tracePt t="21089" x="8994775" y="1458913"/>
          <p14:tracePt t="21096" x="8978900" y="1490663"/>
          <p14:tracePt t="21107" x="8970963" y="1522413"/>
          <p14:tracePt t="21112" x="8955088" y="1563688"/>
          <p14:tracePt t="21122" x="8955088" y="1603375"/>
          <p14:tracePt t="21126" x="8939213" y="1651000"/>
          <p14:tracePt t="21135" x="8939213" y="1690688"/>
          <p14:tracePt t="21142" x="8931275" y="1730375"/>
          <p14:tracePt t="21150" x="8931275" y="1762125"/>
          <p14:tracePt t="21158" x="8931275" y="1785938"/>
          <p14:tracePt t="21166" x="8931275" y="1817688"/>
          <p14:tracePt t="21174" x="8931275" y="1841500"/>
          <p14:tracePt t="21182" x="8931275" y="1873250"/>
          <p14:tracePt t="21190" x="8947150" y="1906588"/>
          <p14:tracePt t="21198" x="8970963" y="1938338"/>
          <p14:tracePt t="21207" x="8978900" y="1970088"/>
          <p14:tracePt t="21214" x="8994775" y="1993900"/>
          <p14:tracePt t="21222" x="9010650" y="2017713"/>
          <p14:tracePt t="21230" x="9010650" y="2033588"/>
          <p14:tracePt t="21239" x="9018588" y="2041525"/>
          <p14:tracePt t="21246" x="9026525" y="2049463"/>
          <p14:tracePt t="21255" x="9026525" y="2057400"/>
          <p14:tracePt t="21272" x="9026525" y="2065338"/>
          <p14:tracePt t="21278" x="9026525" y="2073275"/>
          <p14:tracePt t="21352" x="9018588" y="2073275"/>
          <p14:tracePt t="21376" x="9010650" y="2073275"/>
          <p14:tracePt t="21384" x="9002713" y="2073275"/>
          <p14:tracePt t="21399" x="8994775" y="2057400"/>
          <p14:tracePt t="21408" x="8978900" y="2033588"/>
          <p14:tracePt t="21417" x="8978900" y="2009775"/>
          <p14:tracePt t="21425" x="8963025" y="1978025"/>
          <p14:tracePt t="21432" x="8955088" y="1938338"/>
          <p14:tracePt t="21442" x="8955088" y="1906588"/>
          <p14:tracePt t="21448" x="8947150" y="1873250"/>
          <p14:tracePt t="21459" x="8947150" y="1857375"/>
          <p14:tracePt t="21464" x="8947150" y="1833563"/>
          <p14:tracePt t="21475" x="8947150" y="1817688"/>
          <p14:tracePt t="21480" x="8947150" y="1809750"/>
          <p14:tracePt t="24472" x="8899525" y="1849438"/>
          <p14:tracePt t="24479" x="8818563" y="1914525"/>
          <p14:tracePt t="24488" x="8739188" y="1978025"/>
          <p14:tracePt t="24496" x="8667750" y="2025650"/>
          <p14:tracePt t="24506" x="8596313" y="2081213"/>
          <p14:tracePt t="24511" x="8531225" y="2128838"/>
          <p14:tracePt t="24523" x="8475663" y="2184400"/>
          <p14:tracePt t="24527" x="8443913" y="2216150"/>
          <p14:tracePt t="24536" x="8435975" y="2249488"/>
          <p14:tracePt t="24552" x="8435975" y="2257425"/>
          <p14:tracePt t="24624" x="8420100" y="2265363"/>
          <p14:tracePt t="24631" x="8404225" y="2273300"/>
          <p14:tracePt t="24638" x="8388350" y="2289175"/>
          <p14:tracePt t="24646" x="8372475" y="2297113"/>
          <p14:tracePt t="24655" x="8356600" y="2305050"/>
          <p14:tracePt t="24662" x="8340725" y="2312988"/>
          <p14:tracePt t="24671" x="8332788" y="2320925"/>
          <p14:tracePt t="24678" x="8308975" y="2336800"/>
          <p14:tracePt t="24688" x="8293100" y="2344738"/>
          <p14:tracePt t="24694" x="8277225" y="2352675"/>
          <p14:tracePt t="24704" x="8261350" y="2368550"/>
          <p14:tracePt t="24711" x="8237538" y="2384425"/>
          <p14:tracePt t="24719" x="8221663" y="2392363"/>
          <p14:tracePt t="24726" x="8197850" y="2416175"/>
          <p14:tracePt t="24734" x="8164513" y="2432050"/>
          <p14:tracePt t="24742" x="8124825" y="2463800"/>
          <p14:tracePt t="24750" x="8077200" y="2503488"/>
          <p14:tracePt t="24759" x="8013700" y="2551113"/>
          <p14:tracePt t="24766" x="7926388" y="2592388"/>
          <p14:tracePt t="24775" x="7829550" y="2647950"/>
          <p14:tracePt t="24782" x="7742238" y="2695575"/>
          <p14:tracePt t="24791" x="7631113" y="2751138"/>
          <p14:tracePt t="24798" x="7543800" y="2806700"/>
          <p14:tracePt t="24807" x="7439025" y="2846388"/>
          <p14:tracePt t="24814" x="7327900" y="2894013"/>
          <p14:tracePt t="24823" x="7224713" y="2919413"/>
          <p14:tracePt t="24831" x="7096125" y="2951163"/>
          <p14:tracePt t="24839" x="7008813" y="2974975"/>
          <p14:tracePt t="24846" x="6905625" y="2982913"/>
          <p14:tracePt t="24854" x="6818313" y="3006725"/>
          <p14:tracePt t="24862" x="6713538" y="3014663"/>
          <p14:tracePt t="24872" x="6642100" y="3014663"/>
          <p14:tracePt t="24879" x="6562725" y="3014663"/>
          <p14:tracePt t="24889" x="6491288" y="3014663"/>
          <p14:tracePt t="24895" x="6442075" y="3014663"/>
          <p14:tracePt t="24903" x="6386513" y="3006725"/>
          <p14:tracePt t="24911" x="6354763" y="3006725"/>
          <p14:tracePt t="24919" x="6338888" y="2998788"/>
          <p14:tracePt t="24927" x="6323013" y="2990850"/>
          <p14:tracePt t="24941" x="6315075" y="2990850"/>
          <p14:tracePt t="24944" x="6315075" y="2982913"/>
          <p14:tracePt t="25104" x="6330950" y="2998788"/>
          <p14:tracePt t="25112" x="6370638" y="3014663"/>
          <p14:tracePt t="25121" x="6418263" y="3046413"/>
          <p14:tracePt t="25127" x="6459538" y="3062288"/>
          <p14:tracePt t="25135" x="6491288" y="3086100"/>
          <p14:tracePt t="25143" x="6499225" y="3094038"/>
          <p14:tracePt t="25150" x="6507163" y="3094038"/>
          <p14:tracePt t="25256" x="6483350" y="3086100"/>
          <p14:tracePt t="25262" x="6434138" y="3054350"/>
          <p14:tracePt t="25271" x="6370638" y="3014663"/>
          <p14:tracePt t="25278" x="6299200" y="2982913"/>
          <p14:tracePt t="25286" x="6235700" y="2959100"/>
          <p14:tracePt t="25294" x="6172200" y="2943225"/>
          <p14:tracePt t="25302" x="6100763" y="2927350"/>
          <p14:tracePt t="25310" x="6035675" y="2919413"/>
          <p14:tracePt t="25318" x="5972175" y="2919413"/>
          <p14:tracePt t="25328" x="5900738" y="2919413"/>
          <p14:tracePt t="25335" x="5805488" y="2919413"/>
          <p14:tracePt t="25344" x="5732463" y="2919413"/>
          <p14:tracePt t="25351" x="5629275" y="2935288"/>
          <p14:tracePt t="25361" x="5534025" y="2951163"/>
          <p14:tracePt t="25367" x="5462588" y="2967038"/>
          <p14:tracePt t="25377" x="5381625" y="2998788"/>
          <p14:tracePt t="25383" x="5326063" y="3014663"/>
          <p14:tracePt t="25394" x="5246688" y="3038475"/>
          <p14:tracePt t="25400" x="5191125" y="3062288"/>
          <p14:tracePt t="25410" x="5119688" y="3094038"/>
          <p14:tracePt t="25415" x="5046663" y="3133725"/>
          <p14:tracePt t="25427" x="4967288" y="3173413"/>
          <p14:tracePt t="25432" x="4911725" y="3205163"/>
          <p14:tracePt t="25440" x="4840288" y="3252788"/>
          <p14:tracePt t="25447" x="4792663" y="3286125"/>
          <p14:tracePt t="25456" x="4745038" y="3325813"/>
          <p14:tracePt t="25464" x="4705350" y="3357563"/>
          <p14:tracePt t="25472" x="4687888" y="3389313"/>
          <p14:tracePt t="25480" x="4664075" y="3429000"/>
          <p14:tracePt t="25487" x="4640263" y="3468688"/>
          <p14:tracePt t="25496" x="4616450" y="3524250"/>
          <p14:tracePt t="25503" x="4600575" y="3563938"/>
          <p14:tracePt t="25511" x="4584700" y="3613150"/>
          <p14:tracePt t="25519" x="4584700" y="3668713"/>
          <p14:tracePt t="25527" x="4576763" y="3732213"/>
          <p14:tracePt t="25535" x="4568825" y="3795713"/>
          <p14:tracePt t="25542" x="4568825" y="3859213"/>
          <p14:tracePt t="25551" x="4568825" y="3938588"/>
          <p14:tracePt t="25559" x="4592638" y="4011613"/>
          <p14:tracePt t="25567" x="4632325" y="4083050"/>
          <p14:tracePt t="25576" x="4672013" y="4146550"/>
          <p14:tracePt t="25583" x="4721225" y="4210050"/>
          <p14:tracePt t="25592" x="4768850" y="4265613"/>
          <p14:tracePt t="25599" x="4816475" y="4314825"/>
          <p14:tracePt t="25609" x="4856163" y="4370388"/>
          <p14:tracePt t="25615" x="4903788" y="4410075"/>
          <p14:tracePt t="25623" x="4951413" y="4449763"/>
          <p14:tracePt t="25631" x="5022850" y="4481513"/>
          <p14:tracePt t="25639" x="5080000" y="4521200"/>
          <p14:tracePt t="25647" x="5159375" y="4552950"/>
          <p14:tracePt t="25654" x="5230813" y="4584700"/>
          <p14:tracePt t="25663" x="5302250" y="4608513"/>
          <p14:tracePt t="25670" x="5373688" y="4624388"/>
          <p14:tracePt t="25679" x="5454650" y="4641850"/>
          <p14:tracePt t="25687" x="5541963" y="4649788"/>
          <p14:tracePt t="25695" x="5621338" y="4649788"/>
          <p14:tracePt t="25702" x="5708650" y="4649788"/>
          <p14:tracePt t="25711" x="5797550" y="4649788"/>
          <p14:tracePt t="25719" x="5876925" y="4633913"/>
          <p14:tracePt t="25726" x="5956300" y="4616450"/>
          <p14:tracePt t="25734" x="6035675" y="4576763"/>
          <p14:tracePt t="25743" x="6091238" y="4537075"/>
          <p14:tracePt t="25750" x="6156325" y="4489450"/>
          <p14:tracePt t="25760" x="6211888" y="4441825"/>
          <p14:tracePt t="25766" x="6267450" y="4370388"/>
          <p14:tracePt t="25776" x="6299200" y="4298950"/>
          <p14:tracePt t="25783" x="6338888" y="4241800"/>
          <p14:tracePt t="25791" x="6362700" y="4186238"/>
          <p14:tracePt t="25799" x="6386513" y="4130675"/>
          <p14:tracePt t="25807" x="6402388" y="4075113"/>
          <p14:tracePt t="25815" x="6410325" y="4027488"/>
          <p14:tracePt t="25822" x="6418263" y="3971925"/>
          <p14:tracePt t="25831" x="6418263" y="3930650"/>
          <p14:tracePt t="25838" x="6418263" y="3883025"/>
          <p14:tracePt t="25847" x="6418263" y="3835400"/>
          <p14:tracePt t="25855" x="6410325" y="3795713"/>
          <p14:tracePt t="25863" x="6394450" y="3748088"/>
          <p14:tracePt t="25871" x="6378575" y="3724275"/>
          <p14:tracePt t="25880" x="6354763" y="3684588"/>
          <p14:tracePt t="25887" x="6330950" y="3660775"/>
          <p14:tracePt t="25895" x="6307138" y="3629025"/>
          <p14:tracePt t="25902" x="6267450" y="3605213"/>
          <p14:tracePt t="25911" x="6227763" y="3587750"/>
          <p14:tracePt t="25918" x="6203950" y="3563938"/>
          <p14:tracePt t="25927" x="6172200" y="3540125"/>
          <p14:tracePt t="25935" x="6140450" y="3540125"/>
          <p14:tracePt t="25944" x="6108700" y="3524250"/>
          <p14:tracePt t="25951" x="6075363" y="3508375"/>
          <p14:tracePt t="25961" x="6043613" y="3500438"/>
          <p14:tracePt t="25967" x="6011863" y="3500438"/>
          <p14:tracePt t="25975" x="5964238" y="3492500"/>
          <p14:tracePt t="25983" x="5924550" y="3492500"/>
          <p14:tracePt t="25991" x="5876925" y="3492500"/>
          <p14:tracePt t="25999" x="5837238" y="3492500"/>
          <p14:tracePt t="26007" x="5805488" y="3492500"/>
          <p14:tracePt t="26015" x="5749925" y="3492500"/>
          <p14:tracePt t="26023" x="5716588" y="3492500"/>
          <p14:tracePt t="26031" x="5661025" y="3492500"/>
          <p14:tracePt t="26039" x="5613400" y="3500438"/>
          <p14:tracePt t="26046" x="5581650" y="3516313"/>
          <p14:tracePt t="26054" x="5534025" y="3540125"/>
          <p14:tracePt t="26062" x="5502275" y="3571875"/>
          <p14:tracePt t="26070" x="5462588" y="3605213"/>
          <p14:tracePt t="26078" x="5430838" y="3660775"/>
          <p14:tracePt t="26086" x="5414963" y="3692525"/>
          <p14:tracePt t="26094" x="5389563" y="3748088"/>
          <p14:tracePt t="26102" x="5373688" y="3795713"/>
          <p14:tracePt t="26110" x="5365750" y="3851275"/>
          <p14:tracePt t="26118" x="5349875" y="3906838"/>
          <p14:tracePt t="26126" x="5341938" y="3963988"/>
          <p14:tracePt t="26134" x="5341938" y="4027488"/>
          <p14:tracePt t="26144" x="5334000" y="4090988"/>
          <p14:tracePt t="26150" x="5326063" y="4146550"/>
          <p14:tracePt t="26158" x="5310188" y="4194175"/>
          <p14:tracePt t="26166" x="5302250" y="4249738"/>
          <p14:tracePt t="26174" x="5278438" y="4281488"/>
          <p14:tracePt t="26182" x="5262563" y="4306888"/>
          <p14:tracePt t="26190" x="5246688" y="4322763"/>
          <p14:tracePt t="26199" x="5238750" y="4330700"/>
          <p14:tracePt t="26207" x="5222875" y="4330700"/>
          <p14:tracePt t="26215" x="5207000" y="4330700"/>
          <p14:tracePt t="26222" x="5191125" y="4330700"/>
          <p14:tracePt t="26231" x="5167313" y="4330700"/>
          <p14:tracePt t="26239" x="5135563" y="4330700"/>
          <p14:tracePt t="26247" x="5087938" y="4322763"/>
          <p14:tracePt t="26254" x="5046663" y="4298950"/>
          <p14:tracePt t="26262" x="4975225" y="4257675"/>
          <p14:tracePt t="26270" x="4919663" y="4217988"/>
          <p14:tracePt t="26278" x="4840288" y="4154488"/>
          <p14:tracePt t="26286" x="4768850" y="4083050"/>
          <p14:tracePt t="26294" x="4713288" y="4011613"/>
          <p14:tracePt t="26302" x="4679950" y="3948113"/>
          <p14:tracePt t="26312" x="4648200" y="3890963"/>
          <p14:tracePt t="26319" x="4632325" y="3811588"/>
          <p14:tracePt t="26329" x="4632325" y="3748088"/>
          <p14:tracePt t="26335" x="4632325" y="3684588"/>
          <p14:tracePt t="26343" x="4632325" y="3621088"/>
          <p14:tracePt t="26351" x="4656138" y="3556000"/>
          <p14:tracePt t="26359" x="4687888" y="3492500"/>
          <p14:tracePt t="26367" x="4737100" y="3444875"/>
          <p14:tracePt t="26375" x="4800600" y="3397250"/>
          <p14:tracePt t="26383" x="4879975" y="3357563"/>
          <p14:tracePt t="26390" x="4951413" y="3325813"/>
          <p14:tracePt t="26399" x="5046663" y="3302000"/>
          <p14:tracePt t="26406" x="5151438" y="3286125"/>
          <p14:tracePt t="26415" x="5254625" y="3286125"/>
          <p14:tracePt t="26423" x="5365750" y="3286125"/>
          <p14:tracePt t="26431" x="5478463" y="3286125"/>
          <p14:tracePt t="26439" x="5581650" y="3302000"/>
          <p14:tracePt t="26447" x="5668963" y="3333750"/>
          <p14:tracePt t="26455" x="5757863" y="3389313"/>
          <p14:tracePt t="26463" x="5821363" y="3452813"/>
          <p14:tracePt t="26471" x="5884863" y="3524250"/>
          <p14:tracePt t="26480" x="5916613" y="3621088"/>
          <p14:tracePt t="26487" x="5956300" y="3740150"/>
          <p14:tracePt t="26497" x="5980113" y="3819525"/>
          <p14:tracePt t="26503" x="5995988" y="3890963"/>
          <p14:tracePt t="26511" x="5995988" y="3963988"/>
          <p14:tracePt t="26519" x="5995988" y="4035425"/>
          <p14:tracePt t="26527" x="5988050" y="4083050"/>
          <p14:tracePt t="26535" x="5956300" y="4130675"/>
          <p14:tracePt t="26542" x="5932488" y="4162425"/>
          <p14:tracePt t="26551" x="5892800" y="4202113"/>
          <p14:tracePt t="26559" x="5861050" y="4225925"/>
          <p14:tracePt t="26567" x="5805488" y="4257675"/>
          <p14:tracePt t="26575" x="5757863" y="4273550"/>
          <p14:tracePt t="26583" x="5684838" y="4291013"/>
          <p14:tracePt t="26591" x="5637213" y="4298950"/>
          <p14:tracePt t="26599" x="5565775" y="4306888"/>
          <p14:tracePt t="26607" x="5502275" y="4306888"/>
          <p14:tracePt t="26615" x="5438775" y="4306888"/>
          <p14:tracePt t="26623" x="5389563" y="4306888"/>
          <p14:tracePt t="26631" x="5310188" y="4306888"/>
          <p14:tracePt t="26639" x="5246688" y="4306888"/>
          <p14:tracePt t="26647" x="5175250" y="4298950"/>
          <p14:tracePt t="26655" x="5095875" y="4291013"/>
          <p14:tracePt t="26664" x="5030788" y="4265613"/>
          <p14:tracePt t="26671" x="4959350" y="4241800"/>
          <p14:tracePt t="26681" x="4903788" y="4217988"/>
          <p14:tracePt t="26687" x="4856163" y="4186238"/>
          <p14:tracePt t="26695" x="4808538" y="4154488"/>
          <p14:tracePt t="26703" x="4776788" y="4122738"/>
          <p14:tracePt t="26711" x="4752975" y="4075113"/>
          <p14:tracePt t="26719" x="4737100" y="4027488"/>
          <p14:tracePt t="26727" x="4729163" y="3971925"/>
          <p14:tracePt t="26736" x="4729163" y="3922713"/>
          <p14:tracePt t="26743" x="4729163" y="3867150"/>
          <p14:tracePt t="26751" x="4729163" y="3811588"/>
          <p14:tracePt t="26759" x="4752975" y="3763963"/>
          <p14:tracePt t="26767" x="4776788" y="3716338"/>
          <p14:tracePt t="26775" x="4784725" y="3668713"/>
          <p14:tracePt t="26784" x="4808538" y="3644900"/>
          <p14:tracePt t="26791" x="4824413" y="3629025"/>
          <p14:tracePt t="26799" x="4840288" y="3613150"/>
          <p14:tracePt t="26807" x="4848225" y="3605213"/>
          <p14:tracePt t="26815" x="4856163" y="3605213"/>
          <p14:tracePt t="26832" x="4864100" y="3605213"/>
          <p14:tracePt t="26839" x="4864100" y="3595688"/>
          <p14:tracePt t="26849" x="4872038" y="3595688"/>
          <p14:tracePt t="26855" x="4879975" y="3595688"/>
          <p14:tracePt t="26871" x="4887913" y="3595688"/>
          <p14:tracePt t="26879" x="4903788" y="3595688"/>
          <p14:tracePt t="26887" x="4911725" y="3587750"/>
          <p14:tracePt t="26894" x="4919663" y="3587750"/>
          <p14:tracePt t="27142" x="4927600" y="3587750"/>
          <p14:tracePt t="27158" x="4927600" y="3613150"/>
          <p14:tracePt t="27166" x="4927600" y="3629025"/>
          <p14:tracePt t="27174" x="4927600" y="3644900"/>
          <p14:tracePt t="27182" x="4927600" y="3660775"/>
          <p14:tracePt t="27190" x="4927600" y="3668713"/>
          <p14:tracePt t="27198" x="4927600" y="3692525"/>
          <p14:tracePt t="27206" x="4927600" y="3700463"/>
          <p14:tracePt t="27215" x="4935538" y="3716338"/>
          <p14:tracePt t="27222" x="4943475" y="3724275"/>
          <p14:tracePt t="27230" x="4951413" y="3748088"/>
          <p14:tracePt t="27238" x="4951413" y="3756025"/>
          <p14:tracePt t="27246" x="4951413" y="3771900"/>
          <p14:tracePt t="27254" x="4959350" y="3787775"/>
          <p14:tracePt t="27262" x="4967288" y="3803650"/>
          <p14:tracePt t="27270" x="4967288" y="3811588"/>
          <p14:tracePt t="27278" x="4967288" y="3819525"/>
          <p14:tracePt t="27286" x="4967288" y="3835400"/>
          <p14:tracePt t="27294" x="4967288" y="3843338"/>
          <p14:tracePt t="27302" x="4967288" y="3851275"/>
          <p14:tracePt t="27310" x="4967288" y="3859213"/>
          <p14:tracePt t="27318" x="4967288" y="3867150"/>
          <p14:tracePt t="27335" x="4967288" y="3875088"/>
          <p14:tracePt t="27343" x="4967288" y="3883025"/>
          <p14:tracePt t="27367" x="4967288" y="3890963"/>
          <p14:tracePt t="27383" x="4959350" y="3906838"/>
          <p14:tracePt t="27391" x="4951413" y="3906838"/>
          <p14:tracePt t="27400" x="4951413" y="3914775"/>
          <p14:tracePt t="27415" x="4943475" y="3922713"/>
          <p14:tracePt t="27431" x="4943475" y="3930650"/>
          <p14:tracePt t="27438" x="4935538" y="3930650"/>
          <p14:tracePt t="27446" x="4935538" y="3938588"/>
          <p14:tracePt t="27632" x="4943475" y="3938588"/>
          <p14:tracePt t="27640" x="4967288" y="3938588"/>
          <p14:tracePt t="27647" x="4983163" y="3938588"/>
          <p14:tracePt t="27656" x="4999038" y="3938588"/>
          <p14:tracePt t="27662" x="5014913" y="3938588"/>
          <p14:tracePt t="27671" x="5038725" y="3930650"/>
          <p14:tracePt t="27679" x="5064125" y="3930650"/>
          <p14:tracePt t="27687" x="5087938" y="3930650"/>
          <p14:tracePt t="27694" x="5111750" y="3922713"/>
          <p14:tracePt t="27703" x="5159375" y="3922713"/>
          <p14:tracePt t="27711" x="5191125" y="3914775"/>
          <p14:tracePt t="27719" x="5222875" y="3914775"/>
          <p14:tracePt t="27726" x="5262563" y="3906838"/>
          <p14:tracePt t="27735" x="5294313" y="3898900"/>
          <p14:tracePt t="27743" x="5326063" y="3898900"/>
          <p14:tracePt t="27753" x="5357813" y="3890963"/>
          <p14:tracePt t="27758" x="5389563" y="3883025"/>
          <p14:tracePt t="27769" x="5422900" y="3875088"/>
          <p14:tracePt t="27775" x="5438775" y="3875088"/>
          <p14:tracePt t="27783" x="5462588" y="3875088"/>
          <p14:tracePt t="27791" x="5470525" y="3875088"/>
          <p14:tracePt t="27799" x="5486400" y="3875088"/>
          <p14:tracePt t="27807" x="5502275" y="3875088"/>
          <p14:tracePt t="27928" x="5510213" y="3875088"/>
          <p14:tracePt t="27944" x="5518150" y="3883025"/>
          <p14:tracePt t="27953" x="5518150" y="3890963"/>
          <p14:tracePt t="27960" x="5526088" y="3898900"/>
          <p14:tracePt t="27967" x="5526088" y="3914775"/>
          <p14:tracePt t="27974" x="5534025" y="3922713"/>
          <p14:tracePt t="27982" x="5541963" y="3938588"/>
          <p14:tracePt t="27990" x="5549900" y="3956050"/>
          <p14:tracePt t="27999" x="5549900" y="3963988"/>
          <p14:tracePt t="28007" x="5557838" y="3979863"/>
          <p14:tracePt t="28014" x="5565775" y="3987800"/>
          <p14:tracePt t="28022" x="5565775" y="4003675"/>
          <p14:tracePt t="28030" x="5565775" y="4019550"/>
          <p14:tracePt t="28039" x="5565775" y="4043363"/>
          <p14:tracePt t="28046" x="5565775" y="4051300"/>
          <p14:tracePt t="28055" x="5565775" y="4067175"/>
          <p14:tracePt t="28062" x="5565775" y="4075113"/>
          <p14:tracePt t="28070" x="5565775" y="4090988"/>
          <p14:tracePt t="28087" x="5565775" y="4098925"/>
          <p14:tracePt t="28104" x="5565775" y="4106863"/>
          <p14:tracePt t="28110" x="5557838" y="4106863"/>
          <p14:tracePt t="28119" x="5549900" y="4106863"/>
          <p14:tracePt t="28134" x="5541963" y="4106863"/>
          <p14:tracePt t="28167" x="5534025" y="4106863"/>
          <p14:tracePt t="28192" x="5526088" y="4106863"/>
          <p14:tracePt t="28214" x="5526088" y="4098925"/>
          <p14:tracePt t="28592" x="5518150" y="4098925"/>
          <p14:tracePt t="28600" x="5510213" y="4106863"/>
          <p14:tracePt t="28609" x="5502275" y="4106863"/>
          <p14:tracePt t="28616" x="5494338" y="4106863"/>
          <p14:tracePt t="28623" x="5494338" y="4114800"/>
          <p14:tracePt t="28630" x="5486400" y="4114800"/>
          <p14:tracePt t="28639" x="5478463" y="4122738"/>
          <p14:tracePt t="28646" x="5470525" y="4122738"/>
          <p14:tracePt t="28656" x="5462588" y="4122738"/>
          <p14:tracePt t="28662" x="5454650" y="4122738"/>
          <p14:tracePt t="28670" x="5446713" y="4122738"/>
          <p14:tracePt t="28678" x="5438775" y="4122738"/>
          <p14:tracePt t="28751" x="5454650" y="4114800"/>
          <p14:tracePt t="28761" x="5470525" y="4114800"/>
          <p14:tracePt t="28768" x="5486400" y="4106863"/>
          <p14:tracePt t="28774" x="5494338" y="4106863"/>
          <p14:tracePt t="28782" x="5502275" y="4106863"/>
          <p14:tracePt t="28790" x="5518150" y="4106863"/>
          <p14:tracePt t="28798" x="5526088" y="4106863"/>
          <p14:tracePt t="28815" x="5534025" y="4106863"/>
          <p14:tracePt t="28825" x="5541963" y="4106863"/>
          <p14:tracePt t="28841" x="5549900" y="4106863"/>
          <p14:tracePt t="28896" x="5549900" y="4114800"/>
          <p14:tracePt t="28992" x="5557838" y="4114800"/>
          <p14:tracePt t="29608" x="5565775" y="4114800"/>
          <p14:tracePt t="29615" x="5573713" y="4114800"/>
          <p14:tracePt t="29624" x="5597525" y="4098925"/>
          <p14:tracePt t="29634" x="5621338" y="4090988"/>
          <p14:tracePt t="29639" x="5645150" y="4075113"/>
          <p14:tracePt t="29647" x="5668963" y="4059238"/>
          <p14:tracePt t="29656" x="5684838" y="4051300"/>
          <p14:tracePt t="29664" x="5708650" y="4035425"/>
          <p14:tracePt t="29671" x="5716588" y="4035425"/>
          <p14:tracePt t="29678" x="5724525" y="4027488"/>
          <p14:tracePt t="29686" x="5749925" y="4019550"/>
          <p14:tracePt t="29703" x="5757863" y="4011613"/>
          <p14:tracePt t="29712" x="5773738" y="4003675"/>
          <p14:tracePt t="29719" x="5781675" y="4003675"/>
          <p14:tracePt t="29729" x="5789613" y="4003675"/>
          <p14:tracePt t="29735" x="5813425" y="3995738"/>
          <p14:tracePt t="29743" x="5829300" y="3995738"/>
          <p14:tracePt t="29751" x="5837238" y="3995738"/>
          <p14:tracePt t="29759" x="5853113" y="3995738"/>
          <p14:tracePt t="29767" x="5861050" y="3995738"/>
          <p14:tracePt t="31503" x="5868988" y="3995738"/>
          <p14:tracePt t="31511" x="5868988" y="3987800"/>
          <p14:tracePt t="31521" x="5900738" y="3987800"/>
          <p14:tracePt t="31528" x="5988050" y="3987800"/>
          <p14:tracePt t="31539" x="6108700" y="3979863"/>
          <p14:tracePt t="31543" x="6227763" y="3971925"/>
          <p14:tracePt t="31552" x="6394450" y="3948113"/>
          <p14:tracePt t="31560" x="6507163" y="3948113"/>
          <p14:tracePt t="31566" x="6642100" y="3938588"/>
          <p14:tracePt t="31575" x="6745288" y="3930650"/>
          <p14:tracePt t="31582" x="6818313" y="3930650"/>
          <p14:tracePt t="31591" x="6897688" y="3930650"/>
          <p14:tracePt t="31598" x="6961188" y="3922713"/>
          <p14:tracePt t="31607" x="7040563" y="3914775"/>
          <p14:tracePt t="31614" x="7127875" y="3890963"/>
          <p14:tracePt t="31622" x="7240588" y="3851275"/>
          <p14:tracePt t="31630" x="7375525" y="3811588"/>
          <p14:tracePt t="31640" x="7496175" y="3763963"/>
          <p14:tracePt t="31646" x="7615238" y="3700463"/>
          <p14:tracePt t="31655" x="7758113" y="3636963"/>
          <p14:tracePt t="31662" x="7870825" y="3595688"/>
          <p14:tracePt t="31670" x="7989888" y="3548063"/>
          <p14:tracePt t="31678" x="8101013" y="3508375"/>
          <p14:tracePt t="31687" x="8237538" y="3468688"/>
          <p14:tracePt t="31694" x="8340725" y="3444875"/>
          <p14:tracePt t="31704" x="8443913" y="3421063"/>
          <p14:tracePt t="31710" x="8548688" y="3389313"/>
          <p14:tracePt t="31720" x="8643938" y="3373438"/>
          <p14:tracePt t="31727" x="8715375" y="3357563"/>
          <p14:tracePt t="31735" x="8786813" y="3349625"/>
          <p14:tracePt t="31742" x="8818563" y="3341688"/>
          <p14:tracePt t="31750" x="8834438" y="3333750"/>
          <p14:tracePt t="31905" x="8842375" y="3333750"/>
          <p14:tracePt t="31912" x="8850313" y="3333750"/>
          <p14:tracePt t="31920" x="8883650" y="3341688"/>
          <p14:tracePt t="31928" x="8931275" y="3357563"/>
          <p14:tracePt t="31935" x="8994775" y="3381375"/>
          <p14:tracePt t="31960" x="9201150" y="3436938"/>
          <p14:tracePt t="31967" x="9274175" y="3452813"/>
          <p14:tracePt t="31976" x="9337675" y="3476625"/>
          <p14:tracePt t="31984" x="9409113" y="3508375"/>
          <p14:tracePt t="31991" x="9472613" y="3524250"/>
          <p14:tracePt t="31999" x="9544050" y="3548063"/>
          <p14:tracePt t="32008" x="9625013" y="3556000"/>
          <p14:tracePt t="32015" x="9712325" y="3563938"/>
          <p14:tracePt t="32025" x="9783763" y="3571875"/>
          <p14:tracePt t="32031" x="9855200" y="3571875"/>
          <p14:tracePt t="32041" x="9926638" y="3563938"/>
          <p14:tracePt t="32047" x="9999663" y="3540125"/>
          <p14:tracePt t="32058" x="10047288" y="3508375"/>
          <p14:tracePt t="32064" x="10086975" y="3476625"/>
          <p14:tracePt t="32075" x="10126663" y="3452813"/>
          <p14:tracePt t="32080" x="10166350" y="3421063"/>
          <p14:tracePt t="32088" x="10190163" y="3413125"/>
          <p14:tracePt t="32096" x="10237788" y="3389313"/>
          <p14:tracePt t="32103" x="10269538" y="3373438"/>
          <p14:tracePt t="32110" x="10294938" y="3357563"/>
          <p14:tracePt t="32118" x="10302875" y="3341688"/>
          <p14:tracePt t="32126" x="10310813" y="3317875"/>
          <p14:tracePt t="32134" x="10318750" y="3302000"/>
          <p14:tracePt t="32142" x="10326688" y="3278188"/>
          <p14:tracePt t="32150" x="10334625" y="3252788"/>
          <p14:tracePt t="32158" x="10350500" y="3213100"/>
          <p14:tracePt t="32166" x="10358438" y="3189288"/>
          <p14:tracePt t="32175" x="10358438" y="3173413"/>
          <p14:tracePt t="32182" x="10366375" y="3149600"/>
          <p14:tracePt t="32190" x="10374313" y="3133725"/>
          <p14:tracePt t="32198" x="10374313" y="3117850"/>
          <p14:tracePt t="32206" x="10382250" y="3109913"/>
          <p14:tracePt t="32214" x="10382250" y="3101975"/>
          <p14:tracePt t="32226" x="10390188" y="3086100"/>
          <p14:tracePt t="32231" x="10390188" y="3078163"/>
          <p14:tracePt t="32243" x="10390188" y="3070225"/>
          <p14:tracePt t="32247" x="10390188" y="3046413"/>
          <p14:tracePt t="32259" x="10390188" y="3038475"/>
          <p14:tracePt t="32264" x="10390188" y="3022600"/>
          <p14:tracePt t="32272" x="10382250" y="3014663"/>
          <p14:tracePt t="32280" x="10366375" y="2990850"/>
          <p14:tracePt t="32287" x="10350500" y="2967038"/>
          <p14:tracePt t="32297" x="10326688" y="2959100"/>
          <p14:tracePt t="32303" x="10302875" y="2935288"/>
          <p14:tracePt t="32313" x="10261600" y="2909888"/>
          <p14:tracePt t="32319" x="10221913" y="2886075"/>
          <p14:tracePt t="32328" x="10174288" y="2870200"/>
          <p14:tracePt t="32335" x="10126663" y="2854325"/>
          <p14:tracePt t="32343" x="10071100" y="2830513"/>
          <p14:tracePt t="32352" x="10015538" y="2814638"/>
          <p14:tracePt t="32360" x="9959975" y="2806700"/>
          <p14:tracePt t="32367" x="9902825" y="2790825"/>
          <p14:tracePt t="32376" x="9847263" y="2782888"/>
          <p14:tracePt t="32383" x="9807575" y="2782888"/>
          <p14:tracePt t="32393" x="9767888" y="2782888"/>
          <p14:tracePt t="32399" x="9752013" y="2782888"/>
          <p14:tracePt t="32408" x="9736138" y="2782888"/>
          <p14:tracePt t="32415" x="9728200" y="2782888"/>
          <p14:tracePt t="32424" x="9728200" y="2774950"/>
          <p14:tracePt t="32431" x="9720263" y="2774950"/>
          <p14:tracePt t="32743" x="9712325" y="2774950"/>
          <p14:tracePt t="32751" x="9704388" y="2774950"/>
          <p14:tracePt t="32761" x="9696450" y="2790825"/>
          <p14:tracePt t="32768" x="9672638" y="2790825"/>
          <p14:tracePt t="32778" x="9664700" y="2806700"/>
          <p14:tracePt t="32783" x="9656763" y="2806700"/>
          <p14:tracePt t="32795" x="9640888" y="2814638"/>
          <p14:tracePt t="32799" x="9632950" y="2822575"/>
          <p14:tracePt t="32808" x="9625013" y="2822575"/>
          <p14:tracePt t="32816" x="9617075" y="2822575"/>
          <p14:tracePt t="32824" x="9609138" y="2822575"/>
          <p14:tracePt t="32832" x="9609138" y="2830513"/>
          <p14:tracePt t="33040" x="9601200" y="2830513"/>
          <p14:tracePt t="33055" x="9585325" y="2830513"/>
          <p14:tracePt t="33064" x="9575800" y="2830513"/>
          <p14:tracePt t="33071" x="9559925" y="2822575"/>
          <p14:tracePt t="33080" x="9544050" y="2814638"/>
          <p14:tracePt t="33088" x="9528175" y="2814638"/>
          <p14:tracePt t="33095" x="9512300" y="2814638"/>
          <p14:tracePt t="33103" x="9504363" y="2814638"/>
          <p14:tracePt t="33111" x="9496425" y="2814638"/>
          <p14:tracePt t="33176" x="9520238" y="2806700"/>
          <p14:tracePt t="33183" x="9551988" y="2806700"/>
          <p14:tracePt t="33191" x="9585325" y="2806700"/>
          <p14:tracePt t="33200" x="9609138" y="2798763"/>
          <p14:tracePt t="33207" x="9640888" y="2798763"/>
          <p14:tracePt t="33216" x="9664700" y="2798763"/>
          <p14:tracePt t="33223" x="9696450" y="2798763"/>
          <p14:tracePt t="33231" x="9712325" y="2790825"/>
          <p14:tracePt t="33239" x="9728200" y="2790825"/>
          <p14:tracePt t="33248" x="9744075" y="2790825"/>
          <p14:tracePt t="33351" x="9720263" y="2790825"/>
          <p14:tracePt t="33360" x="9696450" y="2790825"/>
          <p14:tracePt t="33368" x="9664700" y="2798763"/>
          <p14:tracePt t="33376" x="9632950" y="2806700"/>
          <p14:tracePt t="33384" x="9585325" y="2814638"/>
          <p14:tracePt t="33391" x="9544050" y="2814638"/>
          <p14:tracePt t="33399" x="9504363" y="2822575"/>
          <p14:tracePt t="33407" x="9464675" y="2830513"/>
          <p14:tracePt t="33415" x="9417050" y="2830513"/>
          <p14:tracePt t="33422" x="9377363" y="2838450"/>
          <p14:tracePt t="33430" x="9337675" y="2838450"/>
          <p14:tracePt t="33438" x="9297988" y="2838450"/>
          <p14:tracePt t="33446" x="9274175" y="2838450"/>
          <p14:tracePt t="33454" x="9250363" y="2838450"/>
          <p14:tracePt t="33462" x="9242425" y="2838450"/>
          <p14:tracePt t="33470" x="9224963" y="2838450"/>
          <p14:tracePt t="33760" x="9224963" y="2846388"/>
          <p14:tracePt t="33768" x="9217025" y="2854325"/>
          <p14:tracePt t="33776" x="9209088" y="2862263"/>
          <p14:tracePt t="33784" x="9201150" y="2862263"/>
          <p14:tracePt t="33791" x="9193213" y="2878138"/>
          <p14:tracePt t="33800" x="9185275" y="2878138"/>
          <p14:tracePt t="33807" x="9177338" y="2886075"/>
          <p14:tracePt t="33816" x="9177338" y="2894013"/>
          <p14:tracePt t="33823" x="9161463" y="2901950"/>
          <p14:tracePt t="33839" x="9145588" y="2919413"/>
          <p14:tracePt t="33850" x="9145588" y="2927350"/>
          <p14:tracePt t="33855" x="9129713" y="2943225"/>
          <p14:tracePt t="33871" x="9121775" y="2951163"/>
          <p14:tracePt t="33880" x="9121775" y="2959100"/>
          <p14:tracePt t="33888" x="9121775" y="2967038"/>
          <p14:tracePt t="33911" x="9113838" y="2974975"/>
          <p14:tracePt t="33936" x="9113838" y="2982913"/>
          <p14:tracePt t="33944" x="9105900" y="2982913"/>
          <p14:tracePt t="33952" x="9105900" y="2990850"/>
          <p14:tracePt t="33959" x="9105900" y="2998788"/>
          <p14:tracePt t="33968" x="9097963" y="3006725"/>
          <p14:tracePt t="33984" x="9082088" y="3022600"/>
          <p14:tracePt t="34001" x="9074150" y="3030538"/>
          <p14:tracePt t="34007" x="9066213" y="3038475"/>
          <p14:tracePt t="34017" x="9058275" y="3046413"/>
          <p14:tracePt t="34023" x="9050338" y="3054350"/>
          <p14:tracePt t="34039" x="9042400" y="3054350"/>
          <p14:tracePt t="34051" x="9034463" y="3062288"/>
          <p14:tracePt t="34271" x="9034463" y="3054350"/>
          <p14:tracePt t="34295" x="9042400" y="3054350"/>
          <p14:tracePt t="34304" x="9042400" y="3046413"/>
          <p14:tracePt t="34336" x="9042400" y="3038475"/>
          <p14:tracePt t="34359" x="9050338" y="3038475"/>
          <p14:tracePt t="34376" x="9050338" y="3030538"/>
          <p14:tracePt t="34592" x="9058275" y="3022600"/>
          <p14:tracePt t="34600" x="9066213" y="3006725"/>
          <p14:tracePt t="34608" x="9097963" y="2990850"/>
          <p14:tracePt t="34616" x="9121775" y="2967038"/>
          <p14:tracePt t="34622" x="9153525" y="2951163"/>
          <p14:tracePt t="34630" x="9185275" y="2927350"/>
          <p14:tracePt t="34638" x="9217025" y="2901950"/>
          <p14:tracePt t="34646" x="9242425" y="2894013"/>
          <p14:tracePt t="34654" x="9266238" y="2878138"/>
          <p14:tracePt t="34662" x="9282113" y="2862263"/>
          <p14:tracePt t="34670" x="9297988" y="2862263"/>
          <p14:tracePt t="34678" x="9305925" y="2854325"/>
          <p14:tracePt t="34686" x="9321800" y="2846388"/>
          <p14:tracePt t="34710" x="9329738" y="2846388"/>
          <p14:tracePt t="34808" x="9337675" y="2846388"/>
          <p14:tracePt t="34823" x="9353550" y="2846388"/>
          <p14:tracePt t="34831" x="9377363" y="2846388"/>
          <p14:tracePt t="34840" x="9401175" y="2846388"/>
          <p14:tracePt t="34847" x="9417050" y="2846388"/>
          <p14:tracePt t="34855" x="9440863" y="2846388"/>
          <p14:tracePt t="34863" x="9472613" y="2846388"/>
          <p14:tracePt t="34871" x="9512300" y="2846388"/>
          <p14:tracePt t="34879" x="9544050" y="2846388"/>
          <p14:tracePt t="34888" x="9567863" y="2846388"/>
          <p14:tracePt t="34894" x="9601200" y="2846388"/>
          <p14:tracePt t="34903" x="9617075" y="2846388"/>
          <p14:tracePt t="34911" x="9632950" y="2846388"/>
          <p14:tracePt t="34920" x="9640888" y="2846388"/>
          <p14:tracePt t="34926" x="9656763" y="2846388"/>
          <p14:tracePt t="34936" x="9664700" y="2846388"/>
          <p14:tracePt t="34955" x="9672638" y="2846388"/>
          <p14:tracePt t="34959" x="9680575" y="2846388"/>
          <p14:tracePt t="35080" x="9688513" y="2846388"/>
          <p14:tracePt t="35095" x="9696450" y="2846388"/>
          <p14:tracePt t="35105" x="9712325" y="2846388"/>
          <p14:tracePt t="35112" x="9736138" y="2846388"/>
          <p14:tracePt t="35123" x="9759950" y="2846388"/>
          <p14:tracePt t="35127" x="9783763" y="2854325"/>
          <p14:tracePt t="35135" x="9815513" y="2862263"/>
          <p14:tracePt t="35142" x="9855200" y="2870200"/>
          <p14:tracePt t="35151" x="9894888" y="2878138"/>
          <p14:tracePt t="35158" x="9936163" y="2878138"/>
          <p14:tracePt t="35166" x="9967913" y="2886075"/>
          <p14:tracePt t="35174" x="10007600" y="2894013"/>
          <p14:tracePt t="35182" x="10039350" y="2901950"/>
          <p14:tracePt t="35190" x="10063163" y="2909888"/>
          <p14:tracePt t="35198" x="10086975" y="2919413"/>
          <p14:tracePt t="35207" x="10110788" y="2919413"/>
          <p14:tracePt t="35214" x="10142538" y="2935288"/>
          <p14:tracePt t="35223" x="10166350" y="2943225"/>
          <p14:tracePt t="35230" x="10198100" y="2951163"/>
          <p14:tracePt t="35239" x="10221913" y="2959100"/>
          <p14:tracePt t="35246" x="10237788" y="2959100"/>
          <p14:tracePt t="35254" x="10261600" y="2967038"/>
          <p14:tracePt t="35262" x="10279063" y="2974975"/>
          <p14:tracePt t="35270" x="10294938" y="2974975"/>
          <p14:tracePt t="35278" x="10310813" y="2982913"/>
          <p14:tracePt t="35287" x="10326688" y="2982913"/>
          <p14:tracePt t="35294" x="10334625" y="2990850"/>
          <p14:tracePt t="35304" x="10342563" y="2998788"/>
          <p14:tracePt t="35310" x="10358438" y="2998788"/>
          <p14:tracePt t="35326" x="10366375" y="2998788"/>
          <p14:tracePt t="35583" x="10366375" y="2990850"/>
          <p14:tracePt t="35591" x="10366375" y="2982913"/>
          <p14:tracePt t="35600" x="10366375" y="2974975"/>
          <p14:tracePt t="35609" x="10350500" y="2967038"/>
          <p14:tracePt t="35614" x="10342563" y="2959100"/>
          <p14:tracePt t="35623" x="10326688" y="2951163"/>
          <p14:tracePt t="35630" x="10318750" y="2943225"/>
          <p14:tracePt t="35639" x="10310813" y="2927350"/>
          <p14:tracePt t="35647" x="10287000" y="2919413"/>
          <p14:tracePt t="35656" x="10269538" y="2919413"/>
          <p14:tracePt t="35662" x="10261600" y="2901950"/>
          <p14:tracePt t="35673" x="10245725" y="2901950"/>
          <p14:tracePt t="35679" x="10221913" y="2886075"/>
          <p14:tracePt t="35687" x="10206038" y="2878138"/>
          <p14:tracePt t="35694" x="10190163" y="2878138"/>
          <p14:tracePt t="35702" x="10166350" y="2870200"/>
          <p14:tracePt t="35710" x="10142538" y="2862263"/>
          <p14:tracePt t="35718" x="10118725" y="2854325"/>
          <p14:tracePt t="35726" x="10094913" y="2854325"/>
          <p14:tracePt t="35734" x="10055225" y="2846388"/>
          <p14:tracePt t="35742" x="10023475" y="2830513"/>
          <p14:tracePt t="35750" x="9999663" y="2822575"/>
          <p14:tracePt t="35758" x="9959975" y="2814638"/>
          <p14:tracePt t="35766" x="9926638" y="2798763"/>
          <p14:tracePt t="35774" x="9902825" y="2798763"/>
          <p14:tracePt t="35782" x="9871075" y="2782888"/>
          <p14:tracePt t="35790" x="9847263" y="2774950"/>
          <p14:tracePt t="35798" x="9823450" y="2767013"/>
          <p14:tracePt t="35806" x="9807575" y="2767013"/>
          <p14:tracePt t="35814" x="9791700" y="2767013"/>
          <p14:tracePt t="35826" x="9775825" y="2759075"/>
          <p14:tracePt t="35831" x="9759950" y="2759075"/>
          <p14:tracePt t="35842" x="9752013" y="2751138"/>
          <p14:tracePt t="35848" x="9744075" y="2751138"/>
          <p14:tracePt t="35859" x="9728200" y="2751138"/>
          <p14:tracePt t="35863" x="9720263" y="2751138"/>
          <p14:tracePt t="35880" x="9704388" y="2751138"/>
          <p14:tracePt t="35887" x="9696450" y="2751138"/>
          <p14:tracePt t="35896" x="9688513" y="2751138"/>
          <p14:tracePt t="35903" x="9672638" y="2751138"/>
          <p14:tracePt t="35913" x="9656763" y="2751138"/>
          <p14:tracePt t="35919" x="9640888" y="2743200"/>
          <p14:tracePt t="35929" x="9632950" y="2743200"/>
          <p14:tracePt t="35947" x="9609138" y="2743200"/>
          <p14:tracePt t="35951" x="9601200" y="2743200"/>
          <p14:tracePt t="35961" x="9593263" y="2743200"/>
          <p14:tracePt t="35967" x="9575800" y="2743200"/>
          <p14:tracePt t="35976" x="9567863" y="2743200"/>
          <p14:tracePt t="35993" x="9551988" y="2743200"/>
          <p14:tracePt t="35999" x="9544050" y="2743200"/>
          <p14:tracePt t="36011" x="9536113" y="2743200"/>
          <p14:tracePt t="36015" x="9528175" y="2743200"/>
          <p14:tracePt t="36027" x="9520238" y="2743200"/>
          <p14:tracePt t="36040" x="9512300" y="2743200"/>
          <p14:tracePt t="36048" x="9504363" y="2743200"/>
          <p14:tracePt t="36056" x="9496425" y="2743200"/>
          <p14:tracePt t="36071" x="9488488" y="2743200"/>
          <p14:tracePt t="36080" x="9480550" y="2743200"/>
          <p14:tracePt t="36096" x="9472613" y="2743200"/>
          <p14:tracePt t="36111" x="9464675" y="2743200"/>
          <p14:tracePt t="36134" x="9456738" y="2743200"/>
          <p14:tracePt t="36150" x="9448800" y="2743200"/>
          <p14:tracePt t="36175" x="9440863" y="2743200"/>
          <p14:tracePt t="36182" x="9440863" y="2751138"/>
          <p14:tracePt t="36192" x="9432925" y="2751138"/>
          <p14:tracePt t="36214" x="9424988" y="2751138"/>
          <p14:tracePt t="36222" x="9424988" y="2759075"/>
          <p14:tracePt t="36230" x="9417050" y="2759075"/>
          <p14:tracePt t="36255" x="9409113" y="2759075"/>
          <p14:tracePt t="36288" x="9401175" y="2759075"/>
          <p14:tracePt t="36463" x="9401175" y="2767013"/>
          <p14:tracePt t="36471" x="9385300" y="2767013"/>
          <p14:tracePt t="36480" x="9377363" y="2782888"/>
          <p14:tracePt t="36487" x="9369425" y="2790825"/>
          <p14:tracePt t="36496" x="9353550" y="2806700"/>
          <p14:tracePt t="36503" x="9345613" y="2814638"/>
          <p14:tracePt t="36513" x="9337675" y="2830513"/>
          <p14:tracePt t="36519" x="9329738" y="2838450"/>
          <p14:tracePt t="36529" x="9321800" y="2846388"/>
          <p14:tracePt t="36536" x="9313863" y="2854325"/>
          <p14:tracePt t="36551" x="9305925" y="2862263"/>
          <p14:tracePt t="36567" x="9305925" y="2870200"/>
          <p14:tracePt t="36575" x="9297988" y="2870200"/>
          <p14:tracePt t="36583" x="9297988" y="2878138"/>
          <p14:tracePt t="36703" x="9297988" y="2870200"/>
          <p14:tracePt t="36712" x="9305925" y="2862263"/>
          <p14:tracePt t="36720" x="9313863" y="2854325"/>
          <p14:tracePt t="36729" x="9321800" y="2838450"/>
          <p14:tracePt t="36736" x="9329738" y="2838450"/>
          <p14:tracePt t="36748" x="9337675" y="2830513"/>
          <p14:tracePt t="36751" x="9337675" y="2822575"/>
          <p14:tracePt t="36759" x="9345613" y="2822575"/>
          <p14:tracePt t="36766" x="9353550" y="2814638"/>
          <p14:tracePt t="36782" x="9361488" y="2814638"/>
          <p14:tracePt t="36798" x="9369425" y="2814638"/>
          <p14:tracePt t="36814" x="9377363" y="2814638"/>
          <p14:tracePt t="36822" x="9385300" y="2814638"/>
          <p14:tracePt t="36830" x="9393238" y="2814638"/>
          <p14:tracePt t="36838" x="9401175" y="2814638"/>
          <p14:tracePt t="36846" x="9409113" y="2814638"/>
          <p14:tracePt t="36854" x="9424988" y="2814638"/>
          <p14:tracePt t="36862" x="9440863" y="2814638"/>
          <p14:tracePt t="36870" x="9456738" y="2814638"/>
          <p14:tracePt t="36878" x="9472613" y="2814638"/>
          <p14:tracePt t="36886" x="9496425" y="2814638"/>
          <p14:tracePt t="36894" x="9512300" y="2822575"/>
          <p14:tracePt t="36902" x="9551988" y="2830513"/>
          <p14:tracePt t="36910" x="9567863" y="2830513"/>
          <p14:tracePt t="36918" x="9609138" y="2838450"/>
          <p14:tracePt t="36927" x="9632950" y="2838450"/>
          <p14:tracePt t="36934" x="9656763" y="2838450"/>
          <p14:tracePt t="36945" x="9688513" y="2838450"/>
          <p14:tracePt t="36950" x="9712325" y="2846388"/>
          <p14:tracePt t="36958" x="9736138" y="2854325"/>
          <p14:tracePt t="36966" x="9752013" y="2854325"/>
          <p14:tracePt t="36974" x="9759950" y="2862263"/>
          <p14:tracePt t="36982" x="9775825" y="2862263"/>
          <p14:tracePt t="36998" x="9783763" y="2862263"/>
          <p14:tracePt t="37038" x="9783763" y="2870200"/>
          <p14:tracePt t="37046" x="9791700" y="2870200"/>
          <p14:tracePt t="37054" x="9799638" y="2878138"/>
          <p14:tracePt t="37062" x="9807575" y="2878138"/>
          <p14:tracePt t="37070" x="9815513" y="2886075"/>
          <p14:tracePt t="37078" x="9831388" y="2894013"/>
          <p14:tracePt t="37086" x="9847263" y="2894013"/>
          <p14:tracePt t="37095" x="9863138" y="2901950"/>
          <p14:tracePt t="37102" x="9871075" y="2909888"/>
          <p14:tracePt t="37110" x="9894888" y="2909888"/>
          <p14:tracePt t="37118" x="9910763" y="2919413"/>
          <p14:tracePt t="37126" x="9926638" y="2927350"/>
          <p14:tracePt t="37134" x="9936163" y="2935288"/>
          <p14:tracePt t="37142" x="9952038" y="2935288"/>
          <p14:tracePt t="37150" x="9975850" y="2935288"/>
          <p14:tracePt t="37158" x="9983788" y="2935288"/>
          <p14:tracePt t="37166" x="9999663" y="2935288"/>
          <p14:tracePt t="37174" x="10007600" y="2943225"/>
          <p14:tracePt t="37182" x="10023475" y="2943225"/>
          <p14:tracePt t="37198" x="10039350" y="2943225"/>
          <p14:tracePt t="37320" x="10039350" y="2951163"/>
          <p14:tracePt t="37336" x="10039350" y="2959100"/>
          <p14:tracePt t="37352" x="10039350" y="2967038"/>
          <p14:tracePt t="37359" x="10039350" y="2982913"/>
          <p14:tracePt t="37368" x="10023475" y="2998788"/>
          <p14:tracePt t="37375" x="10023475" y="3014663"/>
          <p14:tracePt t="37383" x="10007600" y="3030538"/>
          <p14:tracePt t="37391" x="9999663" y="3046413"/>
          <p14:tracePt t="37399" x="9991725" y="3054350"/>
          <p14:tracePt t="37406" x="9983788" y="3078163"/>
          <p14:tracePt t="37414" x="9967913" y="3086100"/>
          <p14:tracePt t="37422" x="9959975" y="3094038"/>
          <p14:tracePt t="37432" x="9952038" y="3101975"/>
          <p14:tracePt t="37438" x="9952038" y="3109913"/>
          <p14:tracePt t="37448" x="9944100" y="3109913"/>
          <p14:tracePt t="37454" x="9936163" y="3117850"/>
          <p14:tracePt t="37471" x="9936163" y="3125788"/>
          <p14:tracePt t="37478" x="9926638" y="3125788"/>
          <p14:tracePt t="37494" x="9918700" y="3133725"/>
          <p14:tracePt t="37502" x="9918700" y="3141663"/>
          <p14:tracePt t="37510" x="9910763" y="3141663"/>
          <p14:tracePt t="37519" x="9902825" y="3149600"/>
          <p14:tracePt t="37527" x="9894888" y="3165475"/>
          <p14:tracePt t="37534" x="9886950" y="3173413"/>
          <p14:tracePt t="37542" x="9871075" y="3181350"/>
          <p14:tracePt t="37550" x="9855200" y="3189288"/>
          <p14:tracePt t="37558" x="9847263" y="3197225"/>
          <p14:tracePt t="37566" x="9831388" y="3205163"/>
          <p14:tracePt t="37574" x="9815513" y="3213100"/>
          <p14:tracePt t="37582" x="9807575" y="3221038"/>
          <p14:tracePt t="37590" x="9791700" y="3228975"/>
          <p14:tracePt t="37606" x="9783763" y="3228975"/>
          <p14:tracePt t="37679" x="9799638" y="3221038"/>
          <p14:tracePt t="37687" x="9815513" y="3205163"/>
          <p14:tracePt t="37695" x="9831388" y="3189288"/>
          <p14:tracePt t="37705" x="9847263" y="3173413"/>
          <p14:tracePt t="37712" x="9863138" y="3141663"/>
          <p14:tracePt t="37720" x="9886950" y="3109913"/>
          <p14:tracePt t="37727" x="9894888" y="3086100"/>
          <p14:tracePt t="37735" x="9910763" y="3062288"/>
          <p14:tracePt t="37743" x="9910763" y="3046413"/>
          <p14:tracePt t="37752" x="9918700" y="3030538"/>
          <p14:tracePt t="37759" x="9918700" y="3022600"/>
          <p14:tracePt t="37768" x="9918700" y="3014663"/>
          <p14:tracePt t="37774" x="9918700" y="3006725"/>
          <p14:tracePt t="37783" x="9918700" y="2998788"/>
          <p14:tracePt t="37791" x="9918700" y="2990850"/>
          <p14:tracePt t="37939" x="9936163" y="2982913"/>
          <p14:tracePt t="37944" x="9944100" y="2982913"/>
          <p14:tracePt t="37953" x="9952038" y="2982913"/>
          <p14:tracePt t="37961" x="9967913" y="2982913"/>
          <p14:tracePt t="37969" x="9975850" y="2974975"/>
          <p14:tracePt t="37975" x="9983788" y="2974975"/>
          <p14:tracePt t="37986" x="9991725" y="2974975"/>
          <p14:tracePt t="37991" x="10007600" y="2967038"/>
          <p14:tracePt t="38007" x="10023475" y="2967038"/>
          <p14:tracePt t="38016" x="10023475" y="2959100"/>
          <p14:tracePt t="38023" x="10023475" y="2951163"/>
          <p14:tracePt t="38031" x="10031413" y="2951163"/>
          <p14:tracePt t="38047" x="10031413" y="2943225"/>
          <p14:tracePt t="38063" x="10031413" y="2935288"/>
          <p14:tracePt t="38079" x="10031413" y="2927350"/>
          <p14:tracePt t="38096" x="10031413" y="2919413"/>
          <p14:tracePt t="38103" x="10031413" y="2909888"/>
          <p14:tracePt t="38119" x="10015538" y="2901950"/>
          <p14:tracePt t="38135" x="10007600" y="2901950"/>
          <p14:tracePt t="38142" x="9999663" y="2894013"/>
          <p14:tracePt t="38152" x="9991725" y="2886075"/>
          <p14:tracePt t="38168" x="9983788" y="2886075"/>
          <p14:tracePt t="38175" x="9983788" y="2878138"/>
          <p14:tracePt t="38191" x="9975850" y="2870200"/>
          <p14:tracePt t="38591" x="9959975" y="2870200"/>
          <p14:tracePt t="38600" x="9952038" y="2862263"/>
          <p14:tracePt t="38609" x="9936163" y="2854325"/>
          <p14:tracePt t="38614" x="9918700" y="2846388"/>
          <p14:tracePt t="38622" x="9894888" y="2846388"/>
          <p14:tracePt t="38630" x="9879013" y="2846388"/>
          <p14:tracePt t="38638" x="9871075" y="2846388"/>
          <p14:tracePt t="38646" x="9855200" y="2846388"/>
          <p14:tracePt t="38654" x="9847263" y="2846388"/>
          <p14:tracePt t="38662" x="9831388" y="2846388"/>
          <p14:tracePt t="38678" x="9815513" y="2846388"/>
          <p14:tracePt t="38694" x="9815513" y="2854325"/>
          <p14:tracePt t="38706" x="9807575" y="2870200"/>
          <p14:tracePt t="38711" x="9807575" y="2886075"/>
          <p14:tracePt t="38723" x="9807575" y="2909888"/>
          <p14:tracePt t="38728" x="9807575" y="2935288"/>
          <p14:tracePt t="38736" x="9807575" y="2959100"/>
          <p14:tracePt t="38743" x="9807575" y="2982913"/>
          <p14:tracePt t="38752" x="9807575" y="2998788"/>
          <p14:tracePt t="38759" x="9815513" y="3014663"/>
          <p14:tracePt t="38767" x="9815513" y="3022600"/>
          <p14:tracePt t="38776" x="9823450" y="3038475"/>
          <p14:tracePt t="38855" x="9831388" y="3038475"/>
          <p14:tracePt t="38863" x="9831388" y="3030538"/>
          <p14:tracePt t="38872" x="9831388" y="3022600"/>
          <p14:tracePt t="38890" x="9831388" y="3014663"/>
          <p14:tracePt t="38897" x="9831388" y="3006725"/>
          <p14:tracePt t="38911" x="9831388" y="2998788"/>
          <p14:tracePt t="38935" x="9823450" y="2998788"/>
          <p14:tracePt t="38942" x="9823450" y="2990850"/>
          <p14:tracePt t="38955" x="9807575" y="2990850"/>
          <p14:tracePt t="38958" x="9791700" y="2982913"/>
          <p14:tracePt t="38966" x="9775825" y="2974975"/>
          <p14:tracePt t="38974" x="9752013" y="2967038"/>
          <p14:tracePt t="38982" x="9728200" y="2959100"/>
          <p14:tracePt t="38990" x="9712325" y="2943225"/>
          <p14:tracePt t="38998" x="9688513" y="2943225"/>
          <p14:tracePt t="39006" x="9664700" y="2927350"/>
          <p14:tracePt t="39014" x="9648825" y="2919413"/>
          <p14:tracePt t="39022" x="9640888" y="2919413"/>
          <p14:tracePt t="39030" x="9632950" y="2919413"/>
          <p14:tracePt t="39039" x="9632950" y="2909888"/>
          <p14:tracePt t="39071" x="9632950" y="2901950"/>
          <p14:tracePt t="39079" x="9632950" y="2894013"/>
          <p14:tracePt t="39095" x="9632950" y="2886075"/>
          <p14:tracePt t="39111" x="9632950" y="2878138"/>
          <p14:tracePt t="39287" x="9632950" y="2870200"/>
          <p14:tracePt t="39303" x="9617075" y="2862263"/>
          <p14:tracePt t="39312" x="9609138" y="2854325"/>
          <p14:tracePt t="39319" x="9585325" y="2846388"/>
          <p14:tracePt t="39329" x="9559925" y="2838450"/>
          <p14:tracePt t="39334" x="9528175" y="2830513"/>
          <p14:tracePt t="39344" x="9512300" y="2830513"/>
          <p14:tracePt t="39350" x="9488488" y="2814638"/>
          <p14:tracePt t="39359" x="9480550" y="2814638"/>
          <p14:tracePt t="39366" x="9464675" y="2806700"/>
          <p14:tracePt t="39375" x="9456738" y="2806700"/>
          <p14:tracePt t="39383" x="9448800" y="2806700"/>
          <p14:tracePt t="39424" x="9440863" y="2806700"/>
          <p14:tracePt t="39431" x="9440863" y="2814638"/>
          <p14:tracePt t="39441" x="9440863" y="2830513"/>
          <p14:tracePt t="39448" x="9440863" y="2846388"/>
          <p14:tracePt t="39455" x="9440863" y="2870200"/>
          <p14:tracePt t="39464" x="9440863" y="2901950"/>
          <p14:tracePt t="39472" x="9440863" y="2943225"/>
          <p14:tracePt t="39480" x="9440863" y="2974975"/>
          <p14:tracePt t="39487" x="9440863" y="3022600"/>
          <p14:tracePt t="39496" x="9440863" y="3054350"/>
          <p14:tracePt t="39503" x="9440863" y="3094038"/>
          <p14:tracePt t="39513" x="9440863" y="3117850"/>
          <p14:tracePt t="39520" x="9448800" y="3149600"/>
          <p14:tracePt t="39529" x="9456738" y="3173413"/>
          <p14:tracePt t="39535" x="9464675" y="3189288"/>
          <p14:tracePt t="39545" x="9472613" y="3197225"/>
          <p14:tracePt t="39552" x="9480550" y="3213100"/>
          <p14:tracePt t="39648" x="9480550" y="3221038"/>
          <p14:tracePt t="39656" x="9472613" y="3221038"/>
          <p14:tracePt t="39664" x="9464675" y="3221038"/>
          <p14:tracePt t="39671" x="9456738" y="3221038"/>
          <p14:tracePt t="39680" x="9448800" y="3221038"/>
          <p14:tracePt t="39687" x="9440863" y="3221038"/>
          <p14:tracePt t="39776" x="9440863" y="3228975"/>
          <p14:tracePt t="39793" x="9440863" y="3244850"/>
          <p14:tracePt t="39799" x="9440863" y="3262313"/>
          <p14:tracePt t="39810" x="9440863" y="3286125"/>
          <p14:tracePt t="39816" x="9448800" y="3309938"/>
          <p14:tracePt t="39824" x="9456738" y="3325813"/>
          <p14:tracePt t="39833" x="9464675" y="3357563"/>
          <p14:tracePt t="39840" x="9472613" y="3381375"/>
          <p14:tracePt t="39848" x="9480550" y="3405188"/>
          <p14:tracePt t="39855" x="9480550" y="3429000"/>
          <p14:tracePt t="39865" x="9488488" y="3444875"/>
          <p14:tracePt t="39872" x="9496425" y="3460750"/>
          <p14:tracePt t="39880" x="9504363" y="3468688"/>
          <p14:tracePt t="39887" x="9504363" y="3476625"/>
          <p14:tracePt t="39896" x="9504363" y="3484563"/>
          <p14:tracePt t="39967" x="9504363" y="3492500"/>
          <p14:tracePt t="40319" x="9496425" y="3492500"/>
          <p14:tracePt t="40335" x="9488488" y="3484563"/>
          <p14:tracePt t="40345" x="9472613" y="3436938"/>
          <p14:tracePt t="40352" x="9440863" y="3373438"/>
          <p14:tracePt t="40360" x="9417050" y="3294063"/>
          <p14:tracePt t="40367" x="9385300" y="3221038"/>
          <p14:tracePt t="40376" x="9337675" y="3133725"/>
          <p14:tracePt t="40383" x="9305925" y="3062288"/>
          <p14:tracePt t="40391" x="9274175" y="2982913"/>
          <p14:tracePt t="40399" x="9250363" y="2919413"/>
          <p14:tracePt t="40406" x="9217025" y="2846388"/>
          <p14:tracePt t="40415" x="9185275" y="2782888"/>
          <p14:tracePt t="40423" x="9169400" y="2727325"/>
          <p14:tracePt t="40432" x="9145588" y="2679700"/>
          <p14:tracePt t="40438" x="9137650" y="2632075"/>
          <p14:tracePt t="40447" x="9121775" y="2600325"/>
          <p14:tracePt t="40454" x="9121775" y="2576513"/>
          <p14:tracePt t="40463" x="9113838" y="2559050"/>
          <p14:tracePt t="40470" x="9113838" y="2535238"/>
          <p14:tracePt t="40479" x="9113838" y="2527300"/>
          <p14:tracePt t="40486" x="9113838" y="2519363"/>
          <p14:tracePt t="40496" x="9113838" y="2511425"/>
          <p14:tracePt t="40513" x="9113838" y="2503488"/>
          <p14:tracePt t="40534" x="9113838" y="2495550"/>
          <p14:tracePt t="40542" x="9121775" y="2495550"/>
          <p14:tracePt t="40551" x="9121775" y="2487613"/>
          <p14:tracePt t="40558" x="9129713" y="2463800"/>
          <p14:tracePt t="40566" x="9137650" y="2439988"/>
          <p14:tracePt t="40574" x="9145588" y="2416175"/>
          <p14:tracePt t="40583" x="9153525" y="2392363"/>
          <p14:tracePt t="40590" x="9161463" y="2368550"/>
          <p14:tracePt t="40599" x="9161463" y="2344738"/>
          <p14:tracePt t="40606" x="9161463" y="2320925"/>
          <p14:tracePt t="40615" x="9161463" y="2305050"/>
          <p14:tracePt t="40622" x="9153525" y="2281238"/>
          <p14:tracePt t="40630" x="9137650" y="2265363"/>
          <p14:tracePt t="40638" x="9129713" y="2241550"/>
          <p14:tracePt t="40646" x="9121775" y="2216150"/>
          <p14:tracePt t="40654" x="9113838" y="2200275"/>
          <p14:tracePt t="40663" x="9105900" y="2192338"/>
          <p14:tracePt t="40671" x="9105900" y="2176463"/>
          <p14:tracePt t="40680" x="9105900" y="2160588"/>
          <p14:tracePt t="40687" x="9105900" y="2136775"/>
          <p14:tracePt t="40697" x="9105900" y="2120900"/>
          <p14:tracePt t="40702" x="9105900" y="2097088"/>
          <p14:tracePt t="40711" x="9105900" y="2065338"/>
          <p14:tracePt t="40719" x="9105900" y="2041525"/>
          <p14:tracePt t="40727" x="9090025" y="2017713"/>
          <p14:tracePt t="40734" x="9066213" y="1978025"/>
          <p14:tracePt t="40742" x="9050338" y="1954213"/>
          <p14:tracePt t="40751" x="9026525" y="1938338"/>
          <p14:tracePt t="40758" x="8994775" y="1914525"/>
          <p14:tracePt t="40767" x="8955088" y="1890713"/>
          <p14:tracePt t="40774" x="8915400" y="1873250"/>
          <p14:tracePt t="40783" x="8883650" y="1865313"/>
          <p14:tracePt t="40790" x="8834438" y="1857375"/>
          <p14:tracePt t="40800" x="8794750" y="1857375"/>
          <p14:tracePt t="40806" x="8770938" y="1857375"/>
          <p14:tracePt t="40815" x="8739188" y="1857375"/>
          <p14:tracePt t="40822" x="8723313" y="1857375"/>
          <p14:tracePt t="40831" x="8707438" y="1857375"/>
          <p14:tracePt t="40839" x="8683625" y="1873250"/>
          <p14:tracePt t="40847" x="8675688" y="1873250"/>
          <p14:tracePt t="40854" x="8667750" y="1890713"/>
          <p14:tracePt t="40864" x="8659813" y="1914525"/>
          <p14:tracePt t="40871" x="8651875" y="1930400"/>
          <p14:tracePt t="40881" x="8643938" y="1946275"/>
          <p14:tracePt t="40887" x="8643938" y="1962150"/>
          <p14:tracePt t="40895" x="8643938" y="1985963"/>
          <p14:tracePt t="40903" x="8643938" y="2017713"/>
          <p14:tracePt t="40910" x="8643938" y="2041525"/>
          <p14:tracePt t="40918" x="8659813" y="2081213"/>
          <p14:tracePt t="40926" x="8675688" y="2105025"/>
          <p14:tracePt t="40947" x="8715375" y="2176463"/>
          <p14:tracePt t="40951" x="8739188" y="2200275"/>
          <p14:tracePt t="40958" x="8763000" y="2224088"/>
          <p14:tracePt t="40967" x="8786813" y="2241550"/>
          <p14:tracePt t="40974" x="8818563" y="2257425"/>
          <p14:tracePt t="40983" x="8834438" y="2257425"/>
          <p14:tracePt t="40991" x="8866188" y="2265363"/>
          <p14:tracePt t="40999" x="8891588" y="2265363"/>
          <p14:tracePt t="41007" x="8923338" y="2265363"/>
          <p14:tracePt t="41015" x="8963025" y="2257425"/>
          <p14:tracePt t="41022" x="8994775" y="2233613"/>
          <p14:tracePt t="41032" x="9034463" y="2208213"/>
          <p14:tracePt t="41038" x="9066213" y="2168525"/>
          <p14:tracePt t="41048" x="9090025" y="2144713"/>
          <p14:tracePt t="41054" x="9105900" y="2105025"/>
          <p14:tracePt t="41062" x="9121775" y="2081213"/>
          <p14:tracePt t="41071" x="9129713" y="2057400"/>
          <p14:tracePt t="41079" x="9137650" y="2033588"/>
          <p14:tracePt t="41087" x="9137650" y="2009775"/>
          <p14:tracePt t="41095" x="9137650" y="1993900"/>
          <p14:tracePt t="41102" x="9129713" y="1985963"/>
          <p14:tracePt t="41110" x="9121775" y="1970088"/>
          <p14:tracePt t="41118" x="9121775" y="1954213"/>
          <p14:tracePt t="41126" x="9105900" y="1954213"/>
          <p14:tracePt t="41134" x="9097963" y="1938338"/>
          <p14:tracePt t="41142" x="9090025" y="1938338"/>
          <p14:tracePt t="41150" x="9082088" y="1930400"/>
          <p14:tracePt t="41157" x="9074150" y="1930400"/>
          <p14:tracePt t="41166" x="9058275" y="1922463"/>
          <p14:tracePt t="41174" x="9042400" y="1922463"/>
          <p14:tracePt t="41182" x="9026525" y="1922463"/>
          <p14:tracePt t="41189" x="9010650" y="1922463"/>
          <p14:tracePt t="41200" x="8994775" y="1922463"/>
          <p14:tracePt t="41207" x="8970963" y="1938338"/>
          <p14:tracePt t="41216" x="8947150" y="1946275"/>
          <p14:tracePt t="41223" x="8931275" y="1962150"/>
          <p14:tracePt t="41233" x="8915400" y="1978025"/>
          <p14:tracePt t="41239" x="8899525" y="1985963"/>
          <p14:tracePt t="41250" x="8891588" y="2009775"/>
          <p14:tracePt t="41255" x="8883650" y="2033588"/>
          <p14:tracePt t="41263" x="8883650" y="2049463"/>
          <p14:tracePt t="41271" x="8883650" y="2073275"/>
          <p14:tracePt t="41279" x="8883650" y="2089150"/>
          <p14:tracePt t="41287" x="8891588" y="2112963"/>
          <p14:tracePt t="41295" x="8915400" y="2144713"/>
          <p14:tracePt t="41303" x="8947150" y="2160588"/>
          <p14:tracePt t="41311" x="8970963" y="2176463"/>
          <p14:tracePt t="41319" x="9002713" y="2192338"/>
          <p14:tracePt t="41327" x="9026525" y="2192338"/>
          <p14:tracePt t="41335" x="9050338" y="2192338"/>
          <p14:tracePt t="41342" x="9074150" y="2192338"/>
          <p14:tracePt t="41350" x="9097963" y="2192338"/>
          <p14:tracePt t="41358" x="9113838" y="2184400"/>
          <p14:tracePt t="41367" x="9129713" y="2168525"/>
          <p14:tracePt t="41375" x="9137650" y="2152650"/>
          <p14:tracePt t="41384" x="9137650" y="2128838"/>
          <p14:tracePt t="41391" x="9137650" y="2112963"/>
          <p14:tracePt t="41401" x="9137650" y="2089150"/>
          <p14:tracePt t="41406" x="9129713" y="2057400"/>
          <p14:tracePt t="41417" x="9121775" y="2041525"/>
          <p14:tracePt t="41422" x="9105900" y="2025650"/>
          <p14:tracePt t="41431" x="9090025" y="2009775"/>
          <p14:tracePt t="41439" x="9066213" y="2001838"/>
          <p14:tracePt t="41447" x="9042400" y="1985963"/>
          <p14:tracePt t="41455" x="9018588" y="1978025"/>
          <p14:tracePt t="41463" x="8994775" y="1978025"/>
          <p14:tracePt t="41471" x="8970963" y="1978025"/>
          <p14:tracePt t="41478" x="8963025" y="1978025"/>
          <p14:tracePt t="41487" x="8947150" y="1978025"/>
          <p14:tracePt t="41495" x="8939213" y="1985963"/>
          <p14:tracePt t="41503" x="8931275" y="2001838"/>
          <p14:tracePt t="41511" x="8923338" y="2009775"/>
          <p14:tracePt t="41519" x="8923338" y="2033588"/>
          <p14:tracePt t="41526" x="8923338" y="2041525"/>
          <p14:tracePt t="41535" x="8923338" y="2065338"/>
          <p14:tracePt t="41542" x="8923338" y="2081213"/>
          <p14:tracePt t="41551" x="8931275" y="2097088"/>
          <p14:tracePt t="41558" x="8947150" y="2120900"/>
          <p14:tracePt t="41568" x="8955088" y="2144713"/>
          <p14:tracePt t="41575" x="8970963" y="2168525"/>
          <p14:tracePt t="41585" x="8978900" y="2176463"/>
          <p14:tracePt t="41591" x="8978900" y="2192338"/>
          <p14:tracePt t="41601" x="8978900" y="2216150"/>
          <p14:tracePt t="41607" x="8978900" y="2224088"/>
          <p14:tracePt t="41622" x="8978900" y="2233613"/>
          <p14:tracePt t="41638" x="8970963" y="2233613"/>
          <p14:tracePt t="41646" x="8963025" y="2233613"/>
          <p14:tracePt t="41654" x="8955088" y="2233613"/>
          <p14:tracePt t="41670" x="8939213" y="2216150"/>
          <p14:tracePt t="41678" x="8915400" y="2192338"/>
          <p14:tracePt t="41687" x="8907463" y="2176463"/>
          <p14:tracePt t="41695" x="8891588" y="2152650"/>
          <p14:tracePt t="41703" x="8874125" y="2128838"/>
          <p14:tracePt t="41711" x="8858250" y="2097088"/>
          <p14:tracePt t="41718" x="8842375" y="2073275"/>
          <p14:tracePt t="41726" x="8834438" y="2049463"/>
          <p14:tracePt t="41736" x="8826500" y="2025650"/>
          <p14:tracePt t="41742" x="8818563" y="2009775"/>
          <p14:tracePt t="41752" x="8818563" y="1993900"/>
          <p14:tracePt t="41758" x="8818563" y="1985963"/>
          <p14:tracePt t="41769" x="8826500" y="1985963"/>
          <p14:tracePt t="41775" x="8834438" y="1978025"/>
          <p14:tracePt t="41783" x="8850313" y="1978025"/>
          <p14:tracePt t="41790" x="8858250" y="1978025"/>
          <p14:tracePt t="41799" x="8866188" y="1978025"/>
          <p14:tracePt t="41806" x="8874125" y="1978025"/>
          <p14:tracePt t="41815" x="8899525" y="1985963"/>
          <p14:tracePt t="41823" x="8907463" y="1993900"/>
          <p14:tracePt t="41830" x="8915400" y="2009775"/>
          <p14:tracePt t="41839" x="8923338" y="2017713"/>
          <p14:tracePt t="41846" x="8931275" y="2025650"/>
          <p14:tracePt t="41856" x="8939213" y="2041525"/>
          <p14:tracePt t="41863" x="8939213" y="2049463"/>
          <p14:tracePt t="41871" x="8939213" y="2057400"/>
          <p14:tracePt t="42279" x="8947150" y="2065338"/>
          <p14:tracePt t="42295" x="8955088" y="2081213"/>
          <p14:tracePt t="42311" x="8955088" y="2089150"/>
          <p14:tracePt t="42321" x="8955088" y="2097088"/>
          <p14:tracePt t="42327" x="8955088" y="2105025"/>
          <p14:tracePt t="42336" x="8955088" y="2112963"/>
          <p14:tracePt t="42343" x="8955088" y="2120900"/>
          <p14:tracePt t="42351" x="8955088" y="2128838"/>
          <p14:tracePt t="42359" x="8955088" y="2136775"/>
          <p14:tracePt t="42367" x="8955088" y="2144713"/>
          <p14:tracePt t="42376" x="8955088" y="2152650"/>
          <p14:tracePt t="42384" x="8939213" y="2168525"/>
          <p14:tracePt t="42399" x="8923338" y="2184400"/>
          <p14:tracePt t="42407" x="8915400" y="2192338"/>
          <p14:tracePt t="42415" x="8899525" y="2208213"/>
          <p14:tracePt t="42424" x="8883650" y="2224088"/>
          <p14:tracePt t="42431" x="8858250" y="2241550"/>
          <p14:tracePt t="42440" x="8818563" y="2265363"/>
          <p14:tracePt t="42447" x="8786813" y="2289175"/>
          <p14:tracePt t="42457" x="8723313" y="2320925"/>
          <p14:tracePt t="42464" x="8659813" y="2352675"/>
          <p14:tracePt t="42473" x="8572500" y="2392363"/>
          <p14:tracePt t="42479" x="8483600" y="2439988"/>
          <p14:tracePt t="42490" x="8356600" y="2519363"/>
          <p14:tracePt t="42495" x="8229600" y="2608263"/>
          <p14:tracePt t="42507" x="8085138" y="2687638"/>
          <p14:tracePt t="42512" x="7918450" y="2782888"/>
          <p14:tracePt t="42520" x="7750175" y="2870200"/>
          <p14:tracePt t="42527" x="7583488" y="2951163"/>
          <p14:tracePt t="42536" x="7399338" y="3038475"/>
          <p14:tracePt t="42545" x="7192963" y="3125788"/>
          <p14:tracePt t="42551" x="7008813" y="3213100"/>
          <p14:tracePt t="42559" x="6818313" y="3325813"/>
          <p14:tracePt t="42567" x="6650038" y="3421063"/>
          <p14:tracePt t="42576" x="6475413" y="3532188"/>
          <p14:tracePt t="42583" x="6323013" y="3644900"/>
          <p14:tracePt t="42591" x="6196013" y="3732213"/>
          <p14:tracePt t="42599" x="6100763" y="3795713"/>
          <p14:tracePt t="42606" x="6011863" y="3843338"/>
          <p14:tracePt t="42614" x="5940425" y="3898900"/>
          <p14:tracePt t="42622" x="5892800" y="3938588"/>
          <p14:tracePt t="42630" x="5861050" y="3987800"/>
          <p14:tracePt t="42639" x="5845175" y="4027488"/>
          <p14:tracePt t="42646" x="5813425" y="4051300"/>
          <p14:tracePt t="42655" x="5789613" y="4090988"/>
          <p14:tracePt t="42662" x="5757863" y="4130675"/>
          <p14:tracePt t="42672" x="5724525" y="4162425"/>
          <p14:tracePt t="42678" x="5700713" y="4202113"/>
          <p14:tracePt t="42686" x="5684838" y="4233863"/>
          <p14:tracePt t="42694" x="5653088" y="4257675"/>
          <p14:tracePt t="42702" x="5645150" y="4281488"/>
          <p14:tracePt t="42710" x="5621338" y="4314825"/>
          <p14:tracePt t="42718" x="5613400" y="4330700"/>
          <p14:tracePt t="42726" x="5589588" y="4346575"/>
          <p14:tracePt t="42734" x="5573713" y="4362450"/>
          <p14:tracePt t="42742" x="5557838" y="4378325"/>
          <p14:tracePt t="42750" x="5534025" y="4394200"/>
          <p14:tracePt t="42758" x="5518150" y="4410075"/>
          <p14:tracePt t="42766" x="5510213" y="4418013"/>
          <p14:tracePt t="42775" x="5494338" y="4425950"/>
          <p14:tracePt t="42782" x="5494338" y="4433888"/>
          <p14:tracePt t="42798" x="5486400" y="4441825"/>
          <p14:tracePt t="42806" x="5486400" y="4449763"/>
          <p14:tracePt t="42814" x="5486400" y="4457700"/>
          <p14:tracePt t="42830" x="5486400" y="4465638"/>
          <p14:tracePt t="42846" x="5486400" y="4473575"/>
          <p14:tracePt t="42862" x="5502275" y="4481513"/>
          <p14:tracePt t="42871" x="5518150" y="4481513"/>
          <p14:tracePt t="42878" x="5541963" y="4481513"/>
          <p14:tracePt t="42886" x="5573713" y="4473575"/>
          <p14:tracePt t="42894" x="5621338" y="4449763"/>
          <p14:tracePt t="42902" x="5676900" y="4418013"/>
          <p14:tracePt t="42910" x="5749925" y="4370388"/>
          <p14:tracePt t="42918" x="5813425" y="4314825"/>
          <p14:tracePt t="42927" x="5884863" y="4241800"/>
          <p14:tracePt t="42934" x="5940425" y="4162425"/>
          <p14:tracePt t="42942" x="5980113" y="4083050"/>
          <p14:tracePt t="42950" x="6019800" y="4003675"/>
          <p14:tracePt t="42958" x="6043613" y="3938588"/>
          <p14:tracePt t="42966" x="6059488" y="3859213"/>
          <p14:tracePt t="42974" x="6075363" y="3803650"/>
          <p14:tracePt t="42982" x="6075363" y="3763963"/>
          <p14:tracePt t="42991" x="6083300" y="3716338"/>
          <p14:tracePt t="42999" x="6091238" y="3684588"/>
          <p14:tracePt t="43007" x="6091238" y="3660775"/>
          <p14:tracePt t="43015" x="6091238" y="3636963"/>
          <p14:tracePt t="43023" x="6091238" y="3621088"/>
          <p14:tracePt t="43030" x="6091238" y="3595688"/>
          <p14:tracePt t="43038" x="6091238" y="3587750"/>
          <p14:tracePt t="43046" x="6091238" y="3571875"/>
          <p14:tracePt t="43054" x="6083300" y="3563938"/>
          <p14:tracePt t="43062" x="6083300" y="3556000"/>
          <p14:tracePt t="43070" x="6083300" y="3548063"/>
          <p14:tracePt t="43078" x="6083300" y="3540125"/>
          <p14:tracePt t="43226" x="6075363" y="3540125"/>
          <p14:tracePt t="43238" x="6067425" y="3540125"/>
          <p14:tracePt t="43246" x="6043613" y="3540125"/>
          <p14:tracePt t="43254" x="6003925" y="3540125"/>
          <p14:tracePt t="43262" x="5924550" y="3540125"/>
          <p14:tracePt t="43270" x="5829300" y="3540125"/>
          <p14:tracePt t="43278" x="5708650" y="3532188"/>
          <p14:tracePt t="43286" x="5589588" y="3516313"/>
          <p14:tracePt t="43294" x="5478463" y="3508375"/>
          <p14:tracePt t="43301" x="5365750" y="3492500"/>
          <p14:tracePt t="43310" x="5262563" y="3468688"/>
          <p14:tracePt t="43318" x="5183188" y="3460750"/>
          <p14:tracePt t="43326" x="5151438" y="3452813"/>
          <p14:tracePt t="43334" x="5135563" y="3452813"/>
          <p14:tracePt t="43350" x="5151438" y="3460750"/>
          <p14:tracePt t="43360" x="5183188" y="3476625"/>
          <p14:tracePt t="43630" x="5127625" y="3476625"/>
          <p14:tracePt t="43638" x="5022850" y="3468688"/>
          <p14:tracePt t="43646" x="4943475" y="3460750"/>
          <p14:tracePt t="43654" x="4879975" y="3444875"/>
          <p14:tracePt t="43662" x="4808538" y="3436938"/>
          <p14:tracePt t="43670" x="4729163" y="3436938"/>
          <p14:tracePt t="43678" x="4656138" y="3429000"/>
          <p14:tracePt t="43686" x="4568825" y="3429000"/>
          <p14:tracePt t="43694" x="4481513" y="3413125"/>
          <p14:tracePt t="43702" x="4402138" y="3413125"/>
          <p14:tracePt t="43710" x="4321175" y="3405188"/>
          <p14:tracePt t="43718" x="4257675" y="3405188"/>
          <p14:tracePt t="43727" x="4202113" y="3397250"/>
          <p14:tracePt t="43734" x="4138613" y="3389313"/>
          <p14:tracePt t="43744" x="4106863" y="3389313"/>
          <p14:tracePt t="43750" x="4059238" y="3373438"/>
          <p14:tracePt t="43758" x="4027488" y="3365500"/>
          <p14:tracePt t="43767" x="3994150" y="3365500"/>
          <p14:tracePt t="43774" x="3970338" y="3357563"/>
          <p14:tracePt t="43782" x="3946525" y="3357563"/>
          <p14:tracePt t="43790" x="3914775" y="3357563"/>
          <p14:tracePt t="43798" x="3890963" y="3349625"/>
          <p14:tracePt t="43806" x="3859213" y="3349625"/>
          <p14:tracePt t="43814" x="3827463" y="3349625"/>
          <p14:tracePt t="43822" x="3795713" y="3349625"/>
          <p14:tracePt t="43830" x="3756025" y="3349625"/>
          <p14:tracePt t="43838" x="3708400" y="3349625"/>
          <p14:tracePt t="43847" x="3643313" y="3341688"/>
          <p14:tracePt t="43854" x="3579813" y="3341688"/>
          <p14:tracePt t="43862" x="3492500" y="3333750"/>
          <p14:tracePt t="43870" x="3421063" y="3333750"/>
          <p14:tracePt t="43878" x="3349625" y="3325813"/>
          <p14:tracePt t="43886" x="3260725" y="3325813"/>
          <p14:tracePt t="43895" x="3197225" y="3317875"/>
          <p14:tracePt t="43902" x="3109913" y="3317875"/>
          <p14:tracePt t="43911" x="3038475" y="3309938"/>
          <p14:tracePt t="43918" x="2974975" y="3302000"/>
          <p14:tracePt t="43928" x="2894013" y="3302000"/>
          <p14:tracePt t="43934" x="2830513" y="3294063"/>
          <p14:tracePt t="43946" x="2759075" y="3286125"/>
          <p14:tracePt t="43950" x="2679700" y="3286125"/>
          <p14:tracePt t="43958" x="2606675" y="3286125"/>
          <p14:tracePt t="43966" x="2535238" y="3278188"/>
          <p14:tracePt t="43974" x="2455863" y="3270250"/>
          <p14:tracePt t="43982" x="2392363" y="3262313"/>
          <p14:tracePt t="43990" x="2328863" y="3262313"/>
          <p14:tracePt t="43998" x="2265363" y="3252788"/>
          <p14:tracePt t="44006" x="2208213" y="3236913"/>
          <p14:tracePt t="44014" x="2152650" y="3228975"/>
          <p14:tracePt t="44022" x="2097088" y="3213100"/>
          <p14:tracePt t="44031" x="2049463" y="3205163"/>
          <p14:tracePt t="44038" x="2009775" y="3197225"/>
          <p14:tracePt t="44046" x="1954213" y="3189288"/>
          <p14:tracePt t="44054" x="1905000" y="3181350"/>
          <p14:tracePt t="44063" x="1873250" y="3173413"/>
          <p14:tracePt t="44070" x="1817688" y="3165475"/>
          <p14:tracePt t="44078" x="1770063" y="3157538"/>
          <p14:tracePt t="44086" x="1714500" y="3149600"/>
          <p14:tracePt t="44096" x="1666875" y="3149600"/>
          <p14:tracePt t="44102" x="1611313" y="3141663"/>
          <p14:tracePt t="44112" x="1554163" y="3133725"/>
          <p14:tracePt t="44119" x="1498600" y="3133725"/>
          <p14:tracePt t="44127" x="1427163" y="3125788"/>
          <p14:tracePt t="44134" x="1363663" y="3117850"/>
          <p14:tracePt t="44142" x="1292225" y="3109913"/>
          <p14:tracePt t="44150" x="1228725" y="3109913"/>
          <p14:tracePt t="44158" x="1163638" y="3109913"/>
          <p14:tracePt t="44166" x="1116013" y="3101975"/>
          <p14:tracePt t="44174" x="1068388" y="3101975"/>
          <p14:tracePt t="44182" x="1028700" y="3101975"/>
          <p14:tracePt t="44190" x="996950" y="3101975"/>
          <p14:tracePt t="44198" x="957263" y="3094038"/>
          <p14:tracePt t="44206" x="925513" y="3094038"/>
          <p14:tracePt t="44215" x="901700" y="3094038"/>
          <p14:tracePt t="44222" x="877888" y="3094038"/>
          <p14:tracePt t="44230" x="852488" y="3094038"/>
          <p14:tracePt t="44238" x="828675" y="3094038"/>
          <p14:tracePt t="44247" x="804863" y="3094038"/>
          <p14:tracePt t="44254" x="781050" y="3101975"/>
          <p14:tracePt t="44263" x="765175" y="3101975"/>
          <p14:tracePt t="44270" x="749300" y="3109913"/>
          <p14:tracePt t="44280" x="733425" y="3109913"/>
          <p14:tracePt t="44286" x="717550" y="3109913"/>
          <p14:tracePt t="44297" x="717550" y="3117850"/>
          <p14:tracePt t="44302" x="701675" y="3117850"/>
          <p14:tracePt t="44311" x="693738" y="3125788"/>
          <p14:tracePt t="44318" x="685800" y="3125788"/>
          <p14:tracePt t="44334" x="677863" y="3125788"/>
          <p14:tracePt t="44342" x="669925" y="3133725"/>
          <p14:tracePt t="44350" x="661988" y="3133725"/>
          <p14:tracePt t="44358" x="646113" y="3149600"/>
          <p14:tracePt t="44366" x="622300" y="3157538"/>
          <p14:tracePt t="44374" x="606425" y="3165475"/>
          <p14:tracePt t="44382" x="598488" y="3181350"/>
          <p14:tracePt t="44389" x="574675" y="3197225"/>
          <p14:tracePt t="44398" x="566738" y="3205163"/>
          <p14:tracePt t="44406" x="550863" y="3236913"/>
          <p14:tracePt t="44415" x="542925" y="3262313"/>
          <p14:tracePt t="44422" x="534988" y="3294063"/>
          <p14:tracePt t="44431" x="527050" y="3317875"/>
          <p14:tracePt t="44438" x="527050" y="3357563"/>
          <p14:tracePt t="44448" x="534988" y="3397250"/>
          <p14:tracePt t="44455" x="558800" y="3436938"/>
          <p14:tracePt t="44464" x="590550" y="3484563"/>
          <p14:tracePt t="44470" x="630238" y="3516313"/>
          <p14:tracePt t="44479" x="693738" y="3563938"/>
          <p14:tracePt t="44486" x="773113" y="3605213"/>
          <p14:tracePt t="44495" x="885825" y="3652838"/>
          <p14:tracePt t="44502" x="1020763" y="3700463"/>
          <p14:tracePt t="44510" x="1187450" y="3732213"/>
          <p14:tracePt t="44518" x="1355725" y="3748088"/>
          <p14:tracePt t="44526" x="1554163" y="3779838"/>
          <p14:tracePt t="44534" x="1762125" y="3803650"/>
          <p14:tracePt t="44542" x="1985963" y="3811588"/>
          <p14:tracePt t="44551" x="2200275" y="3811588"/>
          <p14:tracePt t="44558" x="2416175" y="3811588"/>
          <p14:tracePt t="44567" x="2640013" y="3811588"/>
          <p14:tracePt t="44574" x="2838450" y="3811588"/>
          <p14:tracePt t="44582" x="2990850" y="3811588"/>
          <p14:tracePt t="44590" x="3149600" y="3795713"/>
          <p14:tracePt t="44599" x="3260725" y="3795713"/>
          <p14:tracePt t="44607" x="3373438" y="3787775"/>
          <p14:tracePt t="44616" x="3452813" y="3779838"/>
          <p14:tracePt t="44623" x="3540125" y="3771900"/>
          <p14:tracePt t="44632" x="3603625" y="3771900"/>
          <p14:tracePt t="44638" x="3668713" y="3771900"/>
          <p14:tracePt t="44649" x="3732213" y="3771900"/>
          <p14:tracePt t="44654" x="3787775" y="3763963"/>
          <p14:tracePt t="44663" x="3843338" y="3763963"/>
          <p14:tracePt t="44670" x="3898900" y="3756025"/>
          <p14:tracePt t="44678" x="3938588" y="3756025"/>
          <p14:tracePt t="44686" x="3994150" y="3748088"/>
          <p14:tracePt t="44694" x="4043363" y="3740150"/>
          <p14:tracePt t="44702" x="4090988" y="3732213"/>
          <p14:tracePt t="44710" x="4162425" y="3732213"/>
          <p14:tracePt t="44719" x="4233863" y="3724275"/>
          <p14:tracePt t="44726" x="4297363" y="3724275"/>
          <p14:tracePt t="44735" x="4362450" y="3724275"/>
          <p14:tracePt t="44742" x="4433888" y="3724275"/>
          <p14:tracePt t="44750" x="4497388" y="3716338"/>
          <p14:tracePt t="44758" x="4568825" y="3708400"/>
          <p14:tracePt t="44767" x="4640263" y="3708400"/>
          <p14:tracePt t="44774" x="4713288" y="3700463"/>
          <p14:tracePt t="44783" x="4784725" y="3692525"/>
          <p14:tracePt t="44790" x="4832350" y="3692525"/>
          <p14:tracePt t="44799" x="4895850" y="3684588"/>
          <p14:tracePt t="44806" x="4951413" y="3684588"/>
          <p14:tracePt t="44816" x="5006975" y="3684588"/>
          <p14:tracePt t="44822" x="5072063" y="3684588"/>
          <p14:tracePt t="44832" x="5127625" y="3684588"/>
          <p14:tracePt t="44838" x="5191125" y="3684588"/>
          <p14:tracePt t="44846" x="5238750" y="3684588"/>
          <p14:tracePt t="44854" x="5302250" y="3684588"/>
          <p14:tracePt t="44862" x="5349875" y="3684588"/>
          <p14:tracePt t="44870" x="5407025" y="3684588"/>
          <p14:tracePt t="44878" x="5446713" y="3684588"/>
          <p14:tracePt t="44886" x="5486400" y="3684588"/>
          <p14:tracePt t="44894" x="5526088" y="3684588"/>
          <p14:tracePt t="44903" x="5565775" y="3684588"/>
          <p14:tracePt t="44910" x="5597525" y="3684588"/>
          <p14:tracePt t="44919" x="5645150" y="3676650"/>
          <p14:tracePt t="44926" x="5676900" y="3668713"/>
          <p14:tracePt t="44935" x="5724525" y="3668713"/>
          <p14:tracePt t="44952" x="5813425" y="3644900"/>
          <p14:tracePt t="44958" x="5845175" y="3636963"/>
          <p14:tracePt t="44967" x="5892800" y="3621088"/>
          <p14:tracePt t="44974" x="5916613" y="3613150"/>
          <p14:tracePt t="44984" x="5956300" y="3595688"/>
          <p14:tracePt t="44990" x="5980113" y="3579813"/>
          <p14:tracePt t="45000" x="6019800" y="3548063"/>
          <p14:tracePt t="45006" x="6043613" y="3532188"/>
          <p14:tracePt t="45016" x="6075363" y="3508375"/>
          <p14:tracePt t="45023" x="6108700" y="3468688"/>
          <p14:tracePt t="45031" x="6124575" y="3444875"/>
          <p14:tracePt t="45038" x="6140450" y="3421063"/>
          <p14:tracePt t="45046" x="6156325" y="3389313"/>
          <p14:tracePt t="45054" x="6156325" y="3365500"/>
          <p14:tracePt t="45062" x="6164263" y="3349625"/>
          <p14:tracePt t="45071" x="6164263" y="3325813"/>
          <p14:tracePt t="45078" x="6164263" y="3309938"/>
          <p14:tracePt t="45087" x="6164263" y="3302000"/>
          <p14:tracePt t="45094" x="6164263" y="3278188"/>
          <p14:tracePt t="45102" x="6148388" y="3262313"/>
          <p14:tracePt t="45111" x="6140450" y="3252788"/>
          <p14:tracePt t="45119" x="6124575" y="3236913"/>
          <p14:tracePt t="45126" x="6100763" y="3228975"/>
          <p14:tracePt t="45135" x="6083300" y="3213100"/>
          <p14:tracePt t="45142" x="6059488" y="3213100"/>
          <p14:tracePt t="45151" x="6035675" y="3197225"/>
          <p14:tracePt t="45158" x="6003925" y="3181350"/>
          <p14:tracePt t="45168" x="5972175" y="3173413"/>
          <p14:tracePt t="45174" x="5940425" y="3165475"/>
          <p14:tracePt t="45184" x="5900738" y="3165475"/>
          <p14:tracePt t="45191" x="5868988" y="3157538"/>
          <p14:tracePt t="45199" x="5829300" y="3157538"/>
          <p14:tracePt t="45206" x="5789613" y="3157538"/>
          <p14:tracePt t="45215" x="5757863" y="3157538"/>
          <p14:tracePt t="45222" x="5724525" y="3157538"/>
          <p14:tracePt t="45230" x="5692775" y="3157538"/>
          <p14:tracePt t="45238" x="5661025" y="3157538"/>
          <p14:tracePt t="45246" x="5645150" y="3157538"/>
          <p14:tracePt t="45255" x="5621338" y="3157538"/>
          <p14:tracePt t="45262" x="5605463" y="3157538"/>
          <p14:tracePt t="45271" x="5573713" y="3173413"/>
          <p14:tracePt t="45278" x="5557838" y="3181350"/>
          <p14:tracePt t="45287" x="5534025" y="3205163"/>
          <p14:tracePt t="45294" x="5494338" y="3236913"/>
          <p14:tracePt t="45303" x="5462588" y="3270250"/>
          <p14:tracePt t="45311" x="5422900" y="3309938"/>
          <p14:tracePt t="45319" x="5381625" y="3357563"/>
          <p14:tracePt t="45326" x="5341938" y="3413125"/>
          <p14:tracePt t="45335" x="5310188" y="3444875"/>
          <p14:tracePt t="45342" x="5278438" y="3484563"/>
          <p14:tracePt t="45352" x="5262563" y="3516313"/>
          <p14:tracePt t="45358" x="5238750" y="3548063"/>
          <p14:tracePt t="45369" x="5214938" y="3579813"/>
          <p14:tracePt t="45375" x="5199063" y="3621088"/>
          <p14:tracePt t="45383" x="5175250" y="3652838"/>
          <p14:tracePt t="45390" x="5151438" y="3692525"/>
          <p14:tracePt t="45398" x="5135563" y="3740150"/>
          <p14:tracePt t="45406" x="5111750" y="3795713"/>
          <p14:tracePt t="45414" x="5103813" y="3827463"/>
          <p14:tracePt t="45422" x="5103813" y="3883025"/>
          <p14:tracePt t="45430" x="5095875" y="3922713"/>
          <p14:tracePt t="45438" x="5095875" y="3979863"/>
          <p14:tracePt t="45446" x="5095875" y="4027488"/>
          <p14:tracePt t="45454" x="5095875" y="4075113"/>
          <p14:tracePt t="45462" x="5111750" y="4122738"/>
          <p14:tracePt t="45470" x="5135563" y="4170363"/>
          <p14:tracePt t="45478" x="5151438" y="4210050"/>
          <p14:tracePt t="45486" x="5175250" y="4241800"/>
          <p14:tracePt t="45493" x="5199063" y="4281488"/>
          <p14:tracePt t="45502" x="5238750" y="4314825"/>
          <p14:tracePt t="45510" x="5270500" y="4338638"/>
          <p14:tracePt t="45518" x="5326063" y="4370388"/>
          <p14:tracePt t="45526" x="5365750" y="4394200"/>
          <p14:tracePt t="45534" x="5414963" y="4410075"/>
          <p14:tracePt t="45542" x="5454650" y="4433888"/>
          <p14:tracePt t="45553" x="5518150" y="4457700"/>
          <p14:tracePt t="45559" x="5565775" y="4481513"/>
          <p14:tracePt t="45567" x="5629275" y="4521200"/>
          <p14:tracePt t="45574" x="5676900" y="4545013"/>
          <p14:tracePt t="45582" x="5757863" y="4568825"/>
          <p14:tracePt t="45591" x="5821363" y="4600575"/>
          <p14:tracePt t="45599" x="5892800" y="4633913"/>
          <p14:tracePt t="45606" x="5964238" y="4665663"/>
          <p14:tracePt t="45614" x="6043613" y="4697413"/>
          <p14:tracePt t="45622" x="6124575" y="4721225"/>
          <p14:tracePt t="45630" x="6196013" y="4745038"/>
          <p14:tracePt t="45639" x="6275388" y="4760913"/>
          <p14:tracePt t="45646" x="6362700" y="4792663"/>
          <p14:tracePt t="45655" x="6451600" y="4808538"/>
          <p14:tracePt t="45662" x="6546850" y="4832350"/>
          <p14:tracePt t="45670" x="6634163" y="4848225"/>
          <p14:tracePt t="45678" x="6729413" y="4879975"/>
          <p14:tracePt t="45687" x="6826250" y="4903788"/>
          <p14:tracePt t="45694" x="6921500" y="4919663"/>
          <p14:tracePt t="45702" x="7008813" y="4935538"/>
          <p14:tracePt t="45710" x="7096125" y="4959350"/>
          <p14:tracePt t="45718" x="7185025" y="4967288"/>
          <p14:tracePt t="45726" x="7256463" y="4976813"/>
          <p14:tracePt t="45735" x="7343775" y="4984750"/>
          <p14:tracePt t="45742" x="7431088" y="4992688"/>
          <p14:tracePt t="45750" x="7512050" y="5000625"/>
          <p14:tracePt t="45759" x="7607300" y="5000625"/>
          <p14:tracePt t="45766" x="7694613" y="5008563"/>
          <p14:tracePt t="45775" x="7781925" y="5008563"/>
          <p14:tracePt t="45782" x="7862888" y="5008563"/>
          <p14:tracePt t="45791" x="7950200" y="5008563"/>
          <p14:tracePt t="45799" x="8037513" y="5008563"/>
          <p14:tracePt t="45807" x="8132763" y="5000625"/>
          <p14:tracePt t="45814" x="8229600" y="4992688"/>
          <p14:tracePt t="45823" x="8308975" y="4984750"/>
          <p14:tracePt t="45830" x="8412163" y="4959350"/>
          <p14:tracePt t="45838" x="8491538" y="4935538"/>
          <p14:tracePt t="45847" x="8596313" y="4903788"/>
          <p14:tracePt t="45855" x="8691563" y="4864100"/>
          <p14:tracePt t="45862" x="8778875" y="4824413"/>
          <p14:tracePt t="45872" x="8866188" y="4784725"/>
          <p14:tracePt t="45879" x="8955088" y="4745038"/>
          <p14:tracePt t="45889" x="9034463" y="4705350"/>
          <p14:tracePt t="45895" x="9121775" y="4665663"/>
          <p14:tracePt t="45903" x="9201150" y="4608513"/>
          <p14:tracePt t="45910" x="9305925" y="4552950"/>
          <p14:tracePt t="45918" x="9401175" y="4481513"/>
          <p14:tracePt t="45926" x="9512300" y="4402138"/>
          <p14:tracePt t="45934" x="9585325" y="4322763"/>
          <p14:tracePt t="45942" x="9632950" y="4241800"/>
          <p14:tracePt t="45954" x="9672638" y="4178300"/>
          <p14:tracePt t="45959" x="9720263" y="4106863"/>
          <p14:tracePt t="45967" x="9752013" y="4043363"/>
          <p14:tracePt t="45975" x="9775825" y="3987800"/>
          <p14:tracePt t="45982" x="9783763" y="3930650"/>
          <p14:tracePt t="45991" x="9799638" y="3883025"/>
          <p14:tracePt t="45999" x="9807575" y="3835400"/>
          <p14:tracePt t="46007" x="9815513" y="3795713"/>
          <p14:tracePt t="46014" x="9815513" y="3756025"/>
          <p14:tracePt t="46023" x="9823450" y="3708400"/>
          <p14:tracePt t="46030" x="9823450" y="3668713"/>
          <p14:tracePt t="46039" x="9823450" y="3621088"/>
          <p14:tracePt t="46047" x="9823450" y="3587750"/>
          <p14:tracePt t="46055" x="9823450" y="3556000"/>
          <p14:tracePt t="46062" x="9823450" y="3532188"/>
          <p14:tracePt t="46072" x="9823450" y="3508375"/>
          <p14:tracePt t="46078" x="9823450" y="3484563"/>
          <p14:tracePt t="46089" x="9823450" y="3468688"/>
          <p14:tracePt t="46094" x="9823450" y="3444875"/>
          <p14:tracePt t="46103" x="9823450" y="3436938"/>
          <p14:tracePt t="46110" x="9815513" y="3413125"/>
          <p14:tracePt t="46118" x="9815513" y="3397250"/>
          <p14:tracePt t="46126" x="9799638" y="3381375"/>
          <p14:tracePt t="46134" x="9783763" y="3357563"/>
          <p14:tracePt t="46143" x="9752013" y="3325813"/>
          <p14:tracePt t="46150" x="9712325" y="3294063"/>
          <p14:tracePt t="46158" x="9664700" y="3270250"/>
          <p14:tracePt t="46166" x="9601200" y="3236913"/>
          <p14:tracePt t="46175" x="9528175" y="3205163"/>
          <p14:tracePt t="46182" x="9440863" y="3165475"/>
          <p14:tracePt t="46190" x="9369425" y="3141663"/>
          <p14:tracePt t="46198" x="9290050" y="3117850"/>
          <p14:tracePt t="46207" x="9201150" y="3094038"/>
          <p14:tracePt t="46215" x="9121775" y="3078163"/>
          <p14:tracePt t="46223" x="9050338" y="3054350"/>
          <p14:tracePt t="46230" x="8970963" y="3030538"/>
          <p14:tracePt t="46239" x="8899525" y="3022600"/>
          <p14:tracePt t="46247" x="8818563" y="3006725"/>
          <p14:tracePt t="46256" x="8755063" y="2998788"/>
          <p14:tracePt t="46262" x="8691563" y="2990850"/>
          <p14:tracePt t="46273" x="8636000" y="2982913"/>
          <p14:tracePt t="46278" x="8572500" y="2982913"/>
          <p14:tracePt t="46287" x="8515350" y="2974975"/>
          <p14:tracePt t="46294" x="8451850" y="2974975"/>
          <p14:tracePt t="46302" x="8388350" y="2967038"/>
          <p14:tracePt t="46310" x="8324850" y="2967038"/>
          <p14:tracePt t="46318" x="8269288" y="2967038"/>
          <p14:tracePt t="46327" x="8205788" y="2959100"/>
          <p14:tracePt t="46335" x="8140700" y="2959100"/>
          <p14:tracePt t="46343" x="8077200" y="2959100"/>
          <p14:tracePt t="46350" x="8005763" y="2959100"/>
          <p14:tracePt t="46359" x="7926388" y="2959100"/>
          <p14:tracePt t="46367" x="7854950" y="2959100"/>
          <p14:tracePt t="46374" x="7781925" y="2959100"/>
          <p14:tracePt t="46382" x="7702550" y="2951163"/>
          <p14:tracePt t="46390" x="7623175" y="2951163"/>
          <p14:tracePt t="46398" x="7543800" y="2951163"/>
          <p14:tracePt t="46407" x="7470775" y="2951163"/>
          <p14:tracePt t="46414" x="7375525" y="2951163"/>
          <p14:tracePt t="46424" x="7288213" y="2951163"/>
          <p14:tracePt t="46431" x="7192963" y="2951163"/>
          <p14:tracePt t="46441" x="7096125" y="2951163"/>
          <p14:tracePt t="46447" x="7008813" y="2951163"/>
          <p14:tracePt t="46458" x="6913563" y="2951163"/>
          <p14:tracePt t="46463" x="6818313" y="2951163"/>
          <p14:tracePt t="46471" x="6729413" y="2959100"/>
          <p14:tracePt t="46478" x="6642100" y="2967038"/>
          <p14:tracePt t="46486" x="6570663" y="2974975"/>
          <p14:tracePt t="46494" x="6483350" y="2982913"/>
          <p14:tracePt t="46502" x="6418263" y="3006725"/>
          <p14:tracePt t="46510" x="6346825" y="3038475"/>
          <p14:tracePt t="46518" x="6291263" y="3062288"/>
          <p14:tracePt t="46526" x="6235700" y="3086100"/>
          <p14:tracePt t="46534" x="6188075" y="3117850"/>
          <p14:tracePt t="46542" x="6148388" y="3157538"/>
          <p14:tracePt t="46549" x="6100763" y="3189288"/>
          <p14:tracePt t="46558" x="6051550" y="3236913"/>
          <p14:tracePt t="46565" x="6019800" y="3270250"/>
          <p14:tracePt t="46574" x="5972175" y="3317875"/>
          <p14:tracePt t="46582" x="5940425" y="3365500"/>
          <p14:tracePt t="46590" x="5900738" y="3413125"/>
          <p14:tracePt t="46598" x="5876925" y="3460750"/>
          <p14:tracePt t="46606" x="5845175" y="3508375"/>
          <p14:tracePt t="46614" x="5813425" y="3563938"/>
          <p14:tracePt t="46623" x="5773738" y="3621088"/>
          <p14:tracePt t="46630" x="5757863" y="3660775"/>
          <p14:tracePt t="46638" x="5732463" y="3708400"/>
          <p14:tracePt t="46646" x="5708650" y="3748088"/>
          <p14:tracePt t="46654" x="5676900" y="3795713"/>
          <p14:tracePt t="46662" x="5645150" y="3827463"/>
          <p14:tracePt t="46670" x="5629275" y="3875088"/>
          <p14:tracePt t="46679" x="5613400" y="3906838"/>
          <p14:tracePt t="46686" x="5605463" y="3948113"/>
          <p14:tracePt t="46696" x="5597525" y="3971925"/>
          <p14:tracePt t="46702" x="5589588" y="4011613"/>
          <p14:tracePt t="46711" x="5589588" y="4043363"/>
          <p14:tracePt t="46718" x="5589588" y="4067175"/>
          <p14:tracePt t="46727" x="5589588" y="4090988"/>
          <p14:tracePt t="46735" x="5589588" y="4122738"/>
          <p14:tracePt t="46742" x="5613400" y="4162425"/>
          <p14:tracePt t="46750" x="5613400" y="4186238"/>
          <p14:tracePt t="46759" x="5629275" y="4210050"/>
          <p14:tracePt t="46766" x="5645150" y="4241800"/>
          <p14:tracePt t="46776" x="5661025" y="4273550"/>
          <p14:tracePt t="46783" x="5684838" y="4314825"/>
          <p14:tracePt t="46792" x="5708650" y="4338638"/>
          <p14:tracePt t="46798" x="5732463" y="4378325"/>
          <p14:tracePt t="46809" x="5773738" y="4418013"/>
          <p14:tracePt t="46815" x="5797550" y="4441825"/>
          <p14:tracePt t="46823" x="5829300" y="4465638"/>
          <p14:tracePt t="46831" x="5861050" y="4489450"/>
          <p14:tracePt t="46838" x="5900738" y="4505325"/>
          <p14:tracePt t="46847" x="5940425" y="4529138"/>
          <p14:tracePt t="46855" x="5988050" y="4560888"/>
          <p14:tracePt t="46863" x="6043613" y="4584700"/>
          <p14:tracePt t="46870" x="6108700" y="4616450"/>
          <p14:tracePt t="46879" x="6180138" y="4649788"/>
          <p14:tracePt t="46886" x="6251575" y="4681538"/>
          <p14:tracePt t="46895" x="6323013" y="4705350"/>
          <p14:tracePt t="46902" x="6386513" y="4737100"/>
          <p14:tracePt t="46910" x="6467475" y="4776788"/>
          <p14:tracePt t="46919" x="6538913" y="4808538"/>
          <p14:tracePt t="46926" x="6610350" y="4832350"/>
          <p14:tracePt t="46934" x="6681788" y="4856163"/>
          <p14:tracePt t="46945" x="6753225" y="4895850"/>
          <p14:tracePt t="46951" x="6826250" y="4911725"/>
          <p14:tracePt t="46960" x="6881813" y="4935538"/>
          <p14:tracePt t="46967" x="6945313" y="4959350"/>
          <p14:tracePt t="46977" x="7016750" y="4976813"/>
          <p14:tracePt t="46983" x="7080250" y="5000625"/>
          <p14:tracePt t="46993" x="7135813" y="5016500"/>
          <p14:tracePt t="46999" x="7200900" y="5032375"/>
          <p14:tracePt t="47007" x="7256463" y="5056188"/>
          <p14:tracePt t="47014" x="7327900" y="5080000"/>
          <p14:tracePt t="47022" x="7383463" y="5080000"/>
          <p14:tracePt t="47030" x="7446963" y="5103813"/>
          <p14:tracePt t="47038" x="7504113" y="5119688"/>
          <p14:tracePt t="47047" x="7567613" y="5127625"/>
          <p14:tracePt t="47054" x="7631113" y="5143500"/>
          <p14:tracePt t="47063" x="7710488" y="5151438"/>
          <p14:tracePt t="47070" x="7781925" y="5159375"/>
          <p14:tracePt t="47079" x="7862888" y="5159375"/>
          <p14:tracePt t="47087" x="7942263" y="5159375"/>
          <p14:tracePt t="47095" x="8021638" y="5159375"/>
          <p14:tracePt t="47103" x="8101013" y="5159375"/>
          <p14:tracePt t="47111" x="8180388" y="5151438"/>
          <p14:tracePt t="47119" x="8269288" y="5127625"/>
          <p14:tracePt t="47128" x="8348663" y="5103813"/>
          <p14:tracePt t="47134" x="8459788" y="5072063"/>
          <p14:tracePt t="47144" x="8548688" y="5040313"/>
          <p14:tracePt t="47151" x="8659813" y="5008563"/>
          <p14:tracePt t="47160" x="8770938" y="4967288"/>
          <p14:tracePt t="47166" x="8891588" y="4919663"/>
          <p14:tracePt t="47175" x="8994775" y="4864100"/>
          <p14:tracePt t="47182" x="9082088" y="4824413"/>
          <p14:tracePt t="47191" x="9201150" y="4768850"/>
          <p14:tracePt t="47199" x="9290050" y="4713288"/>
          <p14:tracePt t="47206" x="9345613" y="4673600"/>
          <p14:tracePt t="47215" x="9417050" y="4633913"/>
          <p14:tracePt t="47222" x="9464675" y="4592638"/>
          <p14:tracePt t="47231" x="9520238" y="4545013"/>
          <p14:tracePt t="47238" x="9585325" y="4505325"/>
          <p14:tracePt t="47247" x="9640888" y="4465638"/>
          <p14:tracePt t="47254" x="9688513" y="4418013"/>
          <p14:tracePt t="47263" x="9736138" y="4362450"/>
          <p14:tracePt t="47270" x="9775825" y="4314825"/>
          <p14:tracePt t="47279" x="9807575" y="4281488"/>
          <p14:tracePt t="47287" x="9831388" y="4241800"/>
          <p14:tracePt t="47295" x="9855200" y="4194175"/>
          <p14:tracePt t="47303" x="9871075" y="4154488"/>
          <p14:tracePt t="47311" x="9879013" y="4130675"/>
          <p14:tracePt t="47318" x="9886950" y="4106863"/>
          <p14:tracePt t="47327" x="9894888" y="4083050"/>
          <p14:tracePt t="47335" x="9902825" y="4067175"/>
          <p14:tracePt t="47345" x="9902825" y="4051300"/>
          <p14:tracePt t="47359" x="9910763" y="4043363"/>
          <p14:tracePt t="47367" x="9910763" y="4035425"/>
          <p14:tracePt t="47383" x="9918700" y="4027488"/>
          <p14:tracePt t="47390" x="9926638" y="4019550"/>
          <p14:tracePt t="47399" x="9936163" y="4019550"/>
          <p14:tracePt t="47406" x="9936163" y="4011613"/>
          <p14:tracePt t="47415" x="9944100" y="4011613"/>
          <p14:tracePt t="47422" x="9952038" y="4003675"/>
          <p14:tracePt t="47438" x="9952038" y="3995738"/>
          <p14:tracePt t="52352" x="9944100" y="3995738"/>
          <p14:tracePt t="52359" x="9886950" y="3979863"/>
          <p14:tracePt t="52369" x="9815513" y="3956050"/>
          <p14:tracePt t="52375" x="9712325" y="3930650"/>
          <p14:tracePt t="52387" x="9593263" y="3906838"/>
          <p14:tracePt t="52391" x="9488488" y="3875088"/>
          <p14:tracePt t="52400" x="9377363" y="3859213"/>
          <p14:tracePt t="52409" x="9290050" y="3843338"/>
          <p14:tracePt t="52414" x="9234488" y="3835400"/>
          <p14:tracePt t="52422" x="9209088" y="3835400"/>
          <p14:tracePt t="52607" x="9209088" y="3859213"/>
          <p14:tracePt t="52615" x="9224963" y="3922713"/>
          <p14:tracePt t="52622" x="9224963" y="4011613"/>
          <p14:tracePt t="52630" x="9224963" y="4106863"/>
          <p14:tracePt t="52638" x="9224963" y="4210050"/>
          <p14:tracePt t="52646" x="9201150" y="4298950"/>
          <p14:tracePt t="52655" x="9169400" y="4386263"/>
          <p14:tracePt t="52662" x="9137650" y="4465638"/>
          <p14:tracePt t="52671" x="9097963" y="4537075"/>
          <p14:tracePt t="52678" x="9066213" y="4600575"/>
          <p14:tracePt t="52686" x="9026525" y="4665663"/>
          <p14:tracePt t="52694" x="8994775" y="4713288"/>
          <p14:tracePt t="52703" x="8947150" y="4792663"/>
          <p14:tracePt t="52710" x="8915400" y="4848225"/>
          <p14:tracePt t="52719" x="8891588" y="4919663"/>
          <p14:tracePt t="52726" x="8866188" y="4976813"/>
          <p14:tracePt t="52736" x="8850313" y="5064125"/>
          <p14:tracePt t="52742" x="8834438" y="5151438"/>
          <p14:tracePt t="52750" x="8802688" y="5246688"/>
          <p14:tracePt t="52758" x="8778875" y="5310188"/>
          <p14:tracePt t="52766" x="8755063" y="5367338"/>
          <p14:tracePt t="52774" x="8723313" y="5407025"/>
          <p14:tracePt t="52782" x="8699500" y="5438775"/>
          <p14:tracePt t="52790" x="8667750" y="5446713"/>
          <p14:tracePt t="52798" x="8643938" y="5454650"/>
          <p14:tracePt t="52806" x="8612188" y="5462588"/>
          <p14:tracePt t="52814" x="8588375" y="5470525"/>
          <p14:tracePt t="52822" x="8540750" y="5470525"/>
          <p14:tracePt t="52830" x="8499475" y="5470525"/>
          <p14:tracePt t="52838" x="8467725" y="5470525"/>
          <p14:tracePt t="52846" x="8420100" y="5470525"/>
          <p14:tracePt t="52854" x="8380413" y="5470525"/>
          <p14:tracePt t="52862" x="8332788" y="5486400"/>
          <p14:tracePt t="52871" x="8285163" y="5510213"/>
          <p14:tracePt t="52878" x="8229600" y="5534025"/>
          <p14:tracePt t="52887" x="8172450" y="5565775"/>
          <p14:tracePt t="52894" x="8132763" y="5589588"/>
          <p14:tracePt t="52903" x="8085138" y="5613400"/>
          <p14:tracePt t="52910" x="8053388" y="5637213"/>
          <p14:tracePt t="52921" x="8021638" y="5653088"/>
          <p14:tracePt t="52926" x="8005763" y="5662613"/>
          <p14:tracePt t="52935" x="7989888" y="5670550"/>
          <p14:tracePt t="52943" x="7981950" y="5670550"/>
          <p14:tracePt t="52950" x="7974013" y="5670550"/>
          <p14:tracePt t="52958" x="7966075" y="5670550"/>
          <p14:tracePt t="52966" x="7958138" y="5670550"/>
          <p14:tracePt t="52974" x="7950200" y="5670550"/>
          <p14:tracePt t="52982" x="7942263" y="5662613"/>
          <p14:tracePt t="52990" x="7910513" y="5645150"/>
          <p14:tracePt t="52998" x="7878763" y="5621338"/>
          <p14:tracePt t="53006" x="7805738" y="5589588"/>
          <p14:tracePt t="53013" x="7726363" y="5557838"/>
          <p14:tracePt t="53022" x="7631113" y="5526088"/>
          <p14:tracePt t="53030" x="7512050" y="5510213"/>
          <p14:tracePt t="53038" x="7407275" y="5510213"/>
          <p14:tracePt t="53046" x="7288213" y="5494338"/>
          <p14:tracePt t="53055" x="7185025" y="5494338"/>
          <p14:tracePt t="53062" x="7088188" y="5502275"/>
          <p14:tracePt t="53071" x="7000875" y="5510213"/>
          <p14:tracePt t="53079" x="6929438" y="5518150"/>
          <p14:tracePt t="53088" x="6873875" y="5541963"/>
          <p14:tracePt t="53095" x="6826250" y="5565775"/>
          <p14:tracePt t="53102" x="6784975" y="5581650"/>
          <p14:tracePt t="53110" x="6753225" y="5597525"/>
          <p14:tracePt t="53117" x="6721475" y="5613400"/>
          <p14:tracePt t="53126" x="6697663" y="5629275"/>
          <p14:tracePt t="53134" x="6673850" y="5637213"/>
          <p14:tracePt t="53142" x="6642100" y="5653088"/>
          <p14:tracePt t="53149" x="6626225" y="5662613"/>
          <p14:tracePt t="53158" x="6610350" y="5670550"/>
          <p14:tracePt t="53167" x="6602413" y="5686425"/>
          <p14:tracePt t="53175" x="6578600" y="5686425"/>
          <p14:tracePt t="53182" x="6562725" y="5702300"/>
          <p14:tracePt t="53191" x="6538913" y="5710238"/>
          <p14:tracePt t="53199" x="6515100" y="5718175"/>
          <p14:tracePt t="53207" x="6499225" y="5734050"/>
          <p14:tracePt t="53214" x="6467475" y="5741988"/>
          <p14:tracePt t="53223" x="6451600" y="5749925"/>
          <p14:tracePt t="53230" x="6434138" y="5757863"/>
          <p14:tracePt t="53239" x="6410325" y="5765800"/>
          <p14:tracePt t="53246" x="6394450" y="5781675"/>
          <p14:tracePt t="53256" x="6370638" y="5789613"/>
          <p14:tracePt t="53262" x="6346825" y="5789613"/>
          <p14:tracePt t="53273" x="6323013" y="5789613"/>
          <p14:tracePt t="53278" x="6307138" y="5797550"/>
          <p14:tracePt t="53294" x="6299200" y="5797550"/>
          <p14:tracePt t="53351" x="6299200" y="5789613"/>
          <p14:tracePt t="53359" x="6299200" y="5781675"/>
          <p14:tracePt t="53367" x="6299200" y="5773738"/>
          <p14:tracePt t="53375" x="6299200" y="5765800"/>
          <p14:tracePt t="53382" x="6299200" y="5757863"/>
          <p14:tracePt t="53391" x="6299200" y="5741988"/>
          <p14:tracePt t="53398" x="6299200" y="5726113"/>
          <p14:tracePt t="53407" x="6299200" y="5710238"/>
          <p14:tracePt t="53414" x="6299200" y="5694363"/>
          <p14:tracePt t="53424" x="6299200" y="5670550"/>
          <p14:tracePt t="53431" x="6299200" y="5637213"/>
          <p14:tracePt t="53441" x="6299200" y="5597525"/>
          <p14:tracePt t="53447" x="6299200" y="5557838"/>
          <p14:tracePt t="53458" x="6299200" y="5518150"/>
          <p14:tracePt t="53463" x="6299200" y="5462588"/>
          <p14:tracePt t="53471" x="6299200" y="5414963"/>
          <p14:tracePt t="53479" x="6299200" y="5367338"/>
          <p14:tracePt t="53487" x="6299200" y="5310188"/>
          <p14:tracePt t="53495" x="6299200" y="5246688"/>
          <p14:tracePt t="53503" x="6299200" y="5191125"/>
          <p14:tracePt t="53511" x="6299200" y="5127625"/>
          <p14:tracePt t="53519" x="6299200" y="5064125"/>
          <p14:tracePt t="53527" x="6299200" y="5008563"/>
          <p14:tracePt t="53535" x="6299200" y="4959350"/>
          <p14:tracePt t="53543" x="6299200" y="4903788"/>
          <p14:tracePt t="53551" x="6299200" y="4848225"/>
          <p14:tracePt t="53559" x="6299200" y="4784725"/>
          <p14:tracePt t="53567" x="6299200" y="4713288"/>
          <p14:tracePt t="53575" x="6307138" y="4657725"/>
          <p14:tracePt t="53583" x="6307138" y="4600575"/>
          <p14:tracePt t="53592" x="6307138" y="4560888"/>
          <p14:tracePt t="53599" x="6307138" y="4537075"/>
          <p14:tracePt t="53608" x="6307138" y="4505325"/>
          <p14:tracePt t="53614" x="6307138" y="4489450"/>
          <p14:tracePt t="53662" x="6299200" y="4489450"/>
          <p14:tracePt t="53670" x="6299200" y="4497388"/>
          <p14:tracePt t="53680" x="6291263" y="4521200"/>
          <p14:tracePt t="53687" x="6275388" y="4568825"/>
          <p14:tracePt t="53696" x="6259513" y="4624388"/>
          <p14:tracePt t="53702" x="6235700" y="4705350"/>
          <p14:tracePt t="53710" x="6211888" y="4776788"/>
          <p14:tracePt t="53718" x="6172200" y="4864100"/>
          <p14:tracePt t="53727" x="6140450" y="4951413"/>
          <p14:tracePt t="53734" x="6116638" y="5032375"/>
          <p14:tracePt t="53742" x="6091238" y="5119688"/>
          <p14:tracePt t="53750" x="6059488" y="5199063"/>
          <p14:tracePt t="53758" x="6027738" y="5262563"/>
          <p14:tracePt t="53766" x="6011863" y="5319713"/>
          <p14:tracePt t="53774" x="5995988" y="5359400"/>
          <p14:tracePt t="53782" x="5995988" y="5383213"/>
          <p14:tracePt t="53790" x="5995988" y="5399088"/>
          <p14:tracePt t="53798" x="5995988" y="5407025"/>
          <p14:tracePt t="53808" x="5995988" y="5414963"/>
          <p14:tracePt t="53896" x="5995988" y="5407025"/>
          <p14:tracePt t="53903" x="5980113" y="5391150"/>
          <p14:tracePt t="53911" x="5948363" y="5367338"/>
          <p14:tracePt t="53918" x="5924550" y="5351463"/>
          <p14:tracePt t="53927" x="5876925" y="5335588"/>
          <p14:tracePt t="53935" x="5829300" y="5302250"/>
          <p14:tracePt t="53942" x="5765800" y="5278438"/>
          <p14:tracePt t="53950" x="5708650" y="5254625"/>
          <p14:tracePt t="53958" x="5629275" y="5230813"/>
          <p14:tracePt t="53965" x="5557838" y="5222875"/>
          <p14:tracePt t="53974" x="5478463" y="5214938"/>
          <p14:tracePt t="53982" x="5389563" y="5207000"/>
          <p14:tracePt t="53991" x="5310188" y="5207000"/>
          <p14:tracePt t="53998" x="5230813" y="5207000"/>
          <p14:tracePt t="54006" x="5151438" y="5207000"/>
          <p14:tracePt t="54014" x="5072063" y="5207000"/>
          <p14:tracePt t="54022" x="4999038" y="5214938"/>
          <p14:tracePt t="54030" x="4919663" y="5222875"/>
          <p14:tracePt t="54038" x="4848225" y="5254625"/>
          <p14:tracePt t="54046" x="4776788" y="5278438"/>
          <p14:tracePt t="54053" x="4721225" y="5310188"/>
          <p14:tracePt t="54062" x="4664075" y="5343525"/>
          <p14:tracePt t="54069" x="4624388" y="5391150"/>
          <p14:tracePt t="54078" x="4584700" y="5438775"/>
          <p14:tracePt t="54085" x="4537075" y="5502275"/>
          <p14:tracePt t="54094" x="4513263" y="5557838"/>
          <p14:tracePt t="54102" x="4489450" y="5613400"/>
          <p14:tracePt t="54110" x="4481513" y="5670550"/>
          <p14:tracePt t="54118" x="4473575" y="5734050"/>
          <p14:tracePt t="54126" x="4473575" y="5797550"/>
          <p14:tracePt t="54134" x="4465638" y="5853113"/>
          <p14:tracePt t="54142" x="4465638" y="5916613"/>
          <p14:tracePt t="54150" x="4465638" y="5980113"/>
          <p14:tracePt t="54158" x="4465638" y="6037263"/>
          <p14:tracePt t="54166" x="4473575" y="6092825"/>
          <p14:tracePt t="54175" x="4481513" y="6124575"/>
          <p14:tracePt t="54182" x="4505325" y="6172200"/>
          <p14:tracePt t="54191" x="4529138" y="6211888"/>
          <p14:tracePt t="54199" x="4560888" y="6243638"/>
          <p14:tracePt t="54206" x="4608513" y="6275388"/>
          <p14:tracePt t="54215" x="4656138" y="6323013"/>
          <p14:tracePt t="54222" x="4737100" y="6356350"/>
          <p14:tracePt t="54231" x="4808538" y="6388100"/>
          <p14:tracePt t="54238" x="4895850" y="6427788"/>
          <p14:tracePt t="54248" x="5006975" y="6443663"/>
          <p14:tracePt t="54254" x="5127625" y="6459538"/>
          <p14:tracePt t="54263" x="5230813" y="6459538"/>
          <p14:tracePt t="54270" x="5334000" y="6459538"/>
          <p14:tracePt t="54278" x="5446713" y="6459538"/>
          <p14:tracePt t="54286" x="5526088" y="6459538"/>
          <p14:tracePt t="54295" x="5613400" y="6451600"/>
          <p14:tracePt t="54302" x="5700713" y="6427788"/>
          <p14:tracePt t="54311" x="5789613" y="6372225"/>
          <p14:tracePt t="54318" x="5868988" y="6330950"/>
          <p14:tracePt t="54328" x="5956300" y="6267450"/>
          <p14:tracePt t="54335" x="6043613" y="6172200"/>
          <p14:tracePt t="54344" x="6108700" y="6084888"/>
          <p14:tracePt t="54351" x="6156325" y="5964238"/>
          <p14:tracePt t="54361" x="6180138" y="5884863"/>
          <p14:tracePt t="54366" x="6180138" y="5773738"/>
          <p14:tracePt t="54375" x="6180138" y="5678488"/>
          <p14:tracePt t="54383" x="6140450" y="5565775"/>
          <p14:tracePt t="54390" x="6083300" y="5478463"/>
          <p14:tracePt t="54399" x="6003925" y="5383213"/>
          <p14:tracePt t="54406" x="5924550" y="5302250"/>
          <p14:tracePt t="54415" x="5797550" y="5214938"/>
          <p14:tracePt t="54423" x="5692775" y="5151438"/>
          <p14:tracePt t="54431" x="5573713" y="5103813"/>
          <p14:tracePt t="54439" x="5478463" y="5080000"/>
          <p14:tracePt t="54447" x="5414963" y="5056188"/>
          <p14:tracePt t="54455" x="5326063" y="5048250"/>
          <p14:tracePt t="54463" x="5262563" y="5048250"/>
          <p14:tracePt t="54471" x="5207000" y="5048250"/>
          <p14:tracePt t="54479" x="5175250" y="5056188"/>
          <p14:tracePt t="54486" x="5143500" y="5072063"/>
          <p14:tracePt t="54495" x="5127625" y="5087938"/>
          <p14:tracePt t="54503" x="5119688" y="5119688"/>
          <p14:tracePt t="54512" x="5111750" y="5151438"/>
          <p14:tracePt t="54518" x="5111750" y="5191125"/>
          <p14:tracePt t="54529" x="5111750" y="5238750"/>
          <p14:tracePt t="54535" x="5111750" y="5294313"/>
          <p14:tracePt t="54546" x="5127625" y="5335588"/>
          <p14:tracePt t="54551" x="5143500" y="5375275"/>
          <p14:tracePt t="54558" x="5159375" y="5407025"/>
          <p14:tracePt t="54567" x="5167313" y="5430838"/>
          <p14:tracePt t="54574" x="5167313" y="5446713"/>
          <p14:tracePt t="54583" x="5167313" y="5462588"/>
          <p14:tracePt t="54599" x="5167313" y="5478463"/>
          <p14:tracePt t="54607" x="5167313" y="5486400"/>
          <p14:tracePt t="54615" x="5159375" y="5494338"/>
          <p14:tracePt t="54623" x="5159375" y="5502275"/>
          <p14:tracePt t="54631" x="5143500" y="5510213"/>
          <p14:tracePt t="54638" x="5135563" y="5526088"/>
          <p14:tracePt t="54647" x="5119688" y="5541963"/>
          <p14:tracePt t="54655" x="5119688" y="5549900"/>
          <p14:tracePt t="54663" x="5111750" y="5573713"/>
          <p14:tracePt t="54671" x="5095875" y="5589588"/>
          <p14:tracePt t="54680" x="5095875" y="5597525"/>
          <p14:tracePt t="54686" x="5087938" y="5613400"/>
          <p14:tracePt t="54696" x="5080000" y="5629275"/>
          <p14:tracePt t="54703" x="5072063" y="5645150"/>
          <p14:tracePt t="54713" x="5072063" y="5670550"/>
          <p14:tracePt t="54719" x="5072063" y="5686425"/>
          <p14:tracePt t="54727" x="5072063" y="5702300"/>
          <p14:tracePt t="54735" x="5072063" y="5726113"/>
          <p14:tracePt t="54743" x="5095875" y="5749925"/>
          <p14:tracePt t="54751" x="5111750" y="5781675"/>
          <p14:tracePt t="54758" x="5135563" y="5805488"/>
          <p14:tracePt t="54767" x="5167313" y="5837238"/>
          <p14:tracePt t="54774" x="5199063" y="5853113"/>
          <p14:tracePt t="54783" x="5222875" y="5868988"/>
          <p14:tracePt t="54790" x="5246688" y="5884863"/>
          <p14:tracePt t="54799" x="5262563" y="5900738"/>
          <p14:tracePt t="54806" x="5270500" y="5900738"/>
          <p14:tracePt t="54815" x="5286375" y="5908675"/>
          <p14:tracePt t="54822" x="5286375" y="5916613"/>
          <p14:tracePt t="54838" x="5286375" y="5924550"/>
          <p14:tracePt t="54871" x="5286375" y="5932488"/>
          <p14:tracePt t="54896" x="5286375" y="5940425"/>
          <p14:tracePt t="54918" x="5278438" y="5940425"/>
          <p14:tracePt t="54951" x="5278438" y="5948363"/>
          <p14:tracePt t="54966" x="5270500" y="5956300"/>
          <p14:tracePt t="55039" x="5262563" y="5956300"/>
          <p14:tracePt t="55207" x="5278438" y="5956300"/>
          <p14:tracePt t="55216" x="5294313" y="5956300"/>
          <p14:tracePt t="55223" x="5326063" y="5956300"/>
          <p14:tracePt t="55234" x="5381625" y="5948363"/>
          <p14:tracePt t="55239" x="5446713" y="5940425"/>
          <p14:tracePt t="55250" x="5534025" y="5924550"/>
          <p14:tracePt t="55255" x="5645150" y="5900738"/>
          <p14:tracePt t="55263" x="5781675" y="5868988"/>
          <p14:tracePt t="55271" x="5892800" y="5845175"/>
          <p14:tracePt t="55279" x="6027738" y="5813425"/>
          <p14:tracePt t="55288" x="6180138" y="5773738"/>
          <p14:tracePt t="55294" x="6370638" y="5734050"/>
          <p14:tracePt t="55302" x="6554788" y="5702300"/>
          <p14:tracePt t="55310" x="6745288" y="5678488"/>
          <p14:tracePt t="55318" x="6969125" y="5637213"/>
          <p14:tracePt t="55326" x="7127875" y="5637213"/>
          <p14:tracePt t="55334" x="7280275" y="5629275"/>
          <p14:tracePt t="55342" x="7454900" y="5629275"/>
          <p14:tracePt t="55350" x="7615238" y="5613400"/>
          <p14:tracePt t="55358" x="7750175" y="5613400"/>
          <p14:tracePt t="55367" x="7910513" y="5605463"/>
          <p14:tracePt t="55374" x="8037513" y="5605463"/>
          <p14:tracePt t="55382" x="8172450" y="5605463"/>
          <p14:tracePt t="55390" x="8277225" y="5605463"/>
          <p14:tracePt t="55399" x="8388350" y="5605463"/>
          <p14:tracePt t="55406" x="8475663" y="5613400"/>
          <p14:tracePt t="55415" x="8564563" y="5613400"/>
          <p14:tracePt t="55422" x="8628063" y="5621338"/>
          <p14:tracePt t="55432" x="8691563" y="5621338"/>
          <p14:tracePt t="55438" x="8755063" y="5621338"/>
          <p14:tracePt t="55447" x="8794750" y="5621338"/>
          <p14:tracePt t="55454" x="8834438" y="5621338"/>
          <p14:tracePt t="55462" x="8866188" y="5621338"/>
          <p14:tracePt t="55470" x="8899525" y="5621338"/>
          <p14:tracePt t="55478" x="8939213" y="5621338"/>
          <p14:tracePt t="55486" x="8978900" y="5621338"/>
          <p14:tracePt t="55494" x="9018588" y="5613400"/>
          <p14:tracePt t="55502" x="9066213" y="5605463"/>
          <p14:tracePt t="55510" x="9129713" y="5589588"/>
          <p14:tracePt t="55518" x="9193213" y="5565775"/>
          <p14:tracePt t="55527" x="9250363" y="5549900"/>
          <p14:tracePt t="55535" x="9305925" y="5534025"/>
          <p14:tracePt t="55542" x="9377363" y="5510213"/>
          <p14:tracePt t="55550" x="9432925" y="5486400"/>
          <p14:tracePt t="55558" x="9496425" y="5470525"/>
          <p14:tracePt t="55566" x="9551988" y="5454650"/>
          <p14:tracePt t="55574" x="9625013" y="5438775"/>
          <p14:tracePt t="55583" x="9680575" y="5422900"/>
          <p14:tracePt t="55590" x="9744075" y="5407025"/>
          <p14:tracePt t="55600" x="9799638" y="5383213"/>
          <p14:tracePt t="55606" x="9863138" y="5367338"/>
          <p14:tracePt t="55616" x="9944100" y="5327650"/>
          <p14:tracePt t="55622" x="10023475" y="5302250"/>
          <p14:tracePt t="55630" x="10079038" y="5278438"/>
          <p14:tracePt t="55638" x="10134600" y="5246688"/>
          <p14:tracePt t="55646" x="10166350" y="5222875"/>
          <p14:tracePt t="55654" x="10182225" y="5207000"/>
          <p14:tracePt t="55662" x="10190163" y="5199063"/>
          <p14:tracePt t="55670" x="10190163" y="5191125"/>
          <p14:tracePt t="55678" x="10190163" y="5183188"/>
          <p14:tracePt t="55791" x="10182225" y="5175250"/>
          <p14:tracePt t="55801" x="10158413" y="5167313"/>
          <p14:tracePt t="55808" x="10134600" y="5159375"/>
          <p14:tracePt t="55816" x="10094913" y="5143500"/>
          <p14:tracePt t="55824" x="10055225" y="5135563"/>
          <p14:tracePt t="55831" x="10007600" y="5119688"/>
          <p14:tracePt t="55839" x="9952038" y="5111750"/>
          <p14:tracePt t="55846" x="9894888" y="5103813"/>
          <p14:tracePt t="55854" x="9839325" y="5087938"/>
          <p14:tracePt t="55862" x="9775825" y="5080000"/>
          <p14:tracePt t="55871" x="9704388" y="5072063"/>
          <p14:tracePt t="55878" x="9625013" y="5064125"/>
          <p14:tracePt t="55887" x="9551988" y="5064125"/>
          <p14:tracePt t="55894" x="9488488" y="5064125"/>
          <p14:tracePt t="55903" x="9409113" y="5064125"/>
          <p14:tracePt t="55910" x="9345613" y="5064125"/>
          <p14:tracePt t="55919" x="9282113" y="5072063"/>
          <p14:tracePt t="55926" x="9217025" y="5072063"/>
          <p14:tracePt t="55938" x="9161463" y="5080000"/>
          <p14:tracePt t="55943" x="9105900" y="5095875"/>
          <p14:tracePt t="55952" x="9042400" y="5111750"/>
          <p14:tracePt t="55958" x="8978900" y="5127625"/>
          <p14:tracePt t="55967" x="8931275" y="5135563"/>
          <p14:tracePt t="55974" x="8874125" y="5151438"/>
          <p14:tracePt t="55982" x="8818563" y="5167313"/>
          <p14:tracePt t="55990" x="8770938" y="5175250"/>
          <p14:tracePt t="55997" x="8731250" y="5183188"/>
          <p14:tracePt t="56006" x="8683625" y="5199063"/>
          <p14:tracePt t="56014" x="8651875" y="5207000"/>
          <p14:tracePt t="56022" x="8612188" y="5214938"/>
          <p14:tracePt t="56029" x="8588375" y="5222875"/>
          <p14:tracePt t="56038" x="8556625" y="5238750"/>
          <p14:tracePt t="56047" x="8523288" y="5254625"/>
          <p14:tracePt t="56055" x="8499475" y="5262563"/>
          <p14:tracePt t="56062" x="8483600" y="5278438"/>
          <p14:tracePt t="56071" x="8459788" y="5286375"/>
          <p14:tracePt t="56079" x="8451850" y="5294313"/>
          <p14:tracePt t="56087" x="8443913" y="5302250"/>
          <p14:tracePt t="56095" x="8435975" y="5302250"/>
          <p14:tracePt t="56102" x="8435975" y="5310188"/>
          <p14:tracePt t="56110" x="8428038" y="5310188"/>
          <p14:tracePt t="56118" x="8420100" y="5319713"/>
          <p14:tracePt t="56126" x="8412163" y="5327650"/>
          <p14:tracePt t="56135" x="8404225" y="5327650"/>
          <p14:tracePt t="56142" x="8404225" y="5335588"/>
          <p14:tracePt t="56166" x="8396288" y="5335588"/>
          <p14:tracePt t="56182" x="8396288" y="5343525"/>
          <p14:tracePt t="56198" x="8388350" y="5351463"/>
          <p14:tracePt t="56214" x="8388350" y="5359400"/>
          <p14:tracePt t="56222" x="8380413" y="5359400"/>
          <p14:tracePt t="56567" x="8380413" y="5367338"/>
          <p14:tracePt t="56583" x="8396288" y="5383213"/>
          <p14:tracePt t="56592" x="8412163" y="5391150"/>
          <p14:tracePt t="56600" x="8428038" y="5407025"/>
          <p14:tracePt t="56607" x="8451850" y="5414963"/>
          <p14:tracePt t="56614" x="8475663" y="5430838"/>
          <p14:tracePt t="56622" x="8491538" y="5438775"/>
          <p14:tracePt t="56630" x="8523288" y="5462588"/>
          <p14:tracePt t="56638" x="8564563" y="5478463"/>
          <p14:tracePt t="56646" x="8588375" y="5486400"/>
          <p14:tracePt t="56654" x="8636000" y="5502275"/>
          <p14:tracePt t="56662" x="8667750" y="5510213"/>
          <p14:tracePt t="56671" x="8707438" y="5526088"/>
          <p14:tracePt t="56678" x="8747125" y="5534025"/>
          <p14:tracePt t="56687" x="8794750" y="5534025"/>
          <p14:tracePt t="56694" x="8826500" y="5534025"/>
          <p14:tracePt t="56702" x="8858250" y="5541963"/>
          <p14:tracePt t="56710" x="8891588" y="5541963"/>
          <p14:tracePt t="56718" x="8923338" y="5541963"/>
          <p14:tracePt t="56726" x="8963025" y="5549900"/>
          <p14:tracePt t="56734" x="8994775" y="5549900"/>
          <p14:tracePt t="56742" x="9034463" y="5549900"/>
          <p14:tracePt t="56750" x="9066213" y="5549900"/>
          <p14:tracePt t="56758" x="9113838" y="5549900"/>
          <p14:tracePt t="56766" x="9153525" y="5549900"/>
          <p14:tracePt t="56774" x="9185275" y="5549900"/>
          <p14:tracePt t="56782" x="9224963" y="5549900"/>
          <p14:tracePt t="56790" x="9266238" y="5549900"/>
          <p14:tracePt t="56798" x="9297988" y="5549900"/>
          <p14:tracePt t="56806" x="9345613" y="5549900"/>
          <p14:tracePt t="56814" x="9385300" y="5549900"/>
          <p14:tracePt t="56822" x="9440863" y="5549900"/>
          <p14:tracePt t="56830" x="9488488" y="5549900"/>
          <p14:tracePt t="56838" x="9567863" y="5549900"/>
          <p14:tracePt t="56846" x="9640888" y="5549900"/>
          <p14:tracePt t="56855" x="9728200" y="5557838"/>
          <p14:tracePt t="56862" x="9799638" y="5557838"/>
          <p14:tracePt t="56872" x="9886950" y="5557838"/>
          <p14:tracePt t="56878" x="9959975" y="5557838"/>
          <p14:tracePt t="56886" x="10031413" y="5557838"/>
          <p14:tracePt t="56894" x="10094913" y="5557838"/>
          <p14:tracePt t="56902" x="10158413" y="5557838"/>
          <p14:tracePt t="56910" x="10221913" y="5557838"/>
          <p14:tracePt t="56918" x="10279063" y="5557838"/>
          <p14:tracePt t="56926" x="10334625" y="5557838"/>
          <p14:tracePt t="56934" x="10390188" y="5549900"/>
          <p14:tracePt t="56943" x="10445750" y="5549900"/>
          <p14:tracePt t="56950" x="10485438" y="5541963"/>
          <p14:tracePt t="56958" x="10533063" y="5541963"/>
          <p14:tracePt t="56966" x="10564813" y="5534025"/>
          <p14:tracePt t="56974" x="10604500" y="5518150"/>
          <p14:tracePt t="56982" x="10637838" y="5510213"/>
          <p14:tracePt t="56990" x="10661650" y="5502275"/>
          <p14:tracePt t="56997" x="10677525" y="5486400"/>
          <p14:tracePt t="57007" x="10701338" y="5478463"/>
          <p14:tracePt t="57014" x="10709275" y="5470525"/>
          <p14:tracePt t="57024" x="10717213" y="5462588"/>
          <p14:tracePt t="57030" x="10725150" y="5454650"/>
          <p14:tracePt t="57041" x="10741025" y="5446713"/>
          <p14:tracePt t="57057" x="10741025" y="5438775"/>
          <p14:tracePt t="57071" x="10741025" y="5430838"/>
          <p14:tracePt t="57078" x="10748963" y="5430838"/>
          <p14:tracePt t="57240" x="10748963" y="5438775"/>
          <p14:tracePt t="57255" x="10748963" y="5446713"/>
          <p14:tracePt t="57262" x="10748963" y="5454650"/>
          <p14:tracePt t="57270" x="10741025" y="5462588"/>
          <p14:tracePt t="57278" x="10741025" y="5470525"/>
          <p14:tracePt t="57286" x="10741025" y="5478463"/>
          <p14:tracePt t="57294" x="10733088" y="5478463"/>
          <p14:tracePt t="57301" x="10733088" y="5486400"/>
          <p14:tracePt t="57440" x="10725150" y="5486400"/>
          <p14:tracePt t="57447" x="10725150" y="5494338"/>
          <p14:tracePt t="57455" x="10709275" y="5502275"/>
          <p14:tracePt t="57464" x="10701338" y="5510213"/>
          <p14:tracePt t="57471" x="10685463" y="5526088"/>
          <p14:tracePt t="57480" x="10653713" y="5541963"/>
          <p14:tracePt t="57486" x="10629900" y="5557838"/>
          <p14:tracePt t="57495" x="10596563" y="5589588"/>
          <p14:tracePt t="57502" x="10564813" y="5613400"/>
          <p14:tracePt t="57510" x="10501313" y="5637213"/>
          <p14:tracePt t="57518" x="10453688" y="5662613"/>
          <p14:tracePt t="57526" x="10398125" y="5694363"/>
          <p14:tracePt t="57534" x="10342563" y="5718175"/>
          <p14:tracePt t="57543" x="10287000" y="5741988"/>
          <p14:tracePt t="57550" x="10229850" y="5757863"/>
          <p14:tracePt t="57560" x="10166350" y="5773738"/>
          <p14:tracePt t="57566" x="10110788" y="5789613"/>
          <p14:tracePt t="57576" x="10039350" y="5797550"/>
          <p14:tracePt t="57582" x="9975850" y="5813425"/>
          <p14:tracePt t="57593" x="9910763" y="5821363"/>
          <p14:tracePt t="57598" x="9847263" y="5837238"/>
          <p14:tracePt t="57607" x="9791700" y="5845175"/>
          <p14:tracePt t="57615" x="9736138" y="5861050"/>
          <p14:tracePt t="57622" x="9688513" y="5868988"/>
          <p14:tracePt t="57630" x="9656763" y="5884863"/>
          <p14:tracePt t="57638" x="9617075" y="5900738"/>
          <p14:tracePt t="57646" x="9601200" y="5908675"/>
          <p14:tracePt t="57654" x="9585325" y="5916613"/>
          <p14:tracePt t="57664" x="9567863" y="5932488"/>
          <p14:tracePt t="57670" x="9559925" y="5948363"/>
          <p14:tracePt t="57679" x="9544050" y="5956300"/>
          <p14:tracePt t="57686" x="9536113" y="5980113"/>
          <p14:tracePt t="57695" x="9528175" y="5995988"/>
          <p14:tracePt t="57702" x="9520238" y="6013450"/>
          <p14:tracePt t="57710" x="9520238" y="6029325"/>
          <p14:tracePt t="57718" x="9520238" y="6045200"/>
          <p14:tracePt t="57727" x="9520238" y="6061075"/>
          <p14:tracePt t="57734" x="9520238" y="6076950"/>
          <p14:tracePt t="57743" x="9520238" y="6084888"/>
          <p14:tracePt t="57750" x="9520238" y="6092825"/>
          <p14:tracePt t="57760" x="9512300" y="6108700"/>
          <p14:tracePt t="57766" x="9512300" y="6116638"/>
          <p14:tracePt t="57776" x="9504363" y="6132513"/>
          <p14:tracePt t="57782" x="9504363" y="6140450"/>
          <p14:tracePt t="57791" x="9496425" y="6148388"/>
          <p14:tracePt t="57798" x="9488488" y="6156325"/>
          <p14:tracePt t="57806" x="9472613" y="6172200"/>
          <p14:tracePt t="57815" x="9464675" y="6172200"/>
          <p14:tracePt t="57822" x="9448800" y="6188075"/>
          <p14:tracePt t="57830" x="9432925" y="6196013"/>
          <p14:tracePt t="57838" x="9409113" y="6203950"/>
          <p14:tracePt t="57846" x="9385300" y="6211888"/>
          <p14:tracePt t="57854" x="9361488" y="6219825"/>
          <p14:tracePt t="57863" x="9337675" y="6227763"/>
          <p14:tracePt t="57870" x="9313863" y="6227763"/>
          <p14:tracePt t="57878" x="9274175" y="6235700"/>
          <p14:tracePt t="57886" x="9250363" y="6235700"/>
          <p14:tracePt t="57894" x="9217025" y="6235700"/>
          <p14:tracePt t="57902" x="9193213" y="6243638"/>
          <p14:tracePt t="57911" x="9161463" y="6243638"/>
          <p14:tracePt t="57918" x="9129713" y="6243638"/>
          <p14:tracePt t="57927" x="9105900" y="6243638"/>
          <p14:tracePt t="57946" x="9058275" y="6243638"/>
          <p14:tracePt t="57950" x="9042400" y="6243638"/>
          <p14:tracePt t="57958" x="9034463" y="6243638"/>
          <p14:tracePt t="57966" x="9026525" y="6243638"/>
          <p14:tracePt t="57974" x="9018588" y="6243638"/>
          <p14:tracePt t="58030" x="9026525" y="6243638"/>
          <p14:tracePt t="58038" x="9034463" y="6243638"/>
          <p14:tracePt t="58046" x="9042400" y="6243638"/>
          <p14:tracePt t="58055" x="9050338" y="6251575"/>
          <p14:tracePt t="58063" x="9066213" y="6251575"/>
          <p14:tracePt t="58070" x="9082088" y="6251575"/>
          <p14:tracePt t="58079" x="9097963" y="6259513"/>
          <p14:tracePt t="58086" x="9113838" y="6267450"/>
          <p14:tracePt t="58096" x="9137650" y="6275388"/>
          <p14:tracePt t="58103" x="9153525" y="6275388"/>
          <p14:tracePt t="58112" x="9161463" y="6283325"/>
          <p14:tracePt t="58118" x="9169400" y="6283325"/>
          <p14:tracePt t="58134" x="9177338" y="6291263"/>
          <p14:tracePt t="58358" x="9185275" y="6291263"/>
          <p14:tracePt t="58366" x="9193213" y="6291263"/>
          <p14:tracePt t="58382" x="9201150" y="6283325"/>
          <p14:tracePt t="58390" x="9217025" y="6283325"/>
          <p14:tracePt t="58398" x="9224963" y="6283325"/>
          <p14:tracePt t="58405" x="9242425" y="6283325"/>
          <p14:tracePt t="58414" x="9266238" y="6275388"/>
          <p14:tracePt t="58422" x="9282113" y="6267450"/>
          <p14:tracePt t="58430" x="9305925" y="6259513"/>
          <p14:tracePt t="58438" x="9329738" y="6259513"/>
          <p14:tracePt t="58447" x="9345613" y="6251575"/>
          <p14:tracePt t="58454" x="9353550" y="6243638"/>
          <p14:tracePt t="58463" x="9369425" y="6235700"/>
          <p14:tracePt t="58470" x="9385300" y="6235700"/>
          <p14:tracePt t="58480" x="9385300" y="6227763"/>
          <p14:tracePt t="58486" x="9401175" y="6227763"/>
          <p14:tracePt t="58497" x="9401175" y="6219825"/>
          <p14:tracePt t="58575" x="9409113" y="6219825"/>
          <p14:tracePt t="58607" x="9417050" y="6219825"/>
          <p14:tracePt t="58616" x="9417050" y="6227763"/>
          <p14:tracePt t="58712" x="9417050" y="6211888"/>
          <p14:tracePt t="58719" x="9417050" y="6188075"/>
          <p14:tracePt t="58727" x="9424988" y="6164263"/>
          <p14:tracePt t="58736" x="9432925" y="6124575"/>
          <p14:tracePt t="58743" x="9448800" y="6053138"/>
          <p14:tracePt t="58751" x="9464675" y="5964238"/>
          <p14:tracePt t="58759" x="9504363" y="5868988"/>
          <p14:tracePt t="58767" x="9536113" y="5757863"/>
          <p14:tracePt t="58774" x="9585325" y="5629275"/>
          <p14:tracePt t="58783" x="9617075" y="5526088"/>
          <p14:tracePt t="58790" x="9656763" y="5422900"/>
          <p14:tracePt t="58798" x="9688513" y="5319713"/>
          <p14:tracePt t="58806" x="9720263" y="5238750"/>
          <p14:tracePt t="58815" x="9759950" y="5143500"/>
          <p14:tracePt t="58822" x="9783763" y="5072063"/>
          <p14:tracePt t="58832" x="9807575" y="4967288"/>
          <p14:tracePt t="58838" x="9839325" y="4879975"/>
          <p14:tracePt t="58849" x="9863138" y="4776788"/>
          <p14:tracePt t="58854" x="9879013" y="4697413"/>
          <p14:tracePt t="58863" x="9894888" y="4608513"/>
          <p14:tracePt t="58870" x="9902825" y="4545013"/>
          <p14:tracePt t="58878" x="9902825" y="4481513"/>
          <p14:tracePt t="58886" x="9902825" y="4418013"/>
          <p14:tracePt t="58894" x="9902825" y="4370388"/>
          <p14:tracePt t="58903" x="9902825" y="4322763"/>
          <p14:tracePt t="58910" x="9902825" y="4291013"/>
          <p14:tracePt t="58919" x="9902825" y="4241800"/>
          <p14:tracePt t="58926" x="9902825" y="4210050"/>
          <p14:tracePt t="58934" x="9902825" y="4194175"/>
          <p14:tracePt t="58952" x="9886950" y="4154488"/>
          <p14:tracePt t="58958" x="9886950" y="4138613"/>
          <p14:tracePt t="58966" x="9871075" y="4130675"/>
          <p14:tracePt t="59038" x="9871075" y="4138613"/>
          <p14:tracePt t="59048" x="9863138" y="4178300"/>
          <p14:tracePt t="59056" x="9855200" y="4233863"/>
          <p14:tracePt t="59064" x="9839325" y="4298950"/>
          <p14:tracePt t="59071" x="9807575" y="4378325"/>
          <p14:tracePt t="59078" x="9783763" y="4465638"/>
          <p14:tracePt t="59086" x="9767888" y="4537075"/>
          <p14:tracePt t="59094" x="9767888" y="4600575"/>
          <p14:tracePt t="59102" x="9759950" y="4641850"/>
          <p14:tracePt t="59110" x="9752013" y="4665663"/>
          <p14:tracePt t="59118" x="9752013" y="4681538"/>
          <p14:tracePt t="59126" x="9752013" y="4689475"/>
          <p14:tracePt t="59134" x="9752013" y="4705350"/>
          <p14:tracePt t="59142" x="9744075" y="4705350"/>
          <p14:tracePt t="59150" x="9744075" y="4713288"/>
          <p14:tracePt t="59214" x="9744075" y="4689475"/>
          <p14:tracePt t="59223" x="9736138" y="4641850"/>
          <p14:tracePt t="59232" x="9736138" y="4576763"/>
          <p14:tracePt t="59240" x="9728200" y="4505325"/>
          <p14:tracePt t="59247" x="9728200" y="4418013"/>
          <p14:tracePt t="59255" x="9728200" y="4338638"/>
          <p14:tracePt t="59263" x="9704388" y="4233863"/>
          <p14:tracePt t="59273" x="9704388" y="4138613"/>
          <p14:tracePt t="59279" x="9704388" y="4051300"/>
          <p14:tracePt t="59287" x="9704388" y="3963988"/>
          <p14:tracePt t="59295" x="9704388" y="3867150"/>
          <p14:tracePt t="59303" x="9704388" y="3779838"/>
          <p14:tracePt t="59311" x="9704388" y="3708400"/>
          <p14:tracePt t="59320" x="9704388" y="3621088"/>
          <p14:tracePt t="59327" x="9720263" y="3556000"/>
          <p14:tracePt t="59337" x="9736138" y="3492500"/>
          <p14:tracePt t="59343" x="9744075" y="3444875"/>
          <p14:tracePt t="59354" x="9744075" y="3405188"/>
          <p14:tracePt t="59359" x="9759950" y="3365500"/>
          <p14:tracePt t="59370" x="9759950" y="3341688"/>
          <p14:tracePt t="59376" x="9767888" y="3317875"/>
          <p14:tracePt t="59387" x="9775825" y="3309938"/>
          <p14:tracePt t="59392" x="9775825" y="3294063"/>
          <p14:tracePt t="59406" x="9775825" y="3286125"/>
          <p14:tracePt t="59446" x="9775825" y="3278188"/>
          <p14:tracePt t="59462" x="9775825" y="3270250"/>
          <p14:tracePt t="59470" x="9775825" y="3262313"/>
          <p14:tracePt t="59486" x="9775825" y="3252788"/>
          <p14:tracePt t="59608" x="9775825" y="3270250"/>
          <p14:tracePt t="59614" x="9775825" y="3294063"/>
          <p14:tracePt t="59622" x="9775825" y="3317875"/>
          <p14:tracePt t="59630" x="9775825" y="3341688"/>
          <p14:tracePt t="59638" x="9775825" y="3381375"/>
          <p14:tracePt t="59646" x="9775825" y="3413125"/>
          <p14:tracePt t="59654" x="9775825" y="3436938"/>
          <p14:tracePt t="59662" x="9775825" y="3468688"/>
          <p14:tracePt t="59670" x="9775825" y="3500438"/>
          <p14:tracePt t="59678" x="9767888" y="3516313"/>
          <p14:tracePt t="59686" x="9767888" y="3532188"/>
          <p14:tracePt t="59694" x="9767888" y="3548063"/>
          <p14:tracePt t="59703" x="9767888" y="3556000"/>
          <p14:tracePt t="59767" x="9767888" y="3532188"/>
          <p14:tracePt t="59775" x="9767888" y="3492500"/>
          <p14:tracePt t="59783" x="9767888" y="3460750"/>
          <p14:tracePt t="59791" x="9767888" y="3413125"/>
          <p14:tracePt t="59799" x="9767888" y="3381375"/>
          <p14:tracePt t="59807" x="9767888" y="3357563"/>
          <p14:tracePt t="59815" x="9767888" y="3325813"/>
          <p14:tracePt t="59824" x="9767888" y="3309938"/>
          <p14:tracePt t="59831" x="9767888" y="3294063"/>
          <p14:tracePt t="59839" x="9767888" y="3278188"/>
          <p14:tracePt t="59847" x="9767888" y="3270250"/>
          <p14:tracePt t="59855" x="9767888" y="3252788"/>
          <p14:tracePt t="59873" x="9767888" y="324485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>
            <a:extLst>
              <a:ext uri="{FF2B5EF4-FFF2-40B4-BE49-F238E27FC236}">
                <a16:creationId xmlns:a16="http://schemas.microsoft.com/office/drawing/2014/main" id="{B2C962A7-7025-4F07-BF87-679B1F5745A9}"/>
              </a:ext>
            </a:extLst>
          </p:cNvPr>
          <p:cNvGrpSpPr>
            <a:grpSpLocks/>
          </p:cNvGrpSpPr>
          <p:nvPr/>
        </p:nvGrpSpPr>
        <p:grpSpPr bwMode="auto">
          <a:xfrm>
            <a:off x="6455837" y="766019"/>
            <a:ext cx="3659693" cy="3090348"/>
            <a:chOff x="5330926" y="116632"/>
            <a:chExt cx="3334663" cy="3356703"/>
          </a:xfrm>
        </p:grpSpPr>
        <p:pic>
          <p:nvPicPr>
            <p:cNvPr id="3" name="Picture 2" descr="Discovery: Professors Andre Geim, left, and Dr Konstantin Novoselov first isolated graphene in 2004. They later won the Nobel Prize for Physics last year">
              <a:extLst>
                <a:ext uri="{FF2B5EF4-FFF2-40B4-BE49-F238E27FC236}">
                  <a16:creationId xmlns:a16="http://schemas.microsoft.com/office/drawing/2014/main" id="{5786417B-833B-4E56-BC0E-D07159D0BF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0926" y="116632"/>
              <a:ext cx="3328295" cy="2454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26">
              <a:extLst>
                <a:ext uri="{FF2B5EF4-FFF2-40B4-BE49-F238E27FC236}">
                  <a16:creationId xmlns:a16="http://schemas.microsoft.com/office/drawing/2014/main" id="{DF79BE4A-470D-40D2-AF5B-AE266DD95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7294" y="2570715"/>
              <a:ext cx="3328295" cy="902620"/>
            </a:xfrm>
            <a:prstGeom prst="rect">
              <a:avLst/>
            </a:prstGeom>
            <a:solidFill>
              <a:srgbClr val="E3C3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</a:rPr>
                <a:t>Prof Sir Andre </a:t>
              </a:r>
              <a:r>
                <a:rPr lang="en-GB" altLang="en-US" sz="1200" dirty="0" err="1">
                  <a:latin typeface="Arial" panose="020B0604020202020204" pitchFamily="34" charset="0"/>
                </a:rPr>
                <a:t>Geim</a:t>
              </a:r>
              <a:r>
                <a:rPr lang="en-GB" altLang="en-US" sz="1200" dirty="0">
                  <a:latin typeface="Arial" panose="020B0604020202020204" pitchFamily="34" charset="0"/>
                </a:rPr>
                <a:t>, Dr Konstantin </a:t>
              </a:r>
              <a:r>
                <a:rPr lang="en-GB" altLang="en-US" sz="1200" dirty="0" err="1">
                  <a:latin typeface="Arial" panose="020B0604020202020204" pitchFamily="34" charset="0"/>
                </a:rPr>
                <a:t>Novoselov</a:t>
              </a:r>
              <a:endParaRPr lang="en-GB" altLang="en-US" sz="1200" dirty="0"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2010 Physics Nobel Prize Winner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for </a:t>
              </a:r>
              <a:r>
                <a:rPr lang="en-GB" alt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groundbreaking</a:t>
              </a: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experiments regarding the two-dimensional material graphene</a:t>
              </a:r>
            </a:p>
          </p:txBody>
        </p:sp>
      </p:grpSp>
      <p:sp>
        <p:nvSpPr>
          <p:cNvPr id="9" name="Text Box 2">
            <a:extLst>
              <a:ext uri="{FF2B5EF4-FFF2-40B4-BE49-F238E27FC236}">
                <a16:creationId xmlns:a16="http://schemas.microsoft.com/office/drawing/2014/main" id="{D6E9B970-78C5-4C59-9A32-3CEAB8E80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 err="1">
                <a:latin typeface="Helvetica" panose="020B0604020202020204" pitchFamily="34" charset="0"/>
              </a:rPr>
              <a:t>NanoMaterial</a:t>
            </a:r>
            <a:r>
              <a:rPr lang="en-GB" altLang="en-US" sz="3600" b="1" dirty="0">
                <a:latin typeface="Helvetica" panose="020B0604020202020204" pitchFamily="34" charset="0"/>
              </a:rPr>
              <a:t>: Graphene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D4806-C654-431A-AD18-D1EA3E943E7B}"/>
              </a:ext>
            </a:extLst>
          </p:cNvPr>
          <p:cNvSpPr txBox="1"/>
          <p:nvPr/>
        </p:nvSpPr>
        <p:spPr>
          <a:xfrm>
            <a:off x="4790114" y="3910114"/>
            <a:ext cx="6493657" cy="2246769"/>
          </a:xfrm>
          <a:prstGeom prst="rect">
            <a:avLst/>
          </a:prstGeom>
          <a:solidFill>
            <a:srgbClr val="89FF89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Technological Applications:</a:t>
            </a:r>
          </a:p>
          <a:p>
            <a:endParaRPr lang="en-GB" sz="2000" b="1" dirty="0"/>
          </a:p>
          <a:p>
            <a:r>
              <a:rPr lang="en-GB" sz="2000" b="1" dirty="0"/>
              <a:t>	‘Head’ Tennis Racquets For increased Strength</a:t>
            </a:r>
          </a:p>
          <a:p>
            <a:endParaRPr lang="en-GB" sz="2000" b="1" dirty="0"/>
          </a:p>
          <a:p>
            <a:r>
              <a:rPr lang="en-GB" sz="2000" b="1" dirty="0"/>
              <a:t>	Smart phone touch screens</a:t>
            </a:r>
          </a:p>
          <a:p>
            <a:endParaRPr lang="en-GB" sz="2000" b="1" dirty="0"/>
          </a:p>
          <a:p>
            <a:r>
              <a:rPr lang="en-GB" sz="2000" b="1" dirty="0"/>
              <a:t>	Batteries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0D09A2-EDEC-4282-8752-88AF71075DAB}"/>
              </a:ext>
            </a:extLst>
          </p:cNvPr>
          <p:cNvSpPr txBox="1"/>
          <p:nvPr/>
        </p:nvSpPr>
        <p:spPr>
          <a:xfrm>
            <a:off x="143069" y="3879554"/>
            <a:ext cx="4333687" cy="2246769"/>
          </a:xfrm>
          <a:prstGeom prst="rect">
            <a:avLst/>
          </a:prstGeom>
          <a:solidFill>
            <a:srgbClr val="B7DBFF"/>
          </a:solidFill>
        </p:spPr>
        <p:txBody>
          <a:bodyPr wrap="none" rtlCol="0">
            <a:spAutoFit/>
          </a:bodyPr>
          <a:lstStyle/>
          <a:p>
            <a:r>
              <a:rPr lang="en-GB" sz="2000" b="1" dirty="0"/>
              <a:t>Graphene physical Properties</a:t>
            </a:r>
          </a:p>
          <a:p>
            <a:endParaRPr lang="en-GB" sz="2000" b="1" dirty="0"/>
          </a:p>
          <a:p>
            <a:r>
              <a:rPr lang="en-GB" sz="2000" b="1" dirty="0"/>
              <a:t>	Very Light and Strong</a:t>
            </a:r>
          </a:p>
          <a:p>
            <a:endParaRPr lang="en-GB" sz="2000" b="1" dirty="0"/>
          </a:p>
          <a:p>
            <a:r>
              <a:rPr lang="en-GB" sz="2000" b="1" dirty="0"/>
              <a:t>	Excellent Electricity Conductor</a:t>
            </a:r>
          </a:p>
          <a:p>
            <a:endParaRPr lang="en-GB" sz="2000" b="1" dirty="0"/>
          </a:p>
          <a:p>
            <a:r>
              <a:rPr lang="en-GB" sz="2000" b="1" dirty="0"/>
              <a:t>	Excellent Heat Conductor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616BAE-D848-446C-B83D-3891FD40BCA6}"/>
              </a:ext>
            </a:extLst>
          </p:cNvPr>
          <p:cNvGrpSpPr>
            <a:grpSpLocks/>
          </p:cNvGrpSpPr>
          <p:nvPr/>
        </p:nvGrpSpPr>
        <p:grpSpPr bwMode="auto">
          <a:xfrm>
            <a:off x="11308318" y="6030581"/>
            <a:ext cx="883682" cy="827419"/>
            <a:chOff x="5184730" y="2993748"/>
            <a:chExt cx="1894646" cy="1861826"/>
          </a:xfrm>
        </p:grpSpPr>
        <p:pic>
          <p:nvPicPr>
            <p:cNvPr id="15" name="Picture 27" descr="1_new_crest">
              <a:extLst>
                <a:ext uri="{FF2B5EF4-FFF2-40B4-BE49-F238E27FC236}">
                  <a16:creationId xmlns:a16="http://schemas.microsoft.com/office/drawing/2014/main" id="{2692FBC3-18F5-4238-BE2B-E4B7F7200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8" descr="3_new_word_marque">
              <a:extLst>
                <a:ext uri="{FF2B5EF4-FFF2-40B4-BE49-F238E27FC236}">
                  <a16:creationId xmlns:a16="http://schemas.microsoft.com/office/drawing/2014/main" id="{E85E7FC8-21F6-42C0-A74D-A2E6E289C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10">
            <a:extLst>
              <a:ext uri="{FF2B5EF4-FFF2-40B4-BE49-F238E27FC236}">
                <a16:creationId xmlns:a16="http://schemas.microsoft.com/office/drawing/2014/main" id="{C08EFE17-5F03-4231-812E-707BDB6C4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34" y="902827"/>
            <a:ext cx="3822048" cy="254803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3" name="Rectangle 11">
            <a:extLst>
              <a:ext uri="{FF2B5EF4-FFF2-40B4-BE49-F238E27FC236}">
                <a16:creationId xmlns:a16="http://schemas.microsoft.com/office/drawing/2014/main" id="{5A0E9587-23B3-4B1C-9C81-068733D76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441" y="763954"/>
            <a:ext cx="1432765" cy="400110"/>
          </a:xfrm>
          <a:prstGeom prst="rect">
            <a:avLst/>
          </a:prstGeom>
          <a:solidFill>
            <a:srgbClr val="F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</a:rPr>
              <a:t>Graphene</a:t>
            </a:r>
            <a:endParaRPr lang="en-GB" altLang="en-US" sz="2000" b="1" baseline="-25000" dirty="0">
              <a:latin typeface="Arial" panose="020B0604020202020204" pitchFamily="34" charset="0"/>
            </a:endParaRPr>
          </a:p>
        </p:txBody>
      </p:sp>
      <p:sp>
        <p:nvSpPr>
          <p:cNvPr id="18" name="Rectangle 46">
            <a:extLst>
              <a:ext uri="{FF2B5EF4-FFF2-40B4-BE49-F238E27FC236}">
                <a16:creationId xmlns:a16="http://schemas.microsoft.com/office/drawing/2014/main" id="{2B0B3834-C20D-4BB8-A532-42927132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129" y="763953"/>
            <a:ext cx="4476115" cy="309241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744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81"/>
    </mc:Choice>
    <mc:Fallback xmlns="">
      <p:transition spd="slow" advTm="90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  <p:extLst mod="1">
    <p:ext uri="{3A86A75C-4F4B-4683-9AE1-C65F6400EC91}">
      <p14:laserTraceLst xmlns:p14="http://schemas.microsoft.com/office/powerpoint/2010/main">
        <p14:tracePtLst>
          <p14:tracePt t="29394" x="9767888" y="3236913"/>
          <p14:tracePt t="29402" x="9759950" y="3236913"/>
          <p14:tracePt t="29410" x="9696450" y="3221038"/>
          <p14:tracePt t="29417" x="9480550" y="3197225"/>
          <p14:tracePt t="29426" x="9042400" y="3149600"/>
          <p14:tracePt t="29433" x="8643938" y="3109913"/>
          <p14:tracePt t="29443" x="8221663" y="3046413"/>
          <p14:tracePt t="29449" x="7926388" y="2974975"/>
          <p14:tracePt t="29459" x="7623175" y="2886075"/>
          <p14:tracePt t="29466" x="7575550" y="2878138"/>
          <p14:tracePt t="29506" x="7591425" y="2878138"/>
          <p14:tracePt t="29515" x="7615238" y="2878138"/>
          <p14:tracePt t="29530" x="7304088" y="2822575"/>
          <p14:tracePt t="29536" x="6784975" y="2671763"/>
          <p14:tracePt t="29544" x="6338888" y="2576513"/>
          <p14:tracePt t="29553" x="5932488" y="2495550"/>
          <p14:tracePt t="29560" x="5581650" y="2455863"/>
          <p14:tracePt t="29568" x="5286375" y="2424113"/>
          <p14:tracePt t="29576" x="5103813" y="2400300"/>
          <p14:tracePt t="29584" x="4959350" y="2384425"/>
          <p14:tracePt t="29592" x="4864100" y="2368550"/>
          <p14:tracePt t="29600" x="4800600" y="2336800"/>
          <p14:tracePt t="29609" x="4768850" y="2328863"/>
          <p14:tracePt t="29616" x="4768850" y="2312988"/>
          <p14:tracePt t="29625" x="4768850" y="2305050"/>
          <p14:tracePt t="29632" x="4768850" y="2289175"/>
          <p14:tracePt t="29641" x="4800600" y="2265363"/>
          <p14:tracePt t="29648" x="4848225" y="2224088"/>
          <p14:tracePt t="29657" x="4935538" y="2184400"/>
          <p14:tracePt t="29664" x="5046663" y="2144713"/>
          <p14:tracePt t="29674" x="5207000" y="2120900"/>
          <p14:tracePt t="29680" x="5454650" y="2097088"/>
          <p14:tracePt t="29689" x="5765800" y="2073275"/>
          <p14:tracePt t="29696" x="6100763" y="2041525"/>
          <p14:tracePt t="29704" x="6467475" y="2009775"/>
          <p14:tracePt t="29712" x="6865938" y="1978025"/>
          <p14:tracePt t="29720" x="7240588" y="1938338"/>
          <p14:tracePt t="29728" x="7559675" y="1881188"/>
          <p14:tracePt t="29736" x="7813675" y="1809750"/>
          <p14:tracePt t="29744" x="7950200" y="1770063"/>
          <p14:tracePt t="29752" x="8069263" y="1706563"/>
          <p14:tracePt t="29760" x="8156575" y="1666875"/>
          <p14:tracePt t="29768" x="8205788" y="1635125"/>
          <p14:tracePt t="29777" x="8229600" y="1611313"/>
          <p14:tracePt t="29784" x="8229600" y="1603375"/>
          <p14:tracePt t="29793" x="8229600" y="1595438"/>
          <p14:tracePt t="29800" x="8213725" y="1587500"/>
          <p14:tracePt t="29809" x="8172450" y="1571625"/>
          <p14:tracePt t="29816" x="8108950" y="1555750"/>
          <p14:tracePt t="29825" x="8005763" y="1547813"/>
          <p14:tracePt t="29832" x="7854950" y="1538288"/>
          <p14:tracePt t="29841" x="7662863" y="1538288"/>
          <p14:tracePt t="29848" x="7423150" y="1538288"/>
          <p14:tracePt t="29858" x="7185025" y="1538288"/>
          <p14:tracePt t="29864" x="6921500" y="1538288"/>
          <p14:tracePt t="29876" x="6642100" y="1538288"/>
          <p14:tracePt t="29880" x="6378575" y="1538288"/>
          <p14:tracePt t="29888" x="6100763" y="1538288"/>
          <p14:tracePt t="29896" x="5837238" y="1538288"/>
          <p14:tracePt t="29904" x="5597525" y="1522413"/>
          <p14:tracePt t="29912" x="5326063" y="1498600"/>
          <p14:tracePt t="29920" x="5119688" y="1474788"/>
          <p14:tracePt t="29929" x="4872038" y="1435100"/>
          <p14:tracePt t="29936" x="4679950" y="1395413"/>
          <p14:tracePt t="29945" x="4505325" y="1355725"/>
          <p14:tracePt t="29952" x="4352925" y="1308100"/>
          <p14:tracePt t="29961" x="4217988" y="1244600"/>
          <p14:tracePt t="29968" x="4075113" y="1187450"/>
          <p14:tracePt t="29977" x="3978275" y="1147763"/>
          <p14:tracePt t="29984" x="3851275" y="1108075"/>
          <p14:tracePt t="29993" x="3740150" y="1068388"/>
          <p14:tracePt t="30001" x="3619500" y="1052513"/>
          <p14:tracePt t="30009" x="3500438" y="1052513"/>
          <p14:tracePt t="30016" x="3397250" y="1052513"/>
          <p14:tracePt t="30025" x="3308350" y="1052513"/>
          <p14:tracePt t="30032" x="3213100" y="1068388"/>
          <p14:tracePt t="30040" x="3149600" y="1084263"/>
          <p14:tracePt t="30048" x="3078163" y="1108075"/>
          <p14:tracePt t="30056" x="3022600" y="1131888"/>
          <p14:tracePt t="30064" x="2967038" y="1155700"/>
          <p14:tracePt t="30073" x="2909888" y="1204913"/>
          <p14:tracePt t="30080" x="2838450" y="1244600"/>
          <p14:tracePt t="30088" x="2774950" y="1284288"/>
          <p14:tracePt t="30097" x="2711450" y="1331913"/>
          <p14:tracePt t="30104" x="2655888" y="1379538"/>
          <p14:tracePt t="30113" x="2616200" y="1419225"/>
          <p14:tracePt t="30120" x="2559050" y="1466850"/>
          <p14:tracePt t="30129" x="2495550" y="1522413"/>
          <p14:tracePt t="30136" x="2424113" y="1579563"/>
          <p14:tracePt t="30145" x="2344738" y="1635125"/>
          <p14:tracePt t="30152" x="2273300" y="1674813"/>
          <p14:tracePt t="30161" x="2208213" y="1722438"/>
          <p14:tracePt t="30168" x="2144713" y="1762125"/>
          <p14:tracePt t="30177" x="2097088" y="1793875"/>
          <p14:tracePt t="30184" x="2057400" y="1825625"/>
          <p14:tracePt t="30194" x="2041525" y="1833563"/>
          <p14:tracePt t="30200" x="2025650" y="1849438"/>
          <p14:tracePt t="30216" x="2025650" y="1857375"/>
          <p14:tracePt t="30264" x="2041525" y="1857375"/>
          <p14:tracePt t="30272" x="2065338" y="1857375"/>
          <p14:tracePt t="30280" x="2097088" y="1857375"/>
          <p14:tracePt t="30288" x="2136775" y="1857375"/>
          <p14:tracePt t="30296" x="2168525" y="1849438"/>
          <p14:tracePt t="30304" x="2208213" y="1841500"/>
          <p14:tracePt t="30312" x="2247900" y="1833563"/>
          <p14:tracePt t="30320" x="2281238" y="1833563"/>
          <p14:tracePt t="30328" x="2312988" y="1833563"/>
          <p14:tracePt t="30336" x="2328863" y="1833563"/>
          <p14:tracePt t="30344" x="2336800" y="1833563"/>
          <p14:tracePt t="30352" x="2336800" y="1825625"/>
          <p14:tracePt t="30410" x="2328863" y="1825625"/>
          <p14:tracePt t="30466" x="2328863" y="1817688"/>
          <p14:tracePt t="30482" x="2328863" y="1809750"/>
          <p14:tracePt t="30489" x="2344738" y="1793875"/>
          <p14:tracePt t="30497" x="2360613" y="1785938"/>
          <p14:tracePt t="30505" x="2376488" y="1785938"/>
          <p14:tracePt t="30666" x="2376488" y="1778000"/>
          <p14:tracePt t="30673" x="2384425" y="1770063"/>
          <p14:tracePt t="30682" x="2392363" y="1762125"/>
          <p14:tracePt t="30690" x="2416175" y="1746250"/>
          <p14:tracePt t="30698" x="2447925" y="1730375"/>
          <p14:tracePt t="30705" x="2463800" y="1722438"/>
          <p14:tracePt t="30713" x="2479675" y="1706563"/>
          <p14:tracePt t="30721" x="2495550" y="1698625"/>
          <p14:tracePt t="30730" x="2511425" y="1698625"/>
          <p14:tracePt t="30746" x="2519363" y="1698625"/>
          <p14:tracePt t="30752" x="2527300" y="1698625"/>
          <p14:tracePt t="30769" x="2527300" y="1690688"/>
          <p14:tracePt t="30777" x="2535238" y="1690688"/>
          <p14:tracePt t="30792" x="2543175" y="1690688"/>
          <p14:tracePt t="30809" x="2559050" y="1690688"/>
          <p14:tracePt t="30817" x="2566988" y="1690688"/>
          <p14:tracePt t="30824" x="2590800" y="1690688"/>
          <p14:tracePt t="30833" x="2606675" y="1682750"/>
          <p14:tracePt t="30840" x="2616200" y="1682750"/>
          <p14:tracePt t="30849" x="2640013" y="1674813"/>
          <p14:tracePt t="30856" x="2640013" y="1666875"/>
          <p14:tracePt t="30865" x="2647950" y="1666875"/>
          <p14:tracePt t="30882" x="2647950" y="1658938"/>
          <p14:tracePt t="30889" x="2655888" y="1658938"/>
          <p14:tracePt t="30904" x="2655888" y="1651000"/>
          <p14:tracePt t="30921" x="2655888" y="1643063"/>
          <p14:tracePt t="31115" x="2655888" y="1651000"/>
          <p14:tracePt t="31130" x="2655888" y="1658938"/>
          <p14:tracePt t="31138" x="2655888" y="1682750"/>
          <p14:tracePt t="31146" x="2655888" y="1690688"/>
          <p14:tracePt t="31154" x="2663825" y="1698625"/>
          <p14:tracePt t="31161" x="2671763" y="1714500"/>
          <p14:tracePt t="31233" x="2679700" y="1714500"/>
          <p14:tracePt t="31250" x="2687638" y="1706563"/>
          <p14:tracePt t="31258" x="2687638" y="1698625"/>
          <p14:tracePt t="31267" x="2695575" y="1690688"/>
          <p14:tracePt t="31274" x="2703513" y="1674813"/>
          <p14:tracePt t="31284" x="2703513" y="1666875"/>
          <p14:tracePt t="31289" x="2703513" y="1658938"/>
          <p14:tracePt t="31302" x="2703513" y="1651000"/>
          <p14:tracePt t="31313" x="2703513" y="1643063"/>
          <p14:tracePt t="31321" x="2703513" y="1635125"/>
          <p14:tracePt t="31384" x="2695575" y="1635125"/>
          <p14:tracePt t="31400" x="2695575" y="1643063"/>
          <p14:tracePt t="31408" x="2687638" y="1658938"/>
          <p14:tracePt t="31416" x="2679700" y="1674813"/>
          <p14:tracePt t="31424" x="2679700" y="1690688"/>
          <p14:tracePt t="31432" x="2671763" y="1698625"/>
          <p14:tracePt t="31440" x="2663825" y="1722438"/>
          <p14:tracePt t="31448" x="2663825" y="1730375"/>
          <p14:tracePt t="31456" x="2655888" y="1746250"/>
          <p14:tracePt t="31465" x="2655888" y="1754188"/>
          <p14:tracePt t="31472" x="2647950" y="1778000"/>
          <p14:tracePt t="31480" x="2647950" y="1793875"/>
          <p14:tracePt t="31488" x="2647950" y="1801813"/>
          <p14:tracePt t="31496" x="2647950" y="1817688"/>
          <p14:tracePt t="31504" x="2647950" y="1833563"/>
          <p14:tracePt t="31512" x="2655888" y="1849438"/>
          <p14:tracePt t="31520" x="2655888" y="1857375"/>
          <p14:tracePt t="31528" x="2671763" y="1865313"/>
          <p14:tracePt t="31536" x="2679700" y="1873250"/>
          <p14:tracePt t="31545" x="2687638" y="1890713"/>
          <p14:tracePt t="31553" x="2695575" y="1890713"/>
          <p14:tracePt t="31560" x="2703513" y="1890713"/>
          <p14:tracePt t="31617" x="2703513" y="1881188"/>
          <p14:tracePt t="31634" x="2703513" y="1873250"/>
          <p14:tracePt t="31641" x="2703513" y="1857375"/>
          <p14:tracePt t="31657" x="2703513" y="1849438"/>
          <p14:tracePt t="31665" x="2695575" y="1841500"/>
          <p14:tracePt t="31673" x="2695575" y="1833563"/>
          <p14:tracePt t="31689" x="2695575" y="1825625"/>
          <p14:tracePt t="31850" x="2695575" y="1817688"/>
          <p14:tracePt t="31858" x="2703513" y="1817688"/>
          <p14:tracePt t="31866" x="2703513" y="1809750"/>
          <p14:tracePt t="31874" x="2711450" y="1801813"/>
          <p14:tracePt t="31890" x="2719388" y="1793875"/>
          <p14:tracePt t="31897" x="2727325" y="1770063"/>
          <p14:tracePt t="31905" x="2735263" y="1762125"/>
          <p14:tracePt t="31913" x="2751138" y="1746250"/>
          <p14:tracePt t="31922" x="2751138" y="1730375"/>
          <p14:tracePt t="31929" x="2759075" y="1706563"/>
          <p14:tracePt t="31938" x="2759075" y="1698625"/>
          <p14:tracePt t="31946" x="2759075" y="1690688"/>
          <p14:tracePt t="31954" x="2759075" y="1674813"/>
          <p14:tracePt t="31961" x="2759075" y="1658938"/>
          <p14:tracePt t="31969" x="2759075" y="1643063"/>
          <p14:tracePt t="31977" x="2759075" y="1635125"/>
          <p14:tracePt t="31985" x="2759075" y="1627188"/>
          <p14:tracePt t="31993" x="2759075" y="1619250"/>
          <p14:tracePt t="32003" x="2759075" y="1611313"/>
          <p14:tracePt t="32009" x="2759075" y="1603375"/>
          <p14:tracePt t="32017" x="2751138" y="1603375"/>
          <p14:tracePt t="32032" x="2743200" y="1595438"/>
          <p14:tracePt t="32129" x="2743200" y="1579563"/>
          <p14:tracePt t="32138" x="2735263" y="1563688"/>
          <p14:tracePt t="32146" x="2735263" y="1547813"/>
          <p14:tracePt t="32155" x="2735263" y="1530350"/>
          <p14:tracePt t="32161" x="2719388" y="1514475"/>
          <p14:tracePt t="32172" x="2711450" y="1490663"/>
          <p14:tracePt t="32178" x="2711450" y="1474788"/>
          <p14:tracePt t="32188" x="2695575" y="1466850"/>
          <p14:tracePt t="32193" x="2695575" y="1450975"/>
          <p14:tracePt t="32205" x="2679700" y="1443038"/>
          <p14:tracePt t="32218" x="2671763" y="1435100"/>
          <p14:tracePt t="32227" x="2663825" y="1435100"/>
          <p14:tracePt t="32234" x="2655888" y="1435100"/>
          <p14:tracePt t="32249" x="2647950" y="1435100"/>
          <p14:tracePt t="32258" x="2640013" y="1435100"/>
          <p14:tracePt t="32265" x="2632075" y="1435100"/>
          <p14:tracePt t="32281" x="2624138" y="1435100"/>
          <p14:tracePt t="32290" x="2606675" y="1435100"/>
          <p14:tracePt t="32297" x="2598738" y="1435100"/>
          <p14:tracePt t="32306" x="2582863" y="1443038"/>
          <p14:tracePt t="32313" x="2559050" y="1443038"/>
          <p14:tracePt t="32322" x="2543175" y="1450975"/>
          <p14:tracePt t="32329" x="2527300" y="1450975"/>
          <p14:tracePt t="32339" x="2519363" y="1458913"/>
          <p14:tracePt t="32346" x="2503488" y="1466850"/>
          <p14:tracePt t="32356" x="2487613" y="1466850"/>
          <p14:tracePt t="32361" x="2479675" y="1474788"/>
          <p14:tracePt t="32373" x="2463800" y="1482725"/>
          <p14:tracePt t="32379" x="2447925" y="1482725"/>
          <p14:tracePt t="32384" x="2432050" y="1490663"/>
          <p14:tracePt t="32392" x="2424113" y="1498600"/>
          <p14:tracePt t="32400" x="2416175" y="1506538"/>
          <p14:tracePt t="32408" x="2408238" y="1514475"/>
          <p14:tracePt t="32416" x="2400300" y="1522413"/>
          <p14:tracePt t="32424" x="2392363" y="1538288"/>
          <p14:tracePt t="32432" x="2392363" y="1547813"/>
          <p14:tracePt t="32440" x="2384425" y="1563688"/>
          <p14:tracePt t="32448" x="2376488" y="1579563"/>
          <p14:tracePt t="32456" x="2376488" y="1595438"/>
          <p14:tracePt t="32464" x="2368550" y="1603375"/>
          <p14:tracePt t="32472" x="2360613" y="1619250"/>
          <p14:tracePt t="32480" x="2360613" y="1635125"/>
          <p14:tracePt t="32488" x="2360613" y="1651000"/>
          <p14:tracePt t="32496" x="2360613" y="1658938"/>
          <p14:tracePt t="32504" x="2360613" y="1666875"/>
          <p14:tracePt t="32512" x="2360613" y="1682750"/>
          <p14:tracePt t="32520" x="2360613" y="1698625"/>
          <p14:tracePt t="32528" x="2360613" y="1706563"/>
          <p14:tracePt t="32537" x="2360613" y="1714500"/>
          <p14:tracePt t="32544" x="2360613" y="1730375"/>
          <p14:tracePt t="32552" x="2360613" y="1738313"/>
          <p14:tracePt t="32560" x="2368550" y="1746250"/>
          <p14:tracePt t="32568" x="2376488" y="1762125"/>
          <p14:tracePt t="32576" x="2384425" y="1770063"/>
          <p14:tracePt t="32584" x="2384425" y="1785938"/>
          <p14:tracePt t="32592" x="2400300" y="1793875"/>
          <p14:tracePt t="32600" x="2408238" y="1801813"/>
          <p14:tracePt t="32608" x="2416175" y="1809750"/>
          <p14:tracePt t="32616" x="2424113" y="1817688"/>
          <p14:tracePt t="32624" x="2432050" y="1817688"/>
          <p14:tracePt t="32632" x="2447925" y="1825625"/>
          <p14:tracePt t="32640" x="2455863" y="1833563"/>
          <p14:tracePt t="32648" x="2463800" y="1833563"/>
          <p14:tracePt t="32656" x="2487613" y="1833563"/>
          <p14:tracePt t="32664" x="2495550" y="1841500"/>
          <p14:tracePt t="32672" x="2503488" y="1841500"/>
          <p14:tracePt t="32680" x="2519363" y="1849438"/>
          <p14:tracePt t="32688" x="2543175" y="1857375"/>
          <p14:tracePt t="32696" x="2559050" y="1857375"/>
          <p14:tracePt t="32704" x="2566988" y="1857375"/>
          <p14:tracePt t="32712" x="2582863" y="1857375"/>
          <p14:tracePt t="32721" x="2598738" y="1857375"/>
          <p14:tracePt t="32728" x="2616200" y="1857375"/>
          <p14:tracePt t="32736" x="2632075" y="1857375"/>
          <p14:tracePt t="32744" x="2647950" y="1857375"/>
          <p14:tracePt t="32752" x="2663825" y="1857375"/>
          <p14:tracePt t="32760" x="2687638" y="1857375"/>
          <p14:tracePt t="32768" x="2703513" y="1857375"/>
          <p14:tracePt t="32776" x="2727325" y="1857375"/>
          <p14:tracePt t="32784" x="2743200" y="1857375"/>
          <p14:tracePt t="32792" x="2759075" y="1857375"/>
          <p14:tracePt t="32800" x="2774950" y="1849438"/>
          <p14:tracePt t="32809" x="2782888" y="1849438"/>
          <p14:tracePt t="32817" x="2790825" y="1841500"/>
          <p14:tracePt t="32833" x="2798763" y="1833563"/>
          <p14:tracePt t="32841" x="2806700" y="1825625"/>
          <p14:tracePt t="32857" x="2814638" y="1809750"/>
          <p14:tracePt t="32865" x="2814638" y="1793875"/>
          <p14:tracePt t="32874" x="2814638" y="1785938"/>
          <p14:tracePt t="32881" x="2822575" y="1770063"/>
          <p14:tracePt t="32890" x="2830513" y="1770063"/>
          <p14:tracePt t="32897" x="2830513" y="1762125"/>
          <p14:tracePt t="32907" x="2830513" y="1754188"/>
          <p14:tracePt t="33722" x="2838450" y="1754188"/>
          <p14:tracePt t="33738" x="2846388" y="1754188"/>
          <p14:tracePt t="33746" x="2862263" y="1754188"/>
          <p14:tracePt t="33753" x="2878138" y="1754188"/>
          <p14:tracePt t="33763" x="2894013" y="1762125"/>
          <p14:tracePt t="33770" x="2917825" y="1770063"/>
          <p14:tracePt t="33779" x="2941638" y="1770063"/>
          <p14:tracePt t="33785" x="2974975" y="1778000"/>
          <p14:tracePt t="33795" x="2998788" y="1785938"/>
          <p14:tracePt t="33802" x="3030538" y="1785938"/>
          <p14:tracePt t="33814" x="3054350" y="1785938"/>
          <p14:tracePt t="33818" x="3078163" y="1785938"/>
          <p14:tracePt t="33825" x="3109913" y="1785938"/>
          <p14:tracePt t="33832" x="3141663" y="1785938"/>
          <p14:tracePt t="33840" x="3181350" y="1785938"/>
          <p14:tracePt t="33849" x="3228975" y="1793875"/>
          <p14:tracePt t="33856" x="3284538" y="1793875"/>
          <p14:tracePt t="33864" x="3349625" y="1801813"/>
          <p14:tracePt t="33878" x="3413125" y="1801813"/>
          <p14:tracePt t="33880" x="3500438" y="1817688"/>
          <p14:tracePt t="33888" x="3563938" y="1817688"/>
          <p14:tracePt t="33896" x="3660775" y="1817688"/>
          <p14:tracePt t="33904" x="3732213" y="1817688"/>
          <p14:tracePt t="33912" x="3827463" y="1825625"/>
          <p14:tracePt t="33920" x="3914775" y="1825625"/>
          <p14:tracePt t="33929" x="3986213" y="1825625"/>
          <p14:tracePt t="33936" x="4075113" y="1825625"/>
          <p14:tracePt t="33945" x="4138613" y="1817688"/>
          <p14:tracePt t="33952" x="4202113" y="1817688"/>
          <p14:tracePt t="33961" x="4249738" y="1801813"/>
          <p14:tracePt t="33968" x="4297363" y="1801813"/>
          <p14:tracePt t="33977" x="4321175" y="1793875"/>
          <p14:tracePt t="33984" x="4352925" y="1778000"/>
          <p14:tracePt t="33992" x="4370388" y="1770063"/>
          <p14:tracePt t="34000" x="4386263" y="1762125"/>
          <p14:tracePt t="34008" x="4402138" y="1746250"/>
          <p14:tracePt t="34016" x="4418013" y="1730375"/>
          <p14:tracePt t="34024" x="4433888" y="1706563"/>
          <p14:tracePt t="34032" x="4449763" y="1682750"/>
          <p14:tracePt t="34040" x="4457700" y="1658938"/>
          <p14:tracePt t="34048" x="4465638" y="1635125"/>
          <p14:tracePt t="34056" x="4465638" y="1619250"/>
          <p14:tracePt t="34064" x="4473575" y="1603375"/>
          <p14:tracePt t="34072" x="4473575" y="1595438"/>
          <p14:tracePt t="34080" x="4473575" y="1579563"/>
          <p14:tracePt t="34088" x="4473575" y="1571625"/>
          <p14:tracePt t="34097" x="4473575" y="1563688"/>
          <p14:tracePt t="34113" x="4465638" y="1555750"/>
          <p14:tracePt t="34121" x="4457700" y="1547813"/>
          <p14:tracePt t="34129" x="4441825" y="1538288"/>
          <p14:tracePt t="34137" x="4433888" y="1538288"/>
          <p14:tracePt t="34146" x="4418013" y="1530350"/>
          <p14:tracePt t="34153" x="4402138" y="1522413"/>
          <p14:tracePt t="34163" x="4386263" y="1514475"/>
          <p14:tracePt t="34169" x="4362450" y="1514475"/>
          <p14:tracePt t="34177" x="4337050" y="1498600"/>
          <p14:tracePt t="34185" x="4313238" y="1490663"/>
          <p14:tracePt t="34192" x="4281488" y="1482725"/>
          <p14:tracePt t="34201" x="4249738" y="1474788"/>
          <p14:tracePt t="34208" x="4210050" y="1466850"/>
          <p14:tracePt t="34217" x="4170363" y="1458913"/>
          <p14:tracePt t="34225" x="4138613" y="1443038"/>
          <p14:tracePt t="34233" x="4090988" y="1435100"/>
          <p14:tracePt t="34240" x="4051300" y="1435100"/>
          <p14:tracePt t="34249" x="4011613" y="1427163"/>
          <p14:tracePt t="34257" x="3986213" y="1427163"/>
          <p14:tracePt t="34266" x="3954463" y="1427163"/>
          <p14:tracePt t="34273" x="3922713" y="1427163"/>
          <p14:tracePt t="34280" x="3883025" y="1427163"/>
          <p14:tracePt t="34289" x="3851275" y="1427163"/>
          <p14:tracePt t="34298" x="3803650" y="1427163"/>
          <p14:tracePt t="34304" x="3771900" y="1427163"/>
          <p14:tracePt t="34312" x="3740150" y="1427163"/>
          <p14:tracePt t="34320" x="3716338" y="1443038"/>
          <p14:tracePt t="34328" x="3676650" y="1458913"/>
          <p14:tracePt t="34336" x="3651250" y="1466850"/>
          <p14:tracePt t="34345" x="3611563" y="1490663"/>
          <p14:tracePt t="34352" x="3587750" y="1514475"/>
          <p14:tracePt t="34360" x="3548063" y="1538288"/>
          <p14:tracePt t="34368" x="3516313" y="1563688"/>
          <p14:tracePt t="34376" x="3492500" y="1603375"/>
          <p14:tracePt t="34384" x="3476625" y="1627188"/>
          <p14:tracePt t="34392" x="3452813" y="1658938"/>
          <p14:tracePt t="34400" x="3429000" y="1690688"/>
          <p14:tracePt t="34408" x="3413125" y="1722438"/>
          <p14:tracePt t="34416" x="3397250" y="1754188"/>
          <p14:tracePt t="34424" x="3381375" y="1785938"/>
          <p14:tracePt t="34432" x="3373438" y="1817688"/>
          <p14:tracePt t="34440" x="3357563" y="1833563"/>
          <p14:tracePt t="34448" x="3349625" y="1865313"/>
          <p14:tracePt t="34456" x="3341688" y="1890713"/>
          <p14:tracePt t="34464" x="3325813" y="1922463"/>
          <p14:tracePt t="34472" x="3317875" y="1946275"/>
          <p14:tracePt t="34480" x="3308350" y="1970088"/>
          <p14:tracePt t="34488" x="3308350" y="1993900"/>
          <p14:tracePt t="34496" x="3300413" y="2017713"/>
          <p14:tracePt t="34504" x="3300413" y="2041525"/>
          <p14:tracePt t="34512" x="3292475" y="2057400"/>
          <p14:tracePt t="34520" x="3284538" y="2081213"/>
          <p14:tracePt t="34528" x="3276600" y="2097088"/>
          <p14:tracePt t="34536" x="3268663" y="2112963"/>
          <p14:tracePt t="34546" x="3260725" y="2128838"/>
          <p14:tracePt t="34554" x="3244850" y="2136775"/>
          <p14:tracePt t="34561" x="3228975" y="2144713"/>
          <p14:tracePt t="34569" x="3213100" y="2152650"/>
          <p14:tracePt t="34576" x="3197225" y="2160588"/>
          <p14:tracePt t="34584" x="3173413" y="2160588"/>
          <p14:tracePt t="34592" x="3157538" y="2160588"/>
          <p14:tracePt t="34600" x="3133725" y="2160588"/>
          <p14:tracePt t="34608" x="3117850" y="2160588"/>
          <p14:tracePt t="34616" x="3094038" y="2160588"/>
          <p14:tracePt t="34624" x="3062288" y="2160588"/>
          <p14:tracePt t="34632" x="3046413" y="2160588"/>
          <p14:tracePt t="34640" x="3022600" y="2152650"/>
          <p14:tracePt t="34648" x="3006725" y="2144713"/>
          <p14:tracePt t="34656" x="2982913" y="2136775"/>
          <p14:tracePt t="34664" x="2974975" y="2136775"/>
          <p14:tracePt t="34672" x="2967038" y="2128838"/>
          <p14:tracePt t="34680" x="2957513" y="2128838"/>
          <p14:tracePt t="34688" x="2957513" y="2120900"/>
          <p14:tracePt t="34699" x="2949575" y="2112963"/>
          <p14:tracePt t="34705" x="2941638" y="2105025"/>
          <p14:tracePt t="34721" x="2941638" y="2089150"/>
          <p14:tracePt t="34729" x="2933700" y="2081213"/>
          <p14:tracePt t="34737" x="2933700" y="2065338"/>
          <p14:tracePt t="34745" x="2933700" y="2049463"/>
          <p14:tracePt t="34753" x="2933700" y="2033588"/>
          <p14:tracePt t="34761" x="2933700" y="2009775"/>
          <p14:tracePt t="34769" x="2941638" y="1978025"/>
          <p14:tracePt t="34777" x="2941638" y="1962150"/>
          <p14:tracePt t="34785" x="2957513" y="1938338"/>
          <p14:tracePt t="34793" x="2967038" y="1922463"/>
          <p14:tracePt t="34802" x="2967038" y="1906588"/>
          <p14:tracePt t="34809" x="2974975" y="1890713"/>
          <p14:tracePt t="34817" x="2982913" y="1873250"/>
          <p14:tracePt t="34833" x="2982913" y="1865313"/>
          <p14:tracePt t="34841" x="2982913" y="1857375"/>
          <p14:tracePt t="34882" x="2982913" y="1865313"/>
          <p14:tracePt t="34889" x="2990850" y="1873250"/>
          <p14:tracePt t="34897" x="2990850" y="1906588"/>
          <p14:tracePt t="34905" x="2998788" y="1954213"/>
          <p14:tracePt t="34913" x="3006725" y="2009775"/>
          <p14:tracePt t="34921" x="3006725" y="2049463"/>
          <p14:tracePt t="34928" x="3014663" y="2097088"/>
          <p14:tracePt t="34937" x="3022600" y="2144713"/>
          <p14:tracePt t="34945" x="3030538" y="2176463"/>
          <p14:tracePt t="34954" x="3030538" y="2200275"/>
          <p14:tracePt t="34960" x="3038475" y="2224088"/>
          <p14:tracePt t="34969" x="3038475" y="2249488"/>
          <p14:tracePt t="34976" x="3038475" y="2257425"/>
          <p14:tracePt t="34985" x="3038475" y="2265363"/>
          <p14:tracePt t="34993" x="3038475" y="2273300"/>
          <p14:tracePt t="35001" x="3038475" y="2281238"/>
          <p14:tracePt t="35074" x="3030538" y="2273300"/>
          <p14:tracePt t="35083" x="3022600" y="2257425"/>
          <p14:tracePt t="35090" x="3014663" y="2241550"/>
          <p14:tracePt t="35099" x="3006725" y="2216150"/>
          <p14:tracePt t="35105" x="2998788" y="2200275"/>
          <p14:tracePt t="35113" x="2990850" y="2168525"/>
          <p14:tracePt t="35120" x="2982913" y="2144713"/>
          <p14:tracePt t="35128" x="2974975" y="2105025"/>
          <p14:tracePt t="35136" x="2974975" y="2073275"/>
          <p14:tracePt t="35144" x="2974975" y="2041525"/>
          <p14:tracePt t="35152" x="2982913" y="2001838"/>
          <p14:tracePt t="35160" x="2998788" y="1978025"/>
          <p14:tracePt t="35168" x="3014663" y="1946275"/>
          <p14:tracePt t="35176" x="3030538" y="1914525"/>
          <p14:tracePt t="35184" x="3062288" y="1898650"/>
          <p14:tracePt t="35192" x="3094038" y="1873250"/>
          <p14:tracePt t="35200" x="3125788" y="1849438"/>
          <p14:tracePt t="35208" x="3157538" y="1833563"/>
          <p14:tracePt t="35216" x="3205163" y="1809750"/>
          <p14:tracePt t="35224" x="3260725" y="1793875"/>
          <p14:tracePt t="35233" x="3317875" y="1778000"/>
          <p14:tracePt t="35241" x="3373438" y="1762125"/>
          <p14:tracePt t="35252" x="3429000" y="1746250"/>
          <p14:tracePt t="35257" x="3484563" y="1738313"/>
          <p14:tracePt t="35265" x="3548063" y="1730375"/>
          <p14:tracePt t="35273" x="3603625" y="1730375"/>
          <p14:tracePt t="35281" x="3660775" y="1730375"/>
          <p14:tracePt t="35289" x="3716338" y="1730375"/>
          <p14:tracePt t="35297" x="3763963" y="1730375"/>
          <p14:tracePt t="35305" x="3819525" y="1730375"/>
          <p14:tracePt t="35313" x="3875088" y="1730375"/>
          <p14:tracePt t="35321" x="3930650" y="1738313"/>
          <p14:tracePt t="35329" x="3986213" y="1754188"/>
          <p14:tracePt t="35338" x="4035425" y="1770063"/>
          <p14:tracePt t="35345" x="4090988" y="1793875"/>
          <p14:tracePt t="35353" x="4122738" y="1817688"/>
          <p14:tracePt t="35361" x="4170363" y="1849438"/>
          <p14:tracePt t="35369" x="4210050" y="1890713"/>
          <p14:tracePt t="35377" x="4257675" y="1938338"/>
          <p14:tracePt t="35385" x="4297363" y="2001838"/>
          <p14:tracePt t="35393" x="4329113" y="2065338"/>
          <p14:tracePt t="35402" x="4362450" y="2136775"/>
          <p14:tracePt t="35409" x="4386263" y="2192338"/>
          <p14:tracePt t="35419" x="4410075" y="2257425"/>
          <p14:tracePt t="35425" x="4433888" y="2320925"/>
          <p14:tracePt t="35433" x="4433888" y="2368550"/>
          <p14:tracePt t="35441" x="4441825" y="2424113"/>
          <p14:tracePt t="35449" x="4441825" y="2455863"/>
          <p14:tracePt t="35457" x="4441825" y="2495550"/>
          <p14:tracePt t="35465" x="4441825" y="2535238"/>
          <p14:tracePt t="35473" x="4418013" y="2559050"/>
          <p14:tracePt t="35481" x="4386263" y="2600325"/>
          <p14:tracePt t="35489" x="4352925" y="2624138"/>
          <p14:tracePt t="35497" x="4313238" y="2647950"/>
          <p14:tracePt t="35506" x="4265613" y="2671763"/>
          <p14:tracePt t="35513" x="4217988" y="2687638"/>
          <p14:tracePt t="35521" x="4186238" y="2703513"/>
          <p14:tracePt t="35529" x="4130675" y="2703513"/>
          <p14:tracePt t="35537" x="4090988" y="2703513"/>
          <p14:tracePt t="35545" x="4035425" y="2703513"/>
          <p14:tracePt t="35553" x="3986213" y="2703513"/>
          <p14:tracePt t="35561" x="3946525" y="2703513"/>
          <p14:tracePt t="35570" x="3890963" y="2703513"/>
          <p14:tracePt t="35577" x="3843338" y="2695575"/>
          <p14:tracePt t="35587" x="3811588" y="2679700"/>
          <p14:tracePt t="35593" x="3779838" y="2671763"/>
          <p14:tracePt t="35603" x="3740150" y="2647950"/>
          <p14:tracePt t="35609" x="3700463" y="2632075"/>
          <p14:tracePt t="35618" x="3676650" y="2616200"/>
          <p14:tracePt t="35625" x="3635375" y="2592388"/>
          <p14:tracePt t="35633" x="3611563" y="2566988"/>
          <p14:tracePt t="35642" x="3571875" y="2527300"/>
          <p14:tracePt t="35649" x="3548063" y="2487613"/>
          <p14:tracePt t="35656" x="3516313" y="2432050"/>
          <p14:tracePt t="35664" x="3492500" y="2376488"/>
          <p14:tracePt t="35672" x="3476625" y="2320925"/>
          <p14:tracePt t="35680" x="3468688" y="2265363"/>
          <p14:tracePt t="35688" x="3468688" y="2216150"/>
          <p14:tracePt t="35696" x="3468688" y="2160588"/>
          <p14:tracePt t="35704" x="3476625" y="2105025"/>
          <p14:tracePt t="35712" x="3492500" y="2057400"/>
          <p14:tracePt t="35720" x="3524250" y="2009775"/>
          <p14:tracePt t="35728" x="3548063" y="1962150"/>
          <p14:tracePt t="35736" x="3579813" y="1922463"/>
          <p14:tracePt t="35744" x="3611563" y="1898650"/>
          <p14:tracePt t="35752" x="3651250" y="1865313"/>
          <p14:tracePt t="35760" x="3684588" y="1841500"/>
          <p14:tracePt t="35768" x="3708400" y="1833563"/>
          <p14:tracePt t="35776" x="3724275" y="1825625"/>
          <p14:tracePt t="35785" x="3748088" y="1817688"/>
          <p14:tracePt t="35792" x="3763963" y="1809750"/>
          <p14:tracePt t="35800" x="3787775" y="1809750"/>
          <p14:tracePt t="35808" x="3811588" y="1809750"/>
          <p14:tracePt t="35816" x="3827463" y="1809750"/>
          <p14:tracePt t="35824" x="3843338" y="1809750"/>
          <p14:tracePt t="35832" x="3859213" y="1809750"/>
          <p14:tracePt t="35842" x="3875088" y="1825625"/>
          <p14:tracePt t="35849" x="3890963" y="1833563"/>
          <p14:tracePt t="35858" x="3906838" y="1849438"/>
          <p14:tracePt t="35865" x="3914775" y="1873250"/>
          <p14:tracePt t="35874" x="3938588" y="1906588"/>
          <p14:tracePt t="35882" x="3954463" y="1954213"/>
          <p14:tracePt t="35889" x="3970338" y="2009775"/>
          <p14:tracePt t="35897" x="3978275" y="2073275"/>
          <p14:tracePt t="35905" x="3986213" y="2144713"/>
          <p14:tracePt t="35912" x="3986213" y="2208213"/>
          <p14:tracePt t="35921" x="3986213" y="2265363"/>
          <p14:tracePt t="35928" x="3986213" y="2320925"/>
          <p14:tracePt t="35937" x="3978275" y="2352675"/>
          <p14:tracePt t="35944" x="3962400" y="2384425"/>
          <p14:tracePt t="35954" x="3946525" y="2400300"/>
          <p14:tracePt t="35972" x="3898900" y="2432050"/>
          <p14:tracePt t="35976" x="3867150" y="2447925"/>
          <p14:tracePt t="35985" x="3835400" y="2455863"/>
          <p14:tracePt t="35992" x="3803650" y="2455863"/>
          <p14:tracePt t="36000" x="3763963" y="2455863"/>
          <p14:tracePt t="36008" x="3724275" y="2463800"/>
          <p14:tracePt t="36016" x="3692525" y="2463800"/>
          <p14:tracePt t="36024" x="3643313" y="2463800"/>
          <p14:tracePt t="36032" x="3603625" y="2463800"/>
          <p14:tracePt t="36040" x="3556000" y="2447925"/>
          <p14:tracePt t="36048" x="3516313" y="2439988"/>
          <p14:tracePt t="36056" x="3484563" y="2416175"/>
          <p14:tracePt t="36064" x="3444875" y="2400300"/>
          <p14:tracePt t="36073" x="3413125" y="2376488"/>
          <p14:tracePt t="36080" x="3381375" y="2368550"/>
          <p14:tracePt t="36088" x="3357563" y="2336800"/>
          <p14:tracePt t="36096" x="3325813" y="2312988"/>
          <p14:tracePt t="36104" x="3308350" y="2289175"/>
          <p14:tracePt t="36112" x="3276600" y="2249488"/>
          <p14:tracePt t="36121" x="3260725" y="2216150"/>
          <p14:tracePt t="36128" x="3244850" y="2160588"/>
          <p14:tracePt t="36138" x="3228975" y="2112963"/>
          <p14:tracePt t="36144" x="3221038" y="2057400"/>
          <p14:tracePt t="36153" x="3213100" y="2009775"/>
          <p14:tracePt t="36160" x="3213100" y="1978025"/>
          <p14:tracePt t="36168" x="3213100" y="1954213"/>
          <p14:tracePt t="36176" x="3213100" y="1930400"/>
          <p14:tracePt t="36184" x="3221038" y="1922463"/>
          <p14:tracePt t="36192" x="3228975" y="1906588"/>
          <p14:tracePt t="36200" x="3236913" y="1898650"/>
          <p14:tracePt t="36208" x="3236913" y="1890713"/>
          <p14:tracePt t="36216" x="3244850" y="1890713"/>
          <p14:tracePt t="36248" x="3252788" y="1890713"/>
          <p14:tracePt t="36257" x="3252788" y="1881188"/>
          <p14:tracePt t="36266" x="3260725" y="1881188"/>
          <p14:tracePt t="36275" x="3268663" y="1881188"/>
          <p14:tracePt t="36281" x="3284538" y="1873250"/>
          <p14:tracePt t="36288" x="3292475" y="1873250"/>
          <p14:tracePt t="36296" x="3300413" y="1865313"/>
          <p14:tracePt t="36954" x="3308350" y="1873250"/>
          <p14:tracePt t="36962" x="3325813" y="1890713"/>
          <p14:tracePt t="36969" x="3341688" y="1914525"/>
          <p14:tracePt t="36978" x="3373438" y="1930400"/>
          <p14:tracePt t="36985" x="3389313" y="1962150"/>
          <p14:tracePt t="36995" x="3405188" y="1985963"/>
          <p14:tracePt t="37001" x="3429000" y="2017713"/>
          <p14:tracePt t="37009" x="3436938" y="2041525"/>
          <p14:tracePt t="37016" x="3460750" y="2057400"/>
          <p14:tracePt t="37025" x="3468688" y="2081213"/>
          <p14:tracePt t="37032" x="3476625" y="2112963"/>
          <p14:tracePt t="37042" x="3484563" y="2128838"/>
          <p14:tracePt t="37048" x="3492500" y="2144713"/>
          <p14:tracePt t="37056" x="3500438" y="2160588"/>
          <p14:tracePt t="37064" x="3508375" y="2176463"/>
          <p14:tracePt t="37072" x="3508375" y="2200275"/>
          <p14:tracePt t="37080" x="3508375" y="2216150"/>
          <p14:tracePt t="37088" x="3508375" y="2233613"/>
          <p14:tracePt t="37096" x="3508375" y="2249488"/>
          <p14:tracePt t="37105" x="3516313" y="2265363"/>
          <p14:tracePt t="37112" x="3516313" y="2281238"/>
          <p14:tracePt t="37120" x="3524250" y="2297113"/>
          <p14:tracePt t="37128" x="3532188" y="2312988"/>
          <p14:tracePt t="37136" x="3532188" y="2320925"/>
          <p14:tracePt t="37144" x="3540125" y="2328863"/>
          <p14:tracePt t="37152" x="3540125" y="2336800"/>
          <p14:tracePt t="37161" x="3548063" y="2344738"/>
          <p14:tracePt t="37168" x="3556000" y="2352675"/>
          <p14:tracePt t="37176" x="3563938" y="2360613"/>
          <p14:tracePt t="37185" x="3571875" y="2376488"/>
          <p14:tracePt t="37193" x="3595688" y="2384425"/>
          <p14:tracePt t="37200" x="3611563" y="2392363"/>
          <p14:tracePt t="37210" x="3635375" y="2408238"/>
          <p14:tracePt t="37216" x="3660775" y="2416175"/>
          <p14:tracePt t="37226" x="3700463" y="2439988"/>
          <p14:tracePt t="37232" x="3740150" y="2455863"/>
          <p14:tracePt t="37240" x="3771900" y="2471738"/>
          <p14:tracePt t="37248" x="3819525" y="2487613"/>
          <p14:tracePt t="37256" x="3851275" y="2495550"/>
          <p14:tracePt t="37264" x="3898900" y="2511425"/>
          <p14:tracePt t="37272" x="3938588" y="2527300"/>
          <p14:tracePt t="37281" x="3978275" y="2535238"/>
          <p14:tracePt t="37288" x="4027488" y="2543175"/>
          <p14:tracePt t="37297" x="4059238" y="2551113"/>
          <p14:tracePt t="37304" x="4090988" y="2551113"/>
          <p14:tracePt t="37312" x="4122738" y="2551113"/>
          <p14:tracePt t="37320" x="4146550" y="2559050"/>
          <p14:tracePt t="37328" x="4154488" y="2559050"/>
          <p14:tracePt t="37336" x="4162425" y="2559050"/>
          <p14:tracePt t="37344" x="4170363" y="2559050"/>
          <p14:tracePt t="38514" x="4162425" y="2559050"/>
          <p14:tracePt t="38522" x="4154488" y="2559050"/>
          <p14:tracePt t="38536" x="4146550" y="2559050"/>
          <p14:tracePt t="38553" x="4138613" y="2559050"/>
          <p14:tracePt t="38560" x="4138613" y="2566988"/>
          <p14:tracePt t="38568" x="4130675" y="2566988"/>
          <p14:tracePt t="38584" x="4122738" y="2566988"/>
          <p14:tracePt t="38601" x="4114800" y="2576513"/>
          <p14:tracePt t="38608" x="4098925" y="2584450"/>
          <p14:tracePt t="38617" x="4090988" y="2584450"/>
          <p14:tracePt t="38624" x="4083050" y="2592388"/>
          <p14:tracePt t="38633" x="4059238" y="2600325"/>
          <p14:tracePt t="38640" x="4027488" y="2608263"/>
          <p14:tracePt t="38650" x="4002088" y="2616200"/>
          <p14:tracePt t="38656" x="3970338" y="2632075"/>
          <p14:tracePt t="38667" x="3930650" y="2647950"/>
          <p14:tracePt t="38672" x="3898900" y="2663825"/>
          <p14:tracePt t="38680" x="3867150" y="2671763"/>
          <p14:tracePt t="38688" x="3835400" y="2687638"/>
          <p14:tracePt t="38696" x="3795713" y="2711450"/>
          <p14:tracePt t="38704" x="3771900" y="2719388"/>
          <p14:tracePt t="38712" x="3740150" y="2735263"/>
          <p14:tracePt t="38720" x="3724275" y="2751138"/>
          <p14:tracePt t="38728" x="3708400" y="2759075"/>
          <p14:tracePt t="38737" x="3692525" y="2767013"/>
          <p14:tracePt t="38744" x="3676650" y="2774950"/>
          <p14:tracePt t="38752" x="3668713" y="2782888"/>
          <p14:tracePt t="38760" x="3660775" y="2790825"/>
          <p14:tracePt t="38769" x="3643313" y="2798763"/>
          <p14:tracePt t="38777" x="3627438" y="2814638"/>
          <p14:tracePt t="38785" x="3619500" y="2814638"/>
          <p14:tracePt t="38792" x="3595688" y="2830513"/>
          <p14:tracePt t="38800" x="3571875" y="2838450"/>
          <p14:tracePt t="38809" x="3556000" y="2854325"/>
          <p14:tracePt t="38817" x="3532188" y="2862263"/>
          <p14:tracePt t="38824" x="3508375" y="2870200"/>
          <p14:tracePt t="38834" x="3484563" y="2886075"/>
          <p14:tracePt t="38840" x="3468688" y="2894013"/>
          <p14:tracePt t="38849" x="3444875" y="2909888"/>
          <p14:tracePt t="38857" x="3429000" y="2919413"/>
          <p14:tracePt t="38864" x="3413125" y="2927350"/>
          <p14:tracePt t="38872" x="3405188" y="2935288"/>
          <p14:tracePt t="38880" x="3397250" y="2935288"/>
          <p14:tracePt t="38888" x="3389313" y="2943225"/>
          <p14:tracePt t="38904" x="3381375" y="2951163"/>
          <p14:tracePt t="38912" x="3381375" y="2959100"/>
          <p14:tracePt t="38928" x="3381375" y="2967038"/>
          <p14:tracePt t="38936" x="3373438" y="2967038"/>
          <p14:tracePt t="39009" x="3365500" y="2967038"/>
          <p14:tracePt t="39020" x="3357563" y="2967038"/>
          <p14:tracePt t="39026" x="3357563" y="2943225"/>
          <p14:tracePt t="39034" x="3357563" y="2935288"/>
          <p14:tracePt t="39041" x="3349625" y="2909888"/>
          <p14:tracePt t="39048" x="3349625" y="2878138"/>
          <p14:tracePt t="39056" x="3349625" y="2830513"/>
          <p14:tracePt t="39064" x="3349625" y="2790825"/>
          <p14:tracePt t="39072" x="3341688" y="2735263"/>
          <p14:tracePt t="39080" x="3333750" y="2695575"/>
          <p14:tracePt t="39088" x="3317875" y="2663825"/>
          <p14:tracePt t="39096" x="3308350" y="2632075"/>
          <p14:tracePt t="39104" x="3292475" y="2600325"/>
          <p14:tracePt t="39112" x="3276600" y="2584450"/>
          <p14:tracePt t="39121" x="3268663" y="2576513"/>
          <p14:tracePt t="39128" x="3260725" y="2559050"/>
          <p14:tracePt t="39136" x="3244850" y="2559050"/>
          <p14:tracePt t="39152" x="3228975" y="2559050"/>
          <p14:tracePt t="39160" x="3221038" y="2559050"/>
          <p14:tracePt t="39176" x="3213100" y="2559050"/>
          <p14:tracePt t="39186" x="3205163" y="2559050"/>
          <p14:tracePt t="39192" x="3197225" y="2559050"/>
          <p14:tracePt t="39202" x="3189288" y="2566988"/>
          <p14:tracePt t="39208" x="3173413" y="2584450"/>
          <p14:tracePt t="39217" x="3173413" y="2608263"/>
          <p14:tracePt t="39224" x="3157538" y="2632075"/>
          <p14:tracePt t="39232" x="3141663" y="2655888"/>
          <p14:tracePt t="39240" x="3133725" y="2679700"/>
          <p14:tracePt t="39248" x="3117850" y="2719388"/>
          <p14:tracePt t="39257" x="3109913" y="2743200"/>
          <p14:tracePt t="39264" x="3109913" y="2759075"/>
          <p14:tracePt t="39273" x="3109913" y="2790825"/>
          <p14:tracePt t="39280" x="3109913" y="2814638"/>
          <p14:tracePt t="39288" x="3109913" y="2838450"/>
          <p14:tracePt t="39296" x="3117850" y="2862263"/>
          <p14:tracePt t="39304" x="3133725" y="2901950"/>
          <p14:tracePt t="39312" x="3149600" y="2927350"/>
          <p14:tracePt t="39320" x="3173413" y="2959100"/>
          <p14:tracePt t="39328" x="3197225" y="2982913"/>
          <p14:tracePt t="39336" x="3228975" y="2998788"/>
          <p14:tracePt t="39344" x="3252788" y="3022600"/>
          <p14:tracePt t="39353" x="3284538" y="3030538"/>
          <p14:tracePt t="39360" x="3317875" y="3046413"/>
          <p14:tracePt t="39370" x="3341688" y="3054350"/>
          <p14:tracePt t="39376" x="3373438" y="3054350"/>
          <p14:tracePt t="39385" x="3413125" y="3054350"/>
          <p14:tracePt t="39392" x="3452813" y="3054350"/>
          <p14:tracePt t="39400" x="3476625" y="3038475"/>
          <p14:tracePt t="39408" x="3508375" y="3022600"/>
          <p14:tracePt t="39416" x="3540125" y="2990850"/>
          <p14:tracePt t="39424" x="3548063" y="2974975"/>
          <p14:tracePt t="39432" x="3563938" y="2951163"/>
          <p14:tracePt t="39440" x="3563938" y="2927350"/>
          <p14:tracePt t="39448" x="3563938" y="2894013"/>
          <p14:tracePt t="39456" x="3563938" y="2846388"/>
          <p14:tracePt t="39464" x="3556000" y="2798763"/>
          <p14:tracePt t="39472" x="3524250" y="2743200"/>
          <p14:tracePt t="39480" x="3508375" y="2703513"/>
          <p14:tracePt t="39489" x="3460750" y="2655888"/>
          <p14:tracePt t="39496" x="3436938" y="2640013"/>
          <p14:tracePt t="39504" x="3389313" y="2616200"/>
          <p14:tracePt t="39512" x="3365500" y="2600325"/>
          <p14:tracePt t="39520" x="3325813" y="2584450"/>
          <p14:tracePt t="39528" x="3292475" y="2576513"/>
          <p14:tracePt t="39537" x="3268663" y="2576513"/>
          <p14:tracePt t="39544" x="3244850" y="2566988"/>
          <p14:tracePt t="39554" x="3228975" y="2566988"/>
          <p14:tracePt t="39560" x="3213100" y="2559050"/>
          <p14:tracePt t="39569" x="3205163" y="2551113"/>
          <p14:tracePt t="39576" x="3197225" y="2551113"/>
          <p14:tracePt t="39584" x="3189288" y="2551113"/>
          <p14:tracePt t="39592" x="3181350" y="2543175"/>
          <p14:tracePt t="39608" x="3181350" y="2535238"/>
          <p14:tracePt t="39616" x="3181350" y="2519363"/>
          <p14:tracePt t="39624" x="3181350" y="2503488"/>
          <p14:tracePt t="39632" x="3181350" y="2487613"/>
          <p14:tracePt t="39640" x="3181350" y="2463800"/>
          <p14:tracePt t="39648" x="3181350" y="2432050"/>
          <p14:tracePt t="39656" x="3181350" y="2416175"/>
          <p14:tracePt t="39664" x="3197225" y="2384425"/>
          <p14:tracePt t="39672" x="3205163" y="2376488"/>
          <p14:tracePt t="39680" x="3221038" y="2368550"/>
          <p14:tracePt t="39696" x="3236913" y="2368550"/>
          <p14:tracePt t="39707" x="3252788" y="2368550"/>
          <p14:tracePt t="39713" x="3268663" y="2368550"/>
          <p14:tracePt t="39725" x="3284538" y="2384425"/>
          <p14:tracePt t="39729" x="3300413" y="2408238"/>
          <p14:tracePt t="39740" x="3325813" y="2447925"/>
          <p14:tracePt t="39746" x="3341688" y="2479675"/>
          <p14:tracePt t="39753" x="3349625" y="2527300"/>
          <p14:tracePt t="39763" x="3357563" y="2566988"/>
          <p14:tracePt t="39768" x="3365500" y="2608263"/>
          <p14:tracePt t="39776" x="3365500" y="2647950"/>
          <p14:tracePt t="39785" x="3365500" y="2671763"/>
          <p14:tracePt t="39792" x="3365500" y="2695575"/>
          <p14:tracePt t="39800" x="3357563" y="2727325"/>
          <p14:tracePt t="39808" x="3341688" y="2743200"/>
          <p14:tracePt t="39816" x="3325813" y="2751138"/>
          <p14:tracePt t="39825" x="3308350" y="2767013"/>
          <p14:tracePt t="39833" x="3292475" y="2774950"/>
          <p14:tracePt t="39841" x="3268663" y="2774950"/>
          <p14:tracePt t="39848" x="3252788" y="2774950"/>
          <p14:tracePt t="39857" x="3236913" y="2782888"/>
          <p14:tracePt t="39865" x="3221038" y="2782888"/>
          <p14:tracePt t="39873" x="3213100" y="2782888"/>
          <p14:tracePt t="39880" x="3197225" y="2782888"/>
          <p14:tracePt t="39900" x="3189288" y="2774950"/>
          <p14:tracePt t="39907" x="3181350" y="2751138"/>
          <p14:tracePt t="39913" x="3181350" y="2719388"/>
          <p14:tracePt t="39923" x="3173413" y="2679700"/>
          <p14:tracePt t="39929" x="3165475" y="2632075"/>
          <p14:tracePt t="39937" x="3149600" y="2584450"/>
          <p14:tracePt t="39944" x="3149600" y="2551113"/>
          <p14:tracePt t="39952" x="3141663" y="2519363"/>
          <p14:tracePt t="39960" x="3141663" y="2487613"/>
          <p14:tracePt t="39968" x="3141663" y="2463800"/>
          <p14:tracePt t="39976" x="3141663" y="2447925"/>
          <p14:tracePt t="39984" x="3141663" y="2424113"/>
          <p14:tracePt t="39992" x="3141663" y="2400300"/>
          <p14:tracePt t="40000" x="3141663" y="2392363"/>
          <p14:tracePt t="40008" x="3141663" y="2376488"/>
          <p14:tracePt t="40016" x="3141663" y="2368550"/>
          <p14:tracePt t="40024" x="3149600" y="2352675"/>
          <p14:tracePt t="40032" x="3157538" y="2344738"/>
          <p14:tracePt t="40041" x="3157538" y="2336800"/>
          <p14:tracePt t="40049" x="3173413" y="2328863"/>
          <p14:tracePt t="40058" x="3173413" y="2320925"/>
          <p14:tracePt t="40065" x="3181350" y="2320925"/>
          <p14:tracePt t="40075" x="3189288" y="2320925"/>
          <p14:tracePt t="40081" x="3197225" y="2320925"/>
          <p14:tracePt t="40096" x="3205163" y="2320925"/>
          <p14:tracePt t="40112" x="3221038" y="2320925"/>
          <p14:tracePt t="40128" x="3228975" y="2320925"/>
          <p14:tracePt t="40144" x="3236913" y="2320925"/>
          <p14:tracePt t="40161" x="3244850" y="2312988"/>
          <p14:tracePt t="40177" x="3252788" y="2312988"/>
          <p14:tracePt t="40184" x="3260725" y="2305050"/>
          <p14:tracePt t="40193" x="3268663" y="2305050"/>
          <p14:tracePt t="40200" x="3276600" y="2289175"/>
          <p14:tracePt t="40209" x="3292475" y="2265363"/>
          <p14:tracePt t="40216" x="3300413" y="2233613"/>
          <p14:tracePt t="40225" x="3317875" y="2200275"/>
          <p14:tracePt t="40233" x="3325813" y="2152650"/>
          <p14:tracePt t="40241" x="3325813" y="2112963"/>
          <p14:tracePt t="40248" x="3325813" y="2065338"/>
          <p14:tracePt t="40257" x="3325813" y="2041525"/>
          <p14:tracePt t="40265" x="3308350" y="2017713"/>
          <p14:tracePt t="40275" x="3292475" y="1993900"/>
          <p14:tracePt t="40280" x="3276600" y="1978025"/>
          <p14:tracePt t="40292" x="3252788" y="1970088"/>
          <p14:tracePt t="40297" x="3236913" y="1962150"/>
          <p14:tracePt t="40304" x="3213100" y="1954213"/>
          <p14:tracePt t="40312" x="3205163" y="1946275"/>
          <p14:tracePt t="40320" x="3189288" y="1946275"/>
          <p14:tracePt t="40328" x="3181350" y="1946275"/>
          <p14:tracePt t="40336" x="3165475" y="1946275"/>
          <p14:tracePt t="40345" x="3157538" y="1954213"/>
          <p14:tracePt t="40353" x="3141663" y="1970088"/>
          <p14:tracePt t="40361" x="3133725" y="1978025"/>
          <p14:tracePt t="40368" x="3117850" y="2009775"/>
          <p14:tracePt t="40378" x="3109913" y="2041525"/>
          <p14:tracePt t="40384" x="3094038" y="2081213"/>
          <p14:tracePt t="40393" x="3078163" y="2120900"/>
          <p14:tracePt t="40401" x="3062288" y="2160588"/>
          <p14:tracePt t="40409" x="3054350" y="2208213"/>
          <p14:tracePt t="40417" x="3046413" y="2249488"/>
          <p14:tracePt t="40424" x="3038475" y="2297113"/>
          <p14:tracePt t="40432" x="3038475" y="2328863"/>
          <p14:tracePt t="40440" x="3038475" y="2368550"/>
          <p14:tracePt t="40448" x="3038475" y="2408238"/>
          <p14:tracePt t="40457" x="3054350" y="2439988"/>
          <p14:tracePt t="40464" x="3070225" y="2463800"/>
          <p14:tracePt t="40472" x="3086100" y="2495550"/>
          <p14:tracePt t="40480" x="3117850" y="2527300"/>
          <p14:tracePt t="40487" x="3149600" y="2543175"/>
          <p14:tracePt t="40496" x="3189288" y="2559050"/>
          <p14:tracePt t="40504" x="3244850" y="2576513"/>
          <p14:tracePt t="40512" x="3300413" y="2584450"/>
          <p14:tracePt t="40520" x="3365500" y="2584450"/>
          <p14:tracePt t="40528" x="3429000" y="2584450"/>
          <p14:tracePt t="40536" x="3492500" y="2576513"/>
          <p14:tracePt t="40545" x="3579813" y="2551113"/>
          <p14:tracePt t="40552" x="3635375" y="2527300"/>
          <p14:tracePt t="40561" x="3708400" y="2479675"/>
          <p14:tracePt t="40568" x="3756025" y="2447925"/>
          <p14:tracePt t="40576" x="3803650" y="2416175"/>
          <p14:tracePt t="40584" x="3843338" y="2368550"/>
          <p14:tracePt t="40593" x="3883025" y="2328863"/>
          <p14:tracePt t="40601" x="3906838" y="2281238"/>
          <p14:tracePt t="40608" x="3930650" y="2249488"/>
          <p14:tracePt t="40616" x="3946525" y="2200275"/>
          <p14:tracePt t="40625" x="3954463" y="2152650"/>
          <p14:tracePt t="40632" x="3954463" y="2112963"/>
          <p14:tracePt t="40641" x="3954463" y="2057400"/>
          <p14:tracePt t="40648" x="3954463" y="2025650"/>
          <p14:tracePt t="40656" x="3946525" y="1970088"/>
          <p14:tracePt t="40664" x="3930650" y="1930400"/>
          <p14:tracePt t="40672" x="3914775" y="1890713"/>
          <p14:tracePt t="40681" x="3898900" y="1849438"/>
          <p14:tracePt t="40689" x="3883025" y="1801813"/>
          <p14:tracePt t="40697" x="3867150" y="1770063"/>
          <p14:tracePt t="40704" x="3859213" y="1730375"/>
          <p14:tracePt t="40713" x="3843338" y="1706563"/>
          <p14:tracePt t="40721" x="3827463" y="1674813"/>
          <p14:tracePt t="40729" x="3819525" y="1643063"/>
          <p14:tracePt t="40737" x="3803650" y="1627188"/>
          <p14:tracePt t="40745" x="3787775" y="1619250"/>
          <p14:tracePt t="40753" x="3771900" y="1603375"/>
          <p14:tracePt t="40761" x="3748088" y="1595438"/>
          <p14:tracePt t="40769" x="3724275" y="1587500"/>
          <p14:tracePt t="40777" x="3700463" y="1587500"/>
          <p14:tracePt t="40784" x="3684588" y="1587500"/>
          <p14:tracePt t="40794" x="3660775" y="1587500"/>
          <p14:tracePt t="40801" x="3635375" y="1587500"/>
          <p14:tracePt t="40810" x="3611563" y="1587500"/>
          <p14:tracePt t="40816" x="3587750" y="1587500"/>
          <p14:tracePt t="40825" x="3563938" y="1595438"/>
          <p14:tracePt t="40832" x="3548063" y="1611313"/>
          <p14:tracePt t="40840" x="3516313" y="1619250"/>
          <p14:tracePt t="40849" x="3492500" y="1627188"/>
          <p14:tracePt t="40856" x="3476625" y="1635125"/>
          <p14:tracePt t="40865" x="3468688" y="1651000"/>
          <p14:tracePt t="40872" x="3436938" y="1666875"/>
          <p14:tracePt t="40882" x="3421063" y="1674813"/>
          <p14:tracePt t="40889" x="3397250" y="1690688"/>
          <p14:tracePt t="40897" x="3373438" y="1706563"/>
          <p14:tracePt t="40905" x="3341688" y="1722438"/>
          <p14:tracePt t="40913" x="3317875" y="1738313"/>
          <p14:tracePt t="40921" x="3284538" y="1762125"/>
          <p14:tracePt t="40929" x="3268663" y="1778000"/>
          <p14:tracePt t="40936" x="3244850" y="1793875"/>
          <p14:tracePt t="40945" x="3221038" y="1809750"/>
          <p14:tracePt t="40953" x="3213100" y="1833563"/>
          <p14:tracePt t="40962" x="3197225" y="1849438"/>
          <p14:tracePt t="40969" x="3197225" y="1865313"/>
          <p14:tracePt t="40978" x="3189288" y="1881188"/>
          <p14:tracePt t="40985" x="3181350" y="1898650"/>
          <p14:tracePt t="40996" x="3181350" y="1914525"/>
          <p14:tracePt t="41001" x="3181350" y="1930400"/>
          <p14:tracePt t="41009" x="3181350" y="1946275"/>
          <p14:tracePt t="41017" x="3181350" y="1962150"/>
          <p14:tracePt t="41024" x="3189288" y="1978025"/>
          <p14:tracePt t="41032" x="3189288" y="2001838"/>
          <p14:tracePt t="41040" x="3205163" y="2025650"/>
          <p14:tracePt t="41048" x="3213100" y="2041525"/>
          <p14:tracePt t="41056" x="3221038" y="2065338"/>
          <p14:tracePt t="41064" x="3228975" y="2089150"/>
          <p14:tracePt t="41072" x="3244850" y="2105025"/>
          <p14:tracePt t="41080" x="3252788" y="2136775"/>
          <p14:tracePt t="41088" x="3268663" y="2152650"/>
          <p14:tracePt t="41096" x="3284538" y="2168525"/>
          <p14:tracePt t="41104" x="3292475" y="2184400"/>
          <p14:tracePt t="41112" x="3317875" y="2200275"/>
          <p14:tracePt t="41120" x="3333750" y="2208213"/>
          <p14:tracePt t="41128" x="3349625" y="2216150"/>
          <p14:tracePt t="41136" x="3365500" y="2233613"/>
          <p14:tracePt t="41146" x="3389313" y="2233613"/>
          <p14:tracePt t="41154" x="3413125" y="2249488"/>
          <p14:tracePt t="41164" x="3436938" y="2265363"/>
          <p14:tracePt t="41170" x="3468688" y="2273300"/>
          <p14:tracePt t="41180" x="3500438" y="2289175"/>
          <p14:tracePt t="41185" x="3532188" y="2297113"/>
          <p14:tracePt t="41194" x="3563938" y="2305050"/>
          <p14:tracePt t="41203" x="3603625" y="2305050"/>
          <p14:tracePt t="41210" x="3635375" y="2312988"/>
          <p14:tracePt t="41219" x="3668713" y="2312988"/>
          <p14:tracePt t="41225" x="3692525" y="2312988"/>
          <p14:tracePt t="41234" x="3732213" y="2312988"/>
          <p14:tracePt t="41241" x="3763963" y="2312988"/>
          <p14:tracePt t="41250" x="3803650" y="2289175"/>
          <p14:tracePt t="41257" x="3843338" y="2273300"/>
          <p14:tracePt t="41266" x="3883025" y="2249488"/>
          <p14:tracePt t="41273" x="3914775" y="2224088"/>
          <p14:tracePt t="41282" x="3954463" y="2184400"/>
          <p14:tracePt t="41289" x="3986213" y="2152650"/>
          <p14:tracePt t="41298" x="3994150" y="2128838"/>
          <p14:tracePt t="41305" x="4019550" y="2089150"/>
          <p14:tracePt t="41315" x="4043363" y="2065338"/>
          <p14:tracePt t="41321" x="4051300" y="2025650"/>
          <p14:tracePt t="41332" x="4067175" y="1993900"/>
          <p14:tracePt t="41337" x="4075113" y="1954213"/>
          <p14:tracePt t="41349" x="4083050" y="1922463"/>
          <p14:tracePt t="41354" x="4090988" y="1890713"/>
          <p14:tracePt t="41365" x="4090988" y="1849438"/>
          <p14:tracePt t="41370" x="4090988" y="1817688"/>
          <p14:tracePt t="41378" x="4090988" y="1793875"/>
          <p14:tracePt t="41385" x="4075113" y="1762125"/>
          <p14:tracePt t="41394" x="4067175" y="1730375"/>
          <p14:tracePt t="41402" x="4051300" y="1714500"/>
          <p14:tracePt t="41409" x="4043363" y="1690688"/>
          <p14:tracePt t="41418" x="4035425" y="1666875"/>
          <p14:tracePt t="41425" x="4019550" y="1635125"/>
          <p14:tracePt t="41434" x="4011613" y="1619250"/>
          <p14:tracePt t="41441" x="3994150" y="1603375"/>
          <p14:tracePt t="41449" x="3986213" y="1595438"/>
          <p14:tracePt t="41457" x="3978275" y="1571625"/>
          <p14:tracePt t="41465" x="3970338" y="1563688"/>
          <p14:tracePt t="41473" x="3954463" y="1547813"/>
          <p14:tracePt t="41482" x="3938588" y="1538288"/>
          <p14:tracePt t="41490" x="3914775" y="1522413"/>
          <p14:tracePt t="41499" x="3890963" y="1522413"/>
          <p14:tracePt t="41505" x="3867150" y="1506538"/>
          <p14:tracePt t="41514" x="3843338" y="1498600"/>
          <p14:tracePt t="41520" x="3819525" y="1498600"/>
          <p14:tracePt t="41530" x="3795713" y="1490663"/>
          <p14:tracePt t="41536" x="3771900" y="1490663"/>
          <p14:tracePt t="41544" x="3748088" y="1490663"/>
          <p14:tracePt t="41552" x="3724275" y="1490663"/>
          <p14:tracePt t="41560" x="3700463" y="1490663"/>
          <p14:tracePt t="41568" x="3684588" y="1490663"/>
          <p14:tracePt t="41576" x="3660775" y="1490663"/>
          <p14:tracePt t="41584" x="3635375" y="1490663"/>
          <p14:tracePt t="41592" x="3619500" y="1490663"/>
          <p14:tracePt t="41601" x="3595688" y="1498600"/>
          <p14:tracePt t="41609" x="3563938" y="1514475"/>
          <p14:tracePt t="41618" x="3548063" y="1522413"/>
          <p14:tracePt t="41625" x="3532188" y="1538288"/>
          <p14:tracePt t="41633" x="3516313" y="1555750"/>
          <p14:tracePt t="41642" x="3508375" y="1563688"/>
          <p14:tracePt t="41650" x="3492500" y="1587500"/>
          <p14:tracePt t="41658" x="3484563" y="1595438"/>
          <p14:tracePt t="41666" x="3476625" y="1611313"/>
          <p14:tracePt t="41673" x="3468688" y="1627188"/>
          <p14:tracePt t="41683" x="3460750" y="1651000"/>
          <p14:tracePt t="41689" x="3452813" y="1666875"/>
          <p14:tracePt t="41700" x="3444875" y="1690688"/>
          <p14:tracePt t="41706" x="3421063" y="1706563"/>
          <p14:tracePt t="41716" x="3421063" y="1730375"/>
          <p14:tracePt t="41721" x="3405188" y="1762125"/>
          <p14:tracePt t="41729" x="3397250" y="1785938"/>
          <p14:tracePt t="41737" x="3389313" y="1809750"/>
          <p14:tracePt t="41746" x="3389313" y="1825625"/>
          <p14:tracePt t="41755" x="3389313" y="1841500"/>
          <p14:tracePt t="41761" x="3389313" y="1865313"/>
          <p14:tracePt t="41770" x="3389313" y="1881188"/>
          <p14:tracePt t="41777" x="3397250" y="1898650"/>
          <p14:tracePt t="41786" x="3405188" y="1930400"/>
          <p14:tracePt t="41793" x="3413125" y="1954213"/>
          <p14:tracePt t="41801" x="3429000" y="1978025"/>
          <p14:tracePt t="41809" x="3452813" y="2009775"/>
          <p14:tracePt t="41818" x="3468688" y="2041525"/>
          <p14:tracePt t="41825" x="3492500" y="2073275"/>
          <p14:tracePt t="41834" x="3524250" y="2089150"/>
          <p14:tracePt t="41841" x="3548063" y="2120900"/>
          <p14:tracePt t="41851" x="3579813" y="2144713"/>
          <p14:tracePt t="41858" x="3595688" y="2152650"/>
          <p14:tracePt t="41865" x="3611563" y="2160588"/>
          <p14:tracePt t="41872" x="3635375" y="2168525"/>
          <p14:tracePt t="41882" x="3643313" y="2168525"/>
          <p14:tracePt t="41888" x="3660775" y="2168525"/>
          <p14:tracePt t="41898" x="3676650" y="2176463"/>
          <p14:tracePt t="41904" x="3684588" y="2176463"/>
          <p14:tracePt t="41912" x="3700463" y="2176463"/>
          <p14:tracePt t="41920" x="3716338" y="2176463"/>
          <p14:tracePt t="41928" x="3732213" y="2176463"/>
          <p14:tracePt t="41936" x="3748088" y="2176463"/>
          <p14:tracePt t="41944" x="3771900" y="2176463"/>
          <p14:tracePt t="41952" x="3787775" y="2176463"/>
          <p14:tracePt t="41960" x="3819525" y="2176463"/>
          <p14:tracePt t="41968" x="3843338" y="2176463"/>
          <p14:tracePt t="41976" x="3875088" y="2176463"/>
          <p14:tracePt t="41984" x="3898900" y="2176463"/>
          <p14:tracePt t="41992" x="3922713" y="2176463"/>
          <p14:tracePt t="42001" x="3938588" y="2176463"/>
          <p14:tracePt t="42008" x="3962400" y="2176463"/>
          <p14:tracePt t="42017" x="3994150" y="2168525"/>
          <p14:tracePt t="42024" x="4011613" y="2152650"/>
          <p14:tracePt t="42032" x="4027488" y="2136775"/>
          <p14:tracePt t="42040" x="4059238" y="2112963"/>
          <p14:tracePt t="42050" x="4075113" y="2089150"/>
          <p14:tracePt t="42057" x="4090988" y="2057400"/>
          <p14:tracePt t="42066" x="4098925" y="2033588"/>
          <p14:tracePt t="42072" x="4106863" y="2009775"/>
          <p14:tracePt t="42081" x="4114800" y="1985963"/>
          <p14:tracePt t="42089" x="4122738" y="1962150"/>
          <p14:tracePt t="42097" x="4122738" y="1946275"/>
          <p14:tracePt t="42104" x="4122738" y="1922463"/>
          <p14:tracePt t="42112" x="4122738" y="1906588"/>
          <p14:tracePt t="42120" x="4122738" y="1881188"/>
          <p14:tracePt t="42128" x="4122738" y="1873250"/>
          <p14:tracePt t="42136" x="4122738" y="1865313"/>
          <p14:tracePt t="42144" x="4114800" y="1849438"/>
          <p14:tracePt t="42160" x="4114800" y="1841500"/>
          <p14:tracePt t="42168" x="4106863" y="1841500"/>
          <p14:tracePt t="42648" x="4090988" y="1841500"/>
          <p14:tracePt t="42656" x="4075113" y="1841500"/>
          <p14:tracePt t="42664" x="4051300" y="1841500"/>
          <p14:tracePt t="42672" x="4019550" y="1841500"/>
          <p14:tracePt t="42680" x="4002088" y="1841500"/>
          <p14:tracePt t="42688" x="3978275" y="1841500"/>
          <p14:tracePt t="42696" x="3970338" y="1841500"/>
          <p14:tracePt t="42705" x="3962400" y="1841500"/>
          <p14:tracePt t="42713" x="3946525" y="1841500"/>
          <p14:tracePt t="42729" x="3938588" y="1841500"/>
          <p14:tracePt t="42754" x="3930650" y="1841500"/>
          <p14:tracePt t="42786" x="3930650" y="1833563"/>
          <p14:tracePt t="42793" x="3930650" y="1817688"/>
          <p14:tracePt t="42801" x="3930650" y="1801813"/>
          <p14:tracePt t="42809" x="3938588" y="1785938"/>
          <p14:tracePt t="42817" x="3946525" y="1778000"/>
          <p14:tracePt t="42825" x="3954463" y="1754188"/>
          <p14:tracePt t="42833" x="3962400" y="1738313"/>
          <p14:tracePt t="42841" x="3970338" y="1730375"/>
          <p14:tracePt t="42849" x="3970338" y="1722438"/>
          <p14:tracePt t="42857" x="3978275" y="1706563"/>
          <p14:tracePt t="42865" x="3986213" y="1698625"/>
          <p14:tracePt t="42873" x="3986213" y="1690688"/>
          <p14:tracePt t="42887" x="3994150" y="1690688"/>
          <p14:tracePt t="42890" x="3994150" y="1682750"/>
          <p14:tracePt t="42897" x="4002088" y="1682750"/>
          <p14:tracePt t="42905" x="4002088" y="1674813"/>
          <p14:tracePt t="42913" x="4011613" y="1674813"/>
          <p14:tracePt t="42922" x="4011613" y="1666875"/>
          <p14:tracePt t="43224" x="4019550" y="1666875"/>
          <p14:tracePt t="43330" x="4011613" y="1674813"/>
          <p14:tracePt t="43337" x="4011613" y="1682750"/>
          <p14:tracePt t="43352" x="4002088" y="1698625"/>
          <p14:tracePt t="43368" x="4002088" y="1706563"/>
          <p14:tracePt t="43376" x="4002088" y="1714500"/>
          <p14:tracePt t="43384" x="3994150" y="1722438"/>
          <p14:tracePt t="43392" x="3986213" y="1730375"/>
          <p14:tracePt t="43400" x="3986213" y="1738313"/>
          <p14:tracePt t="43408" x="3986213" y="1746250"/>
          <p14:tracePt t="43416" x="3986213" y="1754188"/>
          <p14:tracePt t="43432" x="3986213" y="1762125"/>
          <p14:tracePt t="43441" x="3986213" y="1770063"/>
          <p14:tracePt t="43507" x="3994150" y="1770063"/>
          <p14:tracePt t="43520" x="4011613" y="1770063"/>
          <p14:tracePt t="43528" x="4035425" y="1754188"/>
          <p14:tracePt t="43536" x="4051300" y="1746250"/>
          <p14:tracePt t="43544" x="4083050" y="1730375"/>
          <p14:tracePt t="43552" x="4098925" y="1714500"/>
          <p14:tracePt t="43560" x="4114800" y="1698625"/>
          <p14:tracePt t="43568" x="4138613" y="1682750"/>
          <p14:tracePt t="43576" x="4154488" y="1666875"/>
          <p14:tracePt t="43584" x="4170363" y="1643063"/>
          <p14:tracePt t="43592" x="4186238" y="1627188"/>
          <p14:tracePt t="43600" x="4186238" y="1603375"/>
          <p14:tracePt t="43608" x="4194175" y="1587500"/>
          <p14:tracePt t="43616" x="4202113" y="1571625"/>
          <p14:tracePt t="43625" x="4202113" y="1555750"/>
          <p14:tracePt t="43632" x="4202113" y="1538288"/>
          <p14:tracePt t="43640" x="4202113" y="1530350"/>
          <p14:tracePt t="43648" x="4202113" y="1522413"/>
          <p14:tracePt t="43656" x="4194175" y="1514475"/>
          <p14:tracePt t="43664" x="4186238" y="1514475"/>
          <p14:tracePt t="43673" x="4178300" y="1506538"/>
          <p14:tracePt t="43680" x="4170363" y="1498600"/>
          <p14:tracePt t="43690" x="4162425" y="1498600"/>
          <p14:tracePt t="43696" x="4146550" y="1498600"/>
          <p14:tracePt t="43704" x="4138613" y="1498600"/>
          <p14:tracePt t="43712" x="4122738" y="1498600"/>
          <p14:tracePt t="43720" x="4106863" y="1498600"/>
          <p14:tracePt t="43728" x="4090988" y="1498600"/>
          <p14:tracePt t="43736" x="4067175" y="1498600"/>
          <p14:tracePt t="43744" x="4051300" y="1498600"/>
          <p14:tracePt t="43752" x="4035425" y="1498600"/>
          <p14:tracePt t="43760" x="4019550" y="1498600"/>
          <p14:tracePt t="43768" x="4002088" y="1498600"/>
          <p14:tracePt t="43776" x="3986213" y="1506538"/>
          <p14:tracePt t="43784" x="3962400" y="1514475"/>
          <p14:tracePt t="43793" x="3938588" y="1522413"/>
          <p14:tracePt t="43800" x="3930650" y="1538288"/>
          <p14:tracePt t="43809" x="3906838" y="1547813"/>
          <p14:tracePt t="43816" x="3890963" y="1563688"/>
          <p14:tracePt t="43824" x="3883025" y="1579563"/>
          <p14:tracePt t="43832" x="3867150" y="1587500"/>
          <p14:tracePt t="43841" x="3859213" y="1603375"/>
          <p14:tracePt t="43849" x="3851275" y="1627188"/>
          <p14:tracePt t="43857" x="3843338" y="1643063"/>
          <p14:tracePt t="43864" x="3843338" y="1658938"/>
          <p14:tracePt t="43874" x="3843338" y="1682750"/>
          <p14:tracePt t="43893" x="3859213" y="1722438"/>
          <p14:tracePt t="43896" x="3883025" y="1754188"/>
          <p14:tracePt t="43904" x="3898900" y="1770063"/>
          <p14:tracePt t="43912" x="3938588" y="1793875"/>
          <p14:tracePt t="43920" x="3970338" y="1809750"/>
          <p14:tracePt t="43928" x="4019550" y="1817688"/>
          <p14:tracePt t="43936" x="4067175" y="1817688"/>
          <p14:tracePt t="43944" x="4106863" y="1817688"/>
          <p14:tracePt t="43952" x="4154488" y="1817688"/>
          <p14:tracePt t="43960" x="4194175" y="1801813"/>
          <p14:tracePt t="43968" x="4241800" y="1778000"/>
          <p14:tracePt t="43976" x="4281488" y="1754188"/>
          <p14:tracePt t="43984" x="4321175" y="1722438"/>
          <p14:tracePt t="43993" x="4344988" y="1690688"/>
          <p14:tracePt t="44000" x="4370388" y="1666875"/>
          <p14:tracePt t="44009" x="4386263" y="1643063"/>
          <p14:tracePt t="44016" x="4386263" y="1619250"/>
          <p14:tracePt t="44025" x="4394200" y="1595438"/>
          <p14:tracePt t="44032" x="4394200" y="1571625"/>
          <p14:tracePt t="44041" x="4394200" y="1547813"/>
          <p14:tracePt t="44048" x="4386263" y="1522413"/>
          <p14:tracePt t="44056" x="4370388" y="1506538"/>
          <p14:tracePt t="44064" x="4362450" y="1490663"/>
          <p14:tracePt t="44072" x="4337050" y="1466850"/>
          <p14:tracePt t="44080" x="4329113" y="1458913"/>
          <p14:tracePt t="44088" x="4313238" y="1443038"/>
          <p14:tracePt t="44096" x="4289425" y="1435100"/>
          <p14:tracePt t="44104" x="4273550" y="1419225"/>
          <p14:tracePt t="44112" x="4257675" y="1419225"/>
          <p14:tracePt t="44120" x="4241800" y="1411288"/>
          <p14:tracePt t="44128" x="4217988" y="1395413"/>
          <p14:tracePt t="44136" x="4194175" y="1395413"/>
          <p14:tracePt t="44144" x="4154488" y="1387475"/>
          <p14:tracePt t="44152" x="4122738" y="1379538"/>
          <p14:tracePt t="44161" x="4090988" y="1371600"/>
          <p14:tracePt t="44168" x="4043363" y="1371600"/>
          <p14:tracePt t="44177" x="4011613" y="1371600"/>
          <p14:tracePt t="44184" x="3962400" y="1363663"/>
          <p14:tracePt t="44193" x="3922713" y="1363663"/>
          <p14:tracePt t="44200" x="3875088" y="1363663"/>
          <p14:tracePt t="44209" x="3827463" y="1363663"/>
          <p14:tracePt t="44216" x="3779838" y="1363663"/>
          <p14:tracePt t="44227" x="3732213" y="1363663"/>
          <p14:tracePt t="44233" x="3676650" y="1363663"/>
          <p14:tracePt t="44240" x="3627438" y="1363663"/>
          <p14:tracePt t="44248" x="3587750" y="1363663"/>
          <p14:tracePt t="44256" x="3540125" y="1371600"/>
          <p14:tracePt t="44264" x="3508375" y="1379538"/>
          <p14:tracePt t="44272" x="3484563" y="1379538"/>
          <p14:tracePt t="44280" x="3460750" y="1387475"/>
          <p14:tracePt t="44288" x="3436938" y="1403350"/>
          <p14:tracePt t="44296" x="3413125" y="1411288"/>
          <p14:tracePt t="44303" x="3397250" y="1419225"/>
          <p14:tracePt t="44312" x="3381375" y="1435100"/>
          <p14:tracePt t="44320" x="3365500" y="1435100"/>
          <p14:tracePt t="44329" x="3349625" y="1450975"/>
          <p14:tracePt t="44337" x="3325813" y="1450975"/>
          <p14:tracePt t="44346" x="3317875" y="1458913"/>
          <p14:tracePt t="44353" x="3300413" y="1474788"/>
          <p14:tracePt t="44363" x="3284538" y="1482725"/>
          <p14:tracePt t="44369" x="3268663" y="1498600"/>
          <p14:tracePt t="44379" x="3244850" y="1514475"/>
          <p14:tracePt t="44385" x="3221038" y="1530350"/>
          <p14:tracePt t="44396" x="3197225" y="1547813"/>
          <p14:tracePt t="44401" x="3173413" y="1571625"/>
          <p14:tracePt t="44412" x="3149600" y="1587500"/>
          <p14:tracePt t="44418" x="3125788" y="1611313"/>
          <p14:tracePt t="44426" x="3109913" y="1627188"/>
          <p14:tracePt t="44433" x="3094038" y="1651000"/>
          <p14:tracePt t="44441" x="3078163" y="1666875"/>
          <p14:tracePt t="44451" x="3070225" y="1698625"/>
          <p14:tracePt t="44458" x="3054350" y="1722438"/>
          <p14:tracePt t="44466" x="3038475" y="1754188"/>
          <p14:tracePt t="44473" x="3030538" y="1785938"/>
          <p14:tracePt t="44482" x="3006725" y="1817688"/>
          <p14:tracePt t="44489" x="2990850" y="1849438"/>
          <p14:tracePt t="44499" x="2990850" y="1873250"/>
          <p14:tracePt t="44504" x="2974975" y="1906588"/>
          <p14:tracePt t="44513" x="2957513" y="1946275"/>
          <p14:tracePt t="44520" x="2949575" y="1970088"/>
          <p14:tracePt t="44528" x="2933700" y="2017713"/>
          <p14:tracePt t="44536" x="2917825" y="2049463"/>
          <p14:tracePt t="44544" x="2917825" y="2081213"/>
          <p14:tracePt t="44552" x="2909888" y="2112963"/>
          <p14:tracePt t="44561" x="2901950" y="2144713"/>
          <p14:tracePt t="44568" x="2901950" y="2176463"/>
          <p14:tracePt t="44578" x="2901950" y="2200275"/>
          <p14:tracePt t="44584" x="2901950" y="2224088"/>
          <p14:tracePt t="44592" x="2909888" y="2249488"/>
          <p14:tracePt t="44600" x="2909888" y="2265363"/>
          <p14:tracePt t="44608" x="2917825" y="2289175"/>
          <p14:tracePt t="44616" x="2925763" y="2312988"/>
          <p14:tracePt t="44624" x="2933700" y="2328863"/>
          <p14:tracePt t="44632" x="2957513" y="2352675"/>
          <p14:tracePt t="44640" x="2957513" y="2368550"/>
          <p14:tracePt t="44649" x="2974975" y="2384425"/>
          <p14:tracePt t="44656" x="2982913" y="2400300"/>
          <p14:tracePt t="44664" x="2998788" y="2416175"/>
          <p14:tracePt t="44672" x="3006725" y="2432050"/>
          <p14:tracePt t="44681" x="3022600" y="2447925"/>
          <p14:tracePt t="44688" x="3046413" y="2463800"/>
          <p14:tracePt t="44696" x="3062288" y="2487613"/>
          <p14:tracePt t="44704" x="3094038" y="2511425"/>
          <p14:tracePt t="44712" x="3125788" y="2535238"/>
          <p14:tracePt t="44720" x="3149600" y="2566988"/>
          <p14:tracePt t="44728" x="3189288" y="2584450"/>
          <p14:tracePt t="44736" x="3213100" y="2616200"/>
          <p14:tracePt t="44745" x="3252788" y="2640013"/>
          <p14:tracePt t="44752" x="3284538" y="2655888"/>
          <p14:tracePt t="44762" x="3308350" y="2679700"/>
          <p14:tracePt t="44768" x="3333750" y="2703513"/>
          <p14:tracePt t="44777" x="3365500" y="2711450"/>
          <p14:tracePt t="44785" x="3381375" y="2727325"/>
          <p14:tracePt t="44793" x="3405188" y="2735263"/>
          <p14:tracePt t="44800" x="3436938" y="2751138"/>
          <p14:tracePt t="44808" x="3452813" y="2759075"/>
          <p14:tracePt t="44816" x="3476625" y="2767013"/>
          <p14:tracePt t="44824" x="3500438" y="2774950"/>
          <p14:tracePt t="44833" x="3516313" y="2782888"/>
          <p14:tracePt t="44840" x="3540125" y="2782888"/>
          <p14:tracePt t="44849" x="3571875" y="2782888"/>
          <p14:tracePt t="44856" x="3595688" y="2782888"/>
          <p14:tracePt t="44865" x="3627438" y="2782888"/>
          <p14:tracePt t="44872" x="3676650" y="2782888"/>
          <p14:tracePt t="44882" x="3708400" y="2790825"/>
          <p14:tracePt t="44888" x="3748088" y="2790825"/>
          <p14:tracePt t="44897" x="3803650" y="2790825"/>
          <p14:tracePt t="44905" x="3859213" y="2790825"/>
          <p14:tracePt t="44913" x="3914775" y="2790825"/>
          <p14:tracePt t="44921" x="3962400" y="2782888"/>
          <p14:tracePt t="44929" x="4027488" y="2759075"/>
          <p14:tracePt t="44936" x="4090988" y="2727325"/>
          <p14:tracePt t="44947" x="4162425" y="2695575"/>
          <p14:tracePt t="44953" x="4217988" y="2655888"/>
          <p14:tracePt t="44961" x="4281488" y="2616200"/>
          <p14:tracePt t="44969" x="4352925" y="2566988"/>
          <p14:tracePt t="44976" x="4402138" y="2535238"/>
          <p14:tracePt t="44985" x="4449763" y="2495550"/>
          <p14:tracePt t="44993" x="4481513" y="2455863"/>
          <p14:tracePt t="45001" x="4513263" y="2408238"/>
          <p14:tracePt t="45008" x="4545013" y="2352675"/>
          <p14:tracePt t="45016" x="4568825" y="2297113"/>
          <p14:tracePt t="45024" x="4584700" y="2249488"/>
          <p14:tracePt t="45032" x="4584700" y="2184400"/>
          <p14:tracePt t="45040" x="4584700" y="2144713"/>
          <p14:tracePt t="45048" x="4584700" y="2081213"/>
          <p14:tracePt t="45056" x="4584700" y="2025650"/>
          <p14:tracePt t="45064" x="4568825" y="1970088"/>
          <p14:tracePt t="45072" x="4552950" y="1922463"/>
          <p14:tracePt t="45081" x="4529138" y="1873250"/>
          <p14:tracePt t="45089" x="4513263" y="1833563"/>
          <p14:tracePt t="45098" x="4489450" y="1801813"/>
          <p14:tracePt t="45105" x="4465638" y="1762125"/>
          <p14:tracePt t="45114" x="4441825" y="1722438"/>
          <p14:tracePt t="45121" x="4402138" y="1682750"/>
          <p14:tracePt t="45130" x="4362450" y="1658938"/>
          <p14:tracePt t="45137" x="4329113" y="1635125"/>
          <p14:tracePt t="45145" x="4289425" y="1603375"/>
          <p14:tracePt t="45153" x="4249738" y="1587500"/>
          <p14:tracePt t="45160" x="4217988" y="1571625"/>
          <p14:tracePt t="45169" x="4170363" y="1547813"/>
          <p14:tracePt t="45176" x="4138613" y="1547813"/>
          <p14:tracePt t="45185" x="4090988" y="1538288"/>
          <p14:tracePt t="45193" x="4043363" y="1530350"/>
          <p14:tracePt t="45201" x="4002088" y="1514475"/>
          <p14:tracePt t="45208" x="3946525" y="1506538"/>
          <p14:tracePt t="45217" x="3898900" y="1490663"/>
          <p14:tracePt t="45224" x="3843338" y="1482725"/>
          <p14:tracePt t="45233" x="3803650" y="1474788"/>
          <p14:tracePt t="45240" x="3763963" y="1466850"/>
          <p14:tracePt t="45248" x="3732213" y="1466850"/>
          <p14:tracePt t="45256" x="3700463" y="1466850"/>
          <p14:tracePt t="45265" x="3668713" y="1466850"/>
          <p14:tracePt t="45272" x="3651250" y="1466850"/>
          <p14:tracePt t="45281" x="3635375" y="1466850"/>
          <p14:tracePt t="45289" x="3611563" y="1466850"/>
          <p14:tracePt t="45299" x="3595688" y="1474788"/>
          <p14:tracePt t="45304" x="3571875" y="1490663"/>
          <p14:tracePt t="45314" x="3556000" y="1506538"/>
          <p14:tracePt t="45320" x="3516313" y="1538288"/>
          <p14:tracePt t="45328" x="3492500" y="1563688"/>
          <p14:tracePt t="45336" x="3468688" y="1603375"/>
          <p14:tracePt t="45344" x="3444875" y="1643063"/>
          <p14:tracePt t="45352" x="3421063" y="1682750"/>
          <p14:tracePt t="45360" x="3397250" y="1730375"/>
          <p14:tracePt t="45368" x="3365500" y="1778000"/>
          <p14:tracePt t="45375" x="3341688" y="1809750"/>
          <p14:tracePt t="45384" x="3317875" y="1857375"/>
          <p14:tracePt t="45392" x="3292475" y="1898650"/>
          <p14:tracePt t="45400" x="3260725" y="1946275"/>
          <p14:tracePt t="45407" x="3244850" y="1993900"/>
          <p14:tracePt t="45416" x="3221038" y="2025650"/>
          <p14:tracePt t="45424" x="3213100" y="2073275"/>
          <p14:tracePt t="45432" x="3197225" y="2112963"/>
          <p14:tracePt t="45440" x="3181350" y="2136775"/>
          <p14:tracePt t="45448" x="3165475" y="2160588"/>
          <p14:tracePt t="45456" x="3165475" y="2184400"/>
          <p14:tracePt t="45467" x="3149600" y="2216150"/>
          <p14:tracePt t="45473" x="3141663" y="2241550"/>
          <p14:tracePt t="45483" x="3141663" y="2257425"/>
          <p14:tracePt t="45489" x="3133725" y="2265363"/>
          <p14:tracePt t="45497" x="3133725" y="2281238"/>
          <p14:tracePt t="45505" x="3133725" y="2297113"/>
          <p14:tracePt t="45513" x="3133725" y="2320925"/>
          <p14:tracePt t="45522" x="3133725" y="2336800"/>
          <p14:tracePt t="45528" x="3133725" y="2352675"/>
          <p14:tracePt t="45536" x="3133725" y="2368550"/>
          <p14:tracePt t="45544" x="3133725" y="2384425"/>
          <p14:tracePt t="45552" x="3133725" y="2408238"/>
          <p14:tracePt t="45560" x="3133725" y="2424113"/>
          <p14:tracePt t="45568" x="3141663" y="2447925"/>
          <p14:tracePt t="45576" x="3149600" y="2471738"/>
          <p14:tracePt t="45584" x="3157538" y="2495550"/>
          <p14:tracePt t="45592" x="3165475" y="2519363"/>
          <p14:tracePt t="45601" x="3181350" y="2559050"/>
          <p14:tracePt t="45608" x="3189288" y="2584450"/>
          <p14:tracePt t="45616" x="3197225" y="2608263"/>
          <p14:tracePt t="45624" x="3205163" y="2640013"/>
          <p14:tracePt t="45632" x="3213100" y="2663825"/>
          <p14:tracePt t="45640" x="3228975" y="2695575"/>
          <p14:tracePt t="45649" x="3236913" y="2711450"/>
          <p14:tracePt t="45656" x="3252788" y="2743200"/>
          <p14:tracePt t="45666" x="3260725" y="2759075"/>
          <p14:tracePt t="45672" x="3284538" y="2798763"/>
          <p14:tracePt t="45681" x="3292475" y="2814638"/>
          <p14:tracePt t="45688" x="3300413" y="2838450"/>
          <p14:tracePt t="45696" x="3325813" y="2854325"/>
          <p14:tracePt t="45704" x="3333750" y="2878138"/>
          <p14:tracePt t="45712" x="3349625" y="2894013"/>
          <p14:tracePt t="45720" x="3349625" y="2909888"/>
          <p14:tracePt t="45728" x="3357563" y="2927350"/>
          <p14:tracePt t="45736" x="3365500" y="2943225"/>
          <p14:tracePt t="45744" x="3373438" y="2967038"/>
          <p14:tracePt t="45752" x="3373438" y="2982913"/>
          <p14:tracePt t="45760" x="3373438" y="2998788"/>
          <p14:tracePt t="45768" x="3381375" y="3022600"/>
          <p14:tracePt t="45776" x="3389313" y="3038475"/>
          <p14:tracePt t="45785" x="3397250" y="3054350"/>
          <p14:tracePt t="45792" x="3397250" y="3086100"/>
          <p14:tracePt t="45800" x="3397250" y="3101975"/>
          <p14:tracePt t="45808" x="3405188" y="3117850"/>
          <p14:tracePt t="45816" x="3413125" y="3133725"/>
          <p14:tracePt t="45824" x="3413125" y="3149600"/>
          <p14:tracePt t="45833" x="3413125" y="3165475"/>
          <p14:tracePt t="45840" x="3421063" y="3181350"/>
          <p14:tracePt t="45850" x="3429000" y="3189288"/>
          <p14:tracePt t="45856" x="3436938" y="3205163"/>
          <p14:tracePt t="45864" x="3436938" y="3213100"/>
          <p14:tracePt t="45872" x="3436938" y="3228975"/>
          <p14:tracePt t="45880" x="3436938" y="3236913"/>
          <p14:tracePt t="45888" x="3436938" y="3244850"/>
          <p14:tracePt t="45896" x="3436938" y="3262313"/>
          <p14:tracePt t="45904" x="3436938" y="3270250"/>
          <p14:tracePt t="45912" x="3429000" y="3278188"/>
          <p14:tracePt t="45920" x="3429000" y="3286125"/>
          <p14:tracePt t="45929" x="3421063" y="3294063"/>
          <p14:tracePt t="45936" x="3413125" y="3302000"/>
          <p14:tracePt t="45944" x="3413125" y="3309938"/>
          <p14:tracePt t="45952" x="3405188" y="3325813"/>
          <p14:tracePt t="45960" x="3397250" y="3333750"/>
          <p14:tracePt t="45976" x="3397250" y="3349625"/>
          <p14:tracePt t="45984" x="3389313" y="3357563"/>
          <p14:tracePt t="45992" x="3389313" y="3365500"/>
          <p14:tracePt t="46008" x="3389313" y="3373438"/>
          <p14:tracePt t="46041" x="3389313" y="3381375"/>
          <p14:tracePt t="46073" x="3389313" y="3389313"/>
          <p14:tracePt t="46089" x="3389313" y="3397250"/>
          <p14:tracePt t="46464" x="3389313" y="3405188"/>
          <p14:tracePt t="46480" x="3389313" y="3413125"/>
          <p14:tracePt t="46498" x="3389313" y="3421063"/>
          <p14:tracePt t="46506" x="3389313" y="3429000"/>
          <p14:tracePt t="46513" x="3381375" y="3429000"/>
          <p14:tracePt t="46528" x="3373438" y="3436938"/>
          <p14:tracePt t="46544" x="3365500" y="3436938"/>
          <p14:tracePt t="46554" x="3365500" y="3444875"/>
          <p14:tracePt t="46826" x="3365500" y="3436938"/>
          <p14:tracePt t="46841" x="3365500" y="3429000"/>
          <p14:tracePt t="46849" x="3365500" y="3413125"/>
          <p14:tracePt t="46857" x="3357563" y="3397250"/>
          <p14:tracePt t="46866" x="3349625" y="3381375"/>
          <p14:tracePt t="46874" x="3349625" y="3357563"/>
          <p14:tracePt t="46891" x="3325813" y="3325813"/>
          <p14:tracePt t="46896" x="3317875" y="3309938"/>
          <p14:tracePt t="46906" x="3308350" y="3294063"/>
          <p14:tracePt t="46912" x="3300413" y="3270250"/>
          <p14:tracePt t="46922" x="3300413" y="3252788"/>
          <p14:tracePt t="46928" x="3292475" y="3236913"/>
          <p14:tracePt t="46937" x="3292475" y="3221038"/>
          <p14:tracePt t="46944" x="3292475" y="3205163"/>
          <p14:tracePt t="46952" x="3292475" y="3189288"/>
          <p14:tracePt t="46960" x="3292475" y="3181350"/>
          <p14:tracePt t="46976" x="3292475" y="3165475"/>
          <p14:tracePt t="46993" x="3292475" y="3157538"/>
          <p14:tracePt t="47009" x="3300413" y="3157538"/>
          <p14:tracePt t="47073" x="3300413" y="3173413"/>
          <p14:tracePt t="47081" x="3300413" y="3189288"/>
          <p14:tracePt t="47091" x="3300413" y="3205163"/>
          <p14:tracePt t="47098" x="3300413" y="3221038"/>
          <p14:tracePt t="47109" x="3300413" y="3244850"/>
          <p14:tracePt t="47113" x="3300413" y="3262313"/>
          <p14:tracePt t="47121" x="3300413" y="3278188"/>
          <p14:tracePt t="47129" x="3300413" y="3294063"/>
          <p14:tracePt t="47137" x="3300413" y="3302000"/>
          <p14:tracePt t="47146" x="3300413" y="3317875"/>
          <p14:tracePt t="47154" x="3300413" y="3333750"/>
          <p14:tracePt t="47163" x="3300413" y="3341688"/>
          <p14:tracePt t="47169" x="3300413" y="3349625"/>
          <p14:tracePt t="47178" x="3300413" y="3357563"/>
          <p14:tracePt t="47185" x="3300413" y="3365500"/>
          <p14:tracePt t="47193" x="3300413" y="3373438"/>
          <p14:tracePt t="47209" x="3300413" y="3381375"/>
          <p14:tracePt t="47217" x="3308350" y="3381375"/>
          <p14:tracePt t="47249" x="3317875" y="3381375"/>
          <p14:tracePt t="47273" x="3317875" y="3389313"/>
          <p14:tracePt t="47280" x="3325813" y="3389313"/>
          <p14:tracePt t="47288" x="3333750" y="3389313"/>
          <p14:tracePt t="47304" x="3341688" y="3389313"/>
          <p14:tracePt t="47312" x="3349625" y="3397250"/>
          <p14:tracePt t="47320" x="3357563" y="3405188"/>
          <p14:tracePt t="47329" x="3365500" y="3405188"/>
          <p14:tracePt t="47337" x="3365500" y="3413125"/>
          <p14:tracePt t="47466" x="3365500" y="3421063"/>
          <p14:tracePt t="47480" x="3365500" y="3429000"/>
          <p14:tracePt t="47488" x="3365500" y="3436938"/>
          <p14:tracePt t="47504" x="3365500" y="3444875"/>
          <p14:tracePt t="47520" x="3365500" y="3452813"/>
          <p14:tracePt t="47536" x="3373438" y="3452813"/>
          <p14:tracePt t="47801" x="3373438" y="3460750"/>
          <p14:tracePt t="47817" x="3389313" y="3468688"/>
          <p14:tracePt t="47833" x="3389313" y="3476625"/>
          <p14:tracePt t="47849" x="3389313" y="3484563"/>
          <p14:tracePt t="47858" x="3389313" y="3492500"/>
          <p14:tracePt t="47897" x="3389313" y="3500438"/>
          <p14:tracePt t="48321" x="3389313" y="3508375"/>
          <p14:tracePt t="48353" x="3389313" y="3516313"/>
          <p14:tracePt t="48784" x="3389313" y="3524250"/>
          <p14:tracePt t="48800" x="3389313" y="3532188"/>
          <p14:tracePt t="49130" x="3397250" y="3532188"/>
          <p14:tracePt t="49146" x="3413125" y="3532188"/>
          <p14:tracePt t="49154" x="3429000" y="3532188"/>
          <p14:tracePt t="49161" x="3444875" y="3532188"/>
          <p14:tracePt t="49169" x="3468688" y="3532188"/>
          <p14:tracePt t="49177" x="3492500" y="3532188"/>
          <p14:tracePt t="49185" x="3516313" y="3532188"/>
          <p14:tracePt t="49193" x="3540125" y="3532188"/>
          <p14:tracePt t="49202" x="3563938" y="3532188"/>
          <p14:tracePt t="49209" x="3579813" y="3532188"/>
          <p14:tracePt t="49219" x="3595688" y="3532188"/>
          <p14:tracePt t="49225" x="3611563" y="3532188"/>
          <p14:tracePt t="49235" x="3627438" y="3532188"/>
          <p14:tracePt t="49242" x="3643313" y="3532188"/>
          <p14:tracePt t="49252" x="3660775" y="3532188"/>
          <p14:tracePt t="49257" x="3676650" y="3532188"/>
          <p14:tracePt t="49268" x="3692525" y="3532188"/>
          <p14:tracePt t="49273" x="3716338" y="3524250"/>
          <p14:tracePt t="49281" x="3740150" y="3516313"/>
          <p14:tracePt t="49289" x="3763963" y="3516313"/>
          <p14:tracePt t="49298" x="3803650" y="3508375"/>
          <p14:tracePt t="49307" x="3835400" y="3500438"/>
          <p14:tracePt t="49313" x="3867150" y="3500438"/>
          <p14:tracePt t="49322" x="3914775" y="3492500"/>
          <p14:tracePt t="49329" x="3954463" y="3492500"/>
          <p14:tracePt t="49339" x="3994150" y="3484563"/>
          <p14:tracePt t="49346" x="4035425" y="3476625"/>
          <p14:tracePt t="49353" x="4083050" y="3468688"/>
          <p14:tracePt t="49361" x="4122738" y="3460750"/>
          <p14:tracePt t="49370" x="4162425" y="3444875"/>
          <p14:tracePt t="49377" x="4217988" y="3429000"/>
          <p14:tracePt t="49386" x="4265613" y="3421063"/>
          <p14:tracePt t="49393" x="4321175" y="3405188"/>
          <p14:tracePt t="49403" x="4378325" y="3397250"/>
          <p14:tracePt t="49409" x="4433888" y="3365500"/>
          <p14:tracePt t="49420" x="4497388" y="3349625"/>
          <p14:tracePt t="49426" x="4568825" y="3325813"/>
          <p14:tracePt t="49437" x="4624388" y="3302000"/>
          <p14:tracePt t="49443" x="4664075" y="3286125"/>
          <p14:tracePt t="49450" x="4721225" y="3270250"/>
          <p14:tracePt t="49458" x="4768850" y="3244850"/>
          <p14:tracePt t="49465" x="4808538" y="3236913"/>
          <p14:tracePt t="49472" x="4848225" y="3228975"/>
          <p14:tracePt t="49480" x="4879975" y="3213100"/>
          <p14:tracePt t="49489" x="4903788" y="3205163"/>
          <p14:tracePt t="49496" x="4919663" y="3197225"/>
          <p14:tracePt t="49505" x="4935538" y="3181350"/>
          <p14:tracePt t="49512" x="4959350" y="3173413"/>
          <p14:tracePt t="49520" x="4975225" y="3157538"/>
          <p14:tracePt t="49528" x="4999038" y="3141663"/>
          <p14:tracePt t="49536" x="5014913" y="3125788"/>
          <p14:tracePt t="49544" x="5056188" y="3101975"/>
          <p14:tracePt t="49552" x="5072063" y="3086100"/>
          <p14:tracePt t="49560" x="5103813" y="3062288"/>
          <p14:tracePt t="49569" x="5135563" y="3046413"/>
          <p14:tracePt t="49576" x="5159375" y="3030538"/>
          <p14:tracePt t="49585" x="5183188" y="3022600"/>
          <p14:tracePt t="49593" x="5207000" y="3006725"/>
          <p14:tracePt t="49602" x="5222875" y="3006725"/>
          <p14:tracePt t="49608" x="5238750" y="2990850"/>
          <p14:tracePt t="49619" x="5254625" y="2982913"/>
          <p14:tracePt t="49625" x="5278438" y="2967038"/>
          <p14:tracePt t="49633" x="5302250" y="2951163"/>
          <p14:tracePt t="49640" x="5334000" y="2935288"/>
          <p14:tracePt t="49648" x="5357813" y="2919413"/>
          <p14:tracePt t="49656" x="5397500" y="2894013"/>
          <p14:tracePt t="49664" x="5422900" y="2886075"/>
          <p14:tracePt t="49672" x="5454650" y="2870200"/>
          <p14:tracePt t="49680" x="5486400" y="2854325"/>
          <p14:tracePt t="49688" x="5510213" y="2846388"/>
          <p14:tracePt t="49695" x="5534025" y="2838450"/>
          <p14:tracePt t="49704" x="5557838" y="2822575"/>
          <p14:tracePt t="49712" x="5573713" y="2822575"/>
          <p14:tracePt t="49720" x="5581650" y="2814638"/>
          <p14:tracePt t="49729" x="5597525" y="2806700"/>
          <p14:tracePt t="49737" x="5605463" y="2806700"/>
          <p14:tracePt t="49745" x="5613400" y="2790825"/>
          <p14:tracePt t="49754" x="5629275" y="2782888"/>
          <p14:tracePt t="49761" x="5637213" y="2767013"/>
          <p14:tracePt t="49770" x="5645150" y="2767013"/>
          <p14:tracePt t="49777" x="5645150" y="2759075"/>
          <p14:tracePt t="49787" x="5653088" y="2743200"/>
          <p14:tracePt t="49793" x="5661025" y="2743200"/>
          <p14:tracePt t="49803" x="5661025" y="2735263"/>
          <p14:tracePt t="49809" x="5661025" y="2727325"/>
          <p14:tracePt t="49825" x="5668963" y="2719388"/>
          <p14:tracePt t="49849" x="5668963" y="2711450"/>
          <p14:tracePt t="49881" x="5676900" y="2711450"/>
          <p14:tracePt t="50074" x="5684838" y="2711450"/>
          <p14:tracePt t="50089" x="5692775" y="2711450"/>
          <p14:tracePt t="50105" x="5692775" y="2703513"/>
          <p14:tracePt t="50114" x="5700713" y="2703513"/>
          <p14:tracePt t="50122" x="5700713" y="2695575"/>
          <p14:tracePt t="50129" x="5708650" y="2695575"/>
          <p14:tracePt t="50139" x="5716588" y="2695575"/>
          <p14:tracePt t="50156" x="5724525" y="2695575"/>
          <p14:tracePt t="50170" x="5724525" y="2687638"/>
          <p14:tracePt t="50368" x="5708650" y="2687638"/>
          <p14:tracePt t="50376" x="5676900" y="2703513"/>
          <p14:tracePt t="50384" x="5653088" y="2711450"/>
          <p14:tracePt t="50392" x="5621338" y="2727325"/>
          <p14:tracePt t="50400" x="5557838" y="2751138"/>
          <p14:tracePt t="50408" x="5502275" y="2790825"/>
          <p14:tracePt t="50416" x="5446713" y="2814638"/>
          <p14:tracePt t="50424" x="5381625" y="2846388"/>
          <p14:tracePt t="50432" x="5318125" y="2878138"/>
          <p14:tracePt t="50440" x="5254625" y="2901950"/>
          <p14:tracePt t="50448" x="5183188" y="2927350"/>
          <p14:tracePt t="50456" x="5119688" y="2959100"/>
          <p14:tracePt t="50464" x="5056188" y="2982913"/>
          <p14:tracePt t="50472" x="4975225" y="3014663"/>
          <p14:tracePt t="50480" x="4911725" y="3038475"/>
          <p14:tracePt t="50488" x="4832350" y="3062288"/>
          <p14:tracePt t="50496" x="4760913" y="3086100"/>
          <p14:tracePt t="50504" x="4687888" y="3109913"/>
          <p14:tracePt t="50512" x="4624388" y="3125788"/>
          <p14:tracePt t="50521" x="4552950" y="3157538"/>
          <p14:tracePt t="50528" x="4473575" y="3181350"/>
          <p14:tracePt t="50536" x="4410075" y="3205163"/>
          <p14:tracePt t="50544" x="4344988" y="3228975"/>
          <p14:tracePt t="50552" x="4273550" y="3262313"/>
          <p14:tracePt t="50560" x="4210050" y="3286125"/>
          <p14:tracePt t="50568" x="4138613" y="3325813"/>
          <p14:tracePt t="50576" x="4075113" y="3349625"/>
          <p14:tracePt t="50584" x="4019550" y="3381375"/>
          <p14:tracePt t="50592" x="3962400" y="3397250"/>
          <p14:tracePt t="50600" x="3914775" y="3421063"/>
          <p14:tracePt t="50608" x="3859213" y="3436938"/>
          <p14:tracePt t="50616" x="3819525" y="3452813"/>
          <p14:tracePt t="50624" x="3779838" y="3476625"/>
          <p14:tracePt t="50632" x="3748088" y="3476625"/>
          <p14:tracePt t="50640" x="3700463" y="3492500"/>
          <p14:tracePt t="50648" x="3660775" y="3508375"/>
          <p14:tracePt t="50656" x="3619500" y="3516313"/>
          <p14:tracePt t="50664" x="3587750" y="3524250"/>
          <p14:tracePt t="50672" x="3540125" y="3532188"/>
          <p14:tracePt t="50680" x="3508375" y="3540125"/>
          <p14:tracePt t="50689" x="3460750" y="3548063"/>
          <p14:tracePt t="50696" x="3436938" y="3556000"/>
          <p14:tracePt t="50704" x="3381375" y="3571875"/>
          <p14:tracePt t="50712" x="3357563" y="3571875"/>
          <p14:tracePt t="50720" x="3308350" y="3587750"/>
          <p14:tracePt t="50728" x="3284538" y="3595688"/>
          <p14:tracePt t="50736" x="3252788" y="3613150"/>
          <p14:tracePt t="50744" x="3236913" y="3621088"/>
          <p14:tracePt t="50752" x="3205163" y="3629025"/>
          <p14:tracePt t="50760" x="3189288" y="3636963"/>
          <p14:tracePt t="50768" x="3181350" y="3636963"/>
          <p14:tracePt t="50776" x="3173413" y="3636963"/>
          <p14:tracePt t="50872" x="3181350" y="3636963"/>
          <p14:tracePt t="50880" x="3189288" y="3636963"/>
          <p14:tracePt t="50888" x="3197225" y="3636963"/>
          <p14:tracePt t="50896" x="3205163" y="3636963"/>
          <p14:tracePt t="50904" x="3221038" y="3636963"/>
          <p14:tracePt t="50912" x="3252788" y="3636963"/>
          <p14:tracePt t="50920" x="3300413" y="3636963"/>
          <p14:tracePt t="50928" x="3341688" y="3636963"/>
          <p14:tracePt t="50936" x="3397250" y="3636963"/>
          <p14:tracePt t="50944" x="3452813" y="3629025"/>
          <p14:tracePt t="50952" x="3508375" y="3613150"/>
          <p14:tracePt t="50960" x="3563938" y="3605213"/>
          <p14:tracePt t="50968" x="3619500" y="3587750"/>
          <p14:tracePt t="50976" x="3676650" y="3571875"/>
          <p14:tracePt t="50984" x="3732213" y="3548063"/>
          <p14:tracePt t="50992" x="3787775" y="3532188"/>
          <p14:tracePt t="51000" x="3843338" y="3508375"/>
          <p14:tracePt t="51008" x="3890963" y="3492500"/>
          <p14:tracePt t="51016" x="3946525" y="3476625"/>
          <p14:tracePt t="51024" x="4019550" y="3436938"/>
          <p14:tracePt t="51032" x="4075113" y="3413125"/>
          <p14:tracePt t="51040" x="4138613" y="3381375"/>
          <p14:tracePt t="51048" x="4194175" y="3349625"/>
          <p14:tracePt t="51057" x="4257675" y="3325813"/>
          <p14:tracePt t="51064" x="4313238" y="3302000"/>
          <p14:tracePt t="51071" x="4362450" y="3286125"/>
          <p14:tracePt t="51080" x="4394200" y="3270250"/>
          <p14:tracePt t="51087" x="4418013" y="3252788"/>
          <p14:tracePt t="51096" x="4457700" y="3236913"/>
          <p14:tracePt t="51104" x="4481513" y="3221038"/>
          <p14:tracePt t="51112" x="4513263" y="3205163"/>
          <p14:tracePt t="51119" x="4537075" y="3189288"/>
          <p14:tracePt t="51128" x="4576763" y="3165475"/>
          <p14:tracePt t="51136" x="4600575" y="3149600"/>
          <p14:tracePt t="51144" x="4640263" y="3125788"/>
          <p14:tracePt t="51151" x="4664075" y="3109913"/>
          <p14:tracePt t="51160" x="4705350" y="3086100"/>
          <p14:tracePt t="51168" x="4752975" y="3062288"/>
          <p14:tracePt t="51176" x="4800600" y="3038475"/>
          <p14:tracePt t="51184" x="4848225" y="3014663"/>
          <p14:tracePt t="51192" x="4887913" y="2990850"/>
          <p14:tracePt t="51200" x="4951413" y="2974975"/>
          <p14:tracePt t="51208" x="4991100" y="2951163"/>
          <p14:tracePt t="51216" x="5038725" y="2935288"/>
          <p14:tracePt t="51224" x="5080000" y="2919413"/>
          <p14:tracePt t="51232" x="5111750" y="2909888"/>
          <p14:tracePt t="51240" x="5151438" y="2894013"/>
          <p14:tracePt t="51248" x="5175250" y="2878138"/>
          <p14:tracePt t="51256" x="5199063" y="2870200"/>
          <p14:tracePt t="51264" x="5222875" y="2862263"/>
          <p14:tracePt t="51272" x="5246688" y="2854325"/>
          <p14:tracePt t="51280" x="5262563" y="2846388"/>
          <p14:tracePt t="51288" x="5286375" y="2838450"/>
          <p14:tracePt t="51296" x="5302250" y="2830513"/>
          <p14:tracePt t="51304" x="5334000" y="2814638"/>
          <p14:tracePt t="51312" x="5357813" y="2814638"/>
          <p14:tracePt t="51320" x="5397500" y="2806700"/>
          <p14:tracePt t="51328" x="5430838" y="2798763"/>
          <p14:tracePt t="51336" x="5454650" y="2798763"/>
          <p14:tracePt t="51344" x="5478463" y="2790825"/>
          <p14:tracePt t="51352" x="5502275" y="2782888"/>
          <p14:tracePt t="51360" x="5526088" y="2782888"/>
          <p14:tracePt t="51368" x="5549900" y="2767013"/>
          <p14:tracePt t="51376" x="5565775" y="2759075"/>
          <p14:tracePt t="51384" x="5581650" y="2759075"/>
          <p14:tracePt t="51392" x="5589588" y="2751138"/>
          <p14:tracePt t="51400" x="5613400" y="2735263"/>
          <p14:tracePt t="51408" x="5621338" y="2735263"/>
          <p14:tracePt t="51416" x="5629275" y="2719388"/>
          <p14:tracePt t="51424" x="5645150" y="2719388"/>
          <p14:tracePt t="51432" x="5653088" y="2703513"/>
          <p14:tracePt t="51440" x="5668963" y="2703513"/>
          <p14:tracePt t="51448" x="5676900" y="2695575"/>
          <p14:tracePt t="51456" x="5684838" y="2687638"/>
          <p14:tracePt t="51464" x="5692775" y="2687638"/>
          <p14:tracePt t="51472" x="5700713" y="2687638"/>
          <p14:tracePt t="51480" x="5716588" y="2687638"/>
          <p14:tracePt t="51488" x="5724525" y="2687638"/>
          <p14:tracePt t="51496" x="5740400" y="2687638"/>
          <p14:tracePt t="51504" x="5749925" y="2687638"/>
          <p14:tracePt t="51512" x="5757863" y="2679700"/>
          <p14:tracePt t="51520" x="5773738" y="2679700"/>
          <p14:tracePt t="51528" x="5781675" y="2671763"/>
          <p14:tracePt t="51544" x="5789613" y="2671763"/>
          <p14:tracePt t="51552" x="5789613" y="2663825"/>
          <p14:tracePt t="51592" x="5789613" y="2655888"/>
          <p14:tracePt t="51608" x="5781675" y="2655888"/>
          <p14:tracePt t="51624" x="5773738" y="2655888"/>
          <p14:tracePt t="51640" x="5765800" y="2655888"/>
          <p14:tracePt t="51648" x="5749925" y="2655888"/>
          <p14:tracePt t="51656" x="5740400" y="2655888"/>
          <p14:tracePt t="51664" x="5716588" y="2663825"/>
          <p14:tracePt t="51672" x="5692775" y="2671763"/>
          <p14:tracePt t="51680" x="5661025" y="2679700"/>
          <p14:tracePt t="51688" x="5629275" y="2695575"/>
          <p14:tracePt t="51696" x="5581650" y="2719388"/>
          <p14:tracePt t="51704" x="5526088" y="2735263"/>
          <p14:tracePt t="51712" x="5470525" y="2751138"/>
          <p14:tracePt t="51720" x="5414963" y="2767013"/>
          <p14:tracePt t="51728" x="5349875" y="2782888"/>
          <p14:tracePt t="51736" x="5270500" y="2798763"/>
          <p14:tracePt t="51744" x="5183188" y="2814638"/>
          <p14:tracePt t="51752" x="5111750" y="2838450"/>
          <p14:tracePt t="51760" x="5030788" y="2854325"/>
          <p14:tracePt t="51768" x="4943475" y="2870200"/>
          <p14:tracePt t="51777" x="4856163" y="2886075"/>
          <p14:tracePt t="51784" x="4776788" y="2909888"/>
          <p14:tracePt t="51792" x="4705350" y="2927350"/>
          <p14:tracePt t="51800" x="4616450" y="2959100"/>
          <p14:tracePt t="51808" x="4552950" y="2967038"/>
          <p14:tracePt t="51816" x="4489450" y="2982913"/>
          <p14:tracePt t="51824" x="4433888" y="3006725"/>
          <p14:tracePt t="51832" x="4386263" y="3022600"/>
          <p14:tracePt t="51840" x="4337050" y="3038475"/>
          <p14:tracePt t="51848" x="4289425" y="3054350"/>
          <p14:tracePt t="51856" x="4265613" y="3054350"/>
          <p14:tracePt t="51864" x="4225925" y="3070225"/>
          <p14:tracePt t="51872" x="4178300" y="3086100"/>
          <p14:tracePt t="51880" x="4130675" y="3094038"/>
          <p14:tracePt t="51887" x="4083050" y="3109913"/>
          <p14:tracePt t="51896" x="4027488" y="3125788"/>
          <p14:tracePt t="51903" x="3970338" y="3141663"/>
          <p14:tracePt t="51912" x="3914775" y="3157538"/>
          <p14:tracePt t="51920" x="3867150" y="3181350"/>
          <p14:tracePt t="51928" x="3827463" y="3205163"/>
          <p14:tracePt t="51936" x="3763963" y="3228975"/>
          <p14:tracePt t="51947" x="3708400" y="3244850"/>
          <p14:tracePt t="51953" x="3668713" y="3262313"/>
          <p14:tracePt t="51964" x="3611563" y="3278188"/>
          <p14:tracePt t="51970" x="3563938" y="3294063"/>
          <p14:tracePt t="51978" x="3508375" y="3309938"/>
          <p14:tracePt t="51986" x="3452813" y="3325813"/>
          <p14:tracePt t="51994" x="3397250" y="3333750"/>
          <p14:tracePt t="52004" x="3341688" y="3349625"/>
          <p14:tracePt t="52009" x="3292475" y="3365500"/>
          <p14:tracePt t="52016" x="3252788" y="3389313"/>
          <p14:tracePt t="52024" x="3221038" y="3397250"/>
          <p14:tracePt t="52032" x="3181350" y="3413125"/>
          <p14:tracePt t="52040" x="3157538" y="3429000"/>
          <p14:tracePt t="52048" x="3133725" y="3444875"/>
          <p14:tracePt t="52056" x="3109913" y="3452813"/>
          <p14:tracePt t="52064" x="3086100" y="3468688"/>
          <p14:tracePt t="52080" x="3078163" y="3476625"/>
          <p14:tracePt t="52096" x="3078163" y="3484563"/>
          <p14:tracePt t="52104" x="3070225" y="3484563"/>
          <p14:tracePt t="52113" x="3070225" y="3492500"/>
          <p14:tracePt t="52202" x="3086100" y="3492500"/>
          <p14:tracePt t="52209" x="3101975" y="3492500"/>
          <p14:tracePt t="52217" x="3133725" y="3492500"/>
          <p14:tracePt t="52225" x="3173413" y="3492500"/>
          <p14:tracePt t="52234" x="3236913" y="3484563"/>
          <p14:tracePt t="52241" x="3300413" y="3468688"/>
          <p14:tracePt t="52249" x="3381375" y="3444875"/>
          <p14:tracePt t="52257" x="3468688" y="3421063"/>
          <p14:tracePt t="52266" x="3563938" y="3397250"/>
          <p14:tracePt t="52273" x="3660775" y="3373438"/>
          <p14:tracePt t="52283" x="3763963" y="3341688"/>
          <p14:tracePt t="52290" x="3867150" y="3309938"/>
          <p14:tracePt t="52300" x="3954463" y="3278188"/>
          <p14:tracePt t="52304" x="4051300" y="3236913"/>
          <p14:tracePt t="52313" x="4106863" y="3205163"/>
          <p14:tracePt t="52320" x="4178300" y="3165475"/>
          <p14:tracePt t="52329" x="4241800" y="3125788"/>
          <p14:tracePt t="52336" x="4313238" y="3094038"/>
          <p14:tracePt t="52344" x="4394200" y="3046413"/>
          <p14:tracePt t="52352" x="4441825" y="3014663"/>
          <p14:tracePt t="52360" x="4505325" y="2982913"/>
          <p14:tracePt t="52371" x="4560888" y="2951163"/>
          <p14:tracePt t="52377" x="4632325" y="2927350"/>
          <p14:tracePt t="52386" x="4687888" y="2909888"/>
          <p14:tracePt t="52393" x="4745038" y="2894013"/>
          <p14:tracePt t="52402" x="4792663" y="2878138"/>
          <p14:tracePt t="52410" x="4856163" y="2862263"/>
          <p14:tracePt t="52418" x="4911725" y="2854325"/>
          <p14:tracePt t="52424" x="4975225" y="2838450"/>
          <p14:tracePt t="52433" x="5022850" y="2830513"/>
          <p14:tracePt t="52440" x="5087938" y="2822575"/>
          <p14:tracePt t="52448" x="5143500" y="2806700"/>
          <p14:tracePt t="52456" x="5199063" y="2798763"/>
          <p14:tracePt t="52465" x="5254625" y="2790825"/>
          <p14:tracePt t="52472" x="5310188" y="2782888"/>
          <p14:tracePt t="52482" x="5349875" y="2767013"/>
          <p14:tracePt t="52488" x="5407025" y="2759075"/>
          <p14:tracePt t="52499" x="5454650" y="2751138"/>
          <p14:tracePt t="52504" x="5502275" y="2735263"/>
          <p14:tracePt t="52512" x="5534025" y="2727325"/>
          <p14:tracePt t="52520" x="5557838" y="2719388"/>
          <p14:tracePt t="52528" x="5581650" y="2719388"/>
          <p14:tracePt t="52536" x="5597525" y="2703513"/>
          <p14:tracePt t="52544" x="5613400" y="2703513"/>
          <p14:tracePt t="52552" x="5621338" y="2703513"/>
          <p14:tracePt t="52560" x="5629275" y="2695575"/>
          <p14:tracePt t="52569" x="5637213" y="2687638"/>
          <p14:tracePt t="52584" x="5645150" y="2679700"/>
          <p14:tracePt t="52592" x="5653088" y="2679700"/>
          <p14:tracePt t="52609" x="5661025" y="2671763"/>
          <p14:tracePt t="54290" x="5661025" y="2663825"/>
          <p14:tracePt t="54297" x="5653088" y="2624138"/>
          <p14:tracePt t="54306" x="5629275" y="2559050"/>
          <p14:tracePt t="54313" x="5605463" y="2471738"/>
          <p14:tracePt t="54322" x="5565775" y="2392363"/>
          <p14:tracePt t="54330" x="5534025" y="2305050"/>
          <p14:tracePt t="54337" x="5486400" y="2208213"/>
          <p14:tracePt t="54346" x="5446713" y="2112963"/>
          <p14:tracePt t="54353" x="5397500" y="2025650"/>
          <p14:tracePt t="54362" x="5357813" y="1946275"/>
          <p14:tracePt t="54369" x="5310188" y="1873250"/>
          <p14:tracePt t="54377" x="5278438" y="1793875"/>
          <p14:tracePt t="54384" x="5246688" y="1738313"/>
          <p14:tracePt t="54393" x="5222875" y="1674813"/>
          <p14:tracePt t="54400" x="5191125" y="1611313"/>
          <p14:tracePt t="54408" x="5151438" y="1555750"/>
          <p14:tracePt t="54416" x="5119688" y="1482725"/>
          <p14:tracePt t="54425" x="5087938" y="1427163"/>
          <p14:tracePt t="54432" x="5046663" y="1355725"/>
          <p14:tracePt t="54441" x="5006975" y="1300163"/>
          <p14:tracePt t="54448" x="4967288" y="1244600"/>
          <p14:tracePt t="54458" x="4927600" y="1195388"/>
          <p14:tracePt t="54464" x="4879975" y="1139825"/>
          <p14:tracePt t="54474" x="4840288" y="1092200"/>
          <p14:tracePt t="54480" x="4800600" y="1052513"/>
          <p14:tracePt t="54489" x="4768850" y="1036638"/>
          <p14:tracePt t="54497" x="4745038" y="1004888"/>
          <p14:tracePt t="54504" x="4713288" y="989013"/>
          <p14:tracePt t="54513" x="4695825" y="973138"/>
          <p14:tracePt t="54520" x="4679950" y="957263"/>
          <p14:tracePt t="54528" x="4664075" y="941388"/>
          <p14:tracePt t="54535" x="4648200" y="925513"/>
          <p14:tracePt t="54544" x="4632325" y="901700"/>
          <p14:tracePt t="54551" x="4624388" y="885825"/>
          <p14:tracePt t="54561" x="4608513" y="862013"/>
          <p14:tracePt t="54569" x="4600575" y="844550"/>
          <p14:tracePt t="54577" x="4584700" y="828675"/>
          <p14:tracePt t="54585" x="4584700" y="812800"/>
          <p14:tracePt t="54593" x="4576763" y="812800"/>
          <p14:tracePt t="54601" x="4576763" y="804863"/>
          <p14:tracePt t="54745" x="4576763" y="812800"/>
          <p14:tracePt t="54753" x="4576763" y="820738"/>
          <p14:tracePt t="54761" x="4576763" y="828675"/>
          <p14:tracePt t="54905" x="4576763" y="836613"/>
          <p14:tracePt t="54913" x="4576763" y="844550"/>
          <p14:tracePt t="54921" x="4584700" y="862013"/>
          <p14:tracePt t="54930" x="4600575" y="893763"/>
          <p14:tracePt t="54937" x="4616450" y="917575"/>
          <p14:tracePt t="54944" x="4632325" y="957263"/>
          <p14:tracePt t="54952" x="4664075" y="989013"/>
          <p14:tracePt t="54960" x="4687888" y="1036638"/>
          <p14:tracePt t="54968" x="4713288" y="1084263"/>
          <p14:tracePt t="54976" x="4745038" y="1131888"/>
          <p14:tracePt t="54984" x="4776788" y="1179513"/>
          <p14:tracePt t="54992" x="4808538" y="1236663"/>
          <p14:tracePt t="55000" x="4840288" y="1292225"/>
          <p14:tracePt t="55009" x="4872038" y="1339850"/>
          <p14:tracePt t="55016" x="4903788" y="1371600"/>
          <p14:tracePt t="55024" x="4935538" y="1411288"/>
          <p14:tracePt t="55032" x="4959350" y="1443038"/>
          <p14:tracePt t="55040" x="4967288" y="1466850"/>
          <p14:tracePt t="55048" x="4991100" y="1482725"/>
          <p14:tracePt t="55056" x="4999038" y="1498600"/>
          <p14:tracePt t="55064" x="5014913" y="1522413"/>
          <p14:tracePt t="55071" x="5030788" y="1530350"/>
          <p14:tracePt t="55080" x="5038725" y="1547813"/>
          <p14:tracePt t="55088" x="5056188" y="1555750"/>
          <p14:tracePt t="55096" x="5064125" y="1571625"/>
          <p14:tracePt t="55104" x="5080000" y="1595438"/>
          <p14:tracePt t="55112" x="5103813" y="1627188"/>
          <p14:tracePt t="55120" x="5135563" y="1658938"/>
          <p14:tracePt t="55128" x="5175250" y="1690688"/>
          <p14:tracePt t="55137" x="5222875" y="1738313"/>
          <p14:tracePt t="55145" x="5262563" y="1785938"/>
          <p14:tracePt t="55153" x="5302250" y="1833563"/>
          <p14:tracePt t="55162" x="5357813" y="1890713"/>
          <p14:tracePt t="55168" x="5407025" y="1962150"/>
          <p14:tracePt t="55179" x="5446713" y="2009775"/>
          <p14:tracePt t="55185" x="5494338" y="2073275"/>
          <p14:tracePt t="55195" x="5526088" y="2120900"/>
          <p14:tracePt t="55201" x="5549900" y="2152650"/>
          <p14:tracePt t="55209" x="5573713" y="2192338"/>
          <p14:tracePt t="55217" x="5597525" y="2233613"/>
          <p14:tracePt t="55225" x="5621338" y="2265363"/>
          <p14:tracePt t="55233" x="5637213" y="2297113"/>
          <p14:tracePt t="55241" x="5661025" y="2320925"/>
          <p14:tracePt t="55250" x="5676900" y="2352675"/>
          <p14:tracePt t="55257" x="5684838" y="2368550"/>
          <p14:tracePt t="55266" x="5700713" y="2384425"/>
          <p14:tracePt t="55272" x="5708650" y="2400300"/>
          <p14:tracePt t="55281" x="5716588" y="2408238"/>
          <p14:tracePt t="55289" x="5716588" y="2416175"/>
          <p14:tracePt t="55297" x="5716588" y="2432050"/>
          <p14:tracePt t="55305" x="5724525" y="2432050"/>
          <p14:tracePt t="55313" x="5732463" y="2439988"/>
          <p14:tracePt t="55321" x="5732463" y="2447925"/>
          <p14:tracePt t="55329" x="5732463" y="2455863"/>
          <p14:tracePt t="55425" x="5724525" y="2447925"/>
          <p14:tracePt t="55433" x="5692775" y="2400300"/>
          <p14:tracePt t="55441" x="5653088" y="2344738"/>
          <p14:tracePt t="55450" x="5605463" y="2289175"/>
          <p14:tracePt t="55457" x="5549900" y="2208213"/>
          <p14:tracePt t="55465" x="5486400" y="2128838"/>
          <p14:tracePt t="55473" x="5414963" y="2049463"/>
          <p14:tracePt t="55482" x="5326063" y="1938338"/>
          <p14:tracePt t="55489" x="5254625" y="1849438"/>
          <p14:tracePt t="55498" x="5175250" y="1754188"/>
          <p14:tracePt t="55506" x="5127625" y="1674813"/>
          <p14:tracePt t="55514" x="5064125" y="1611313"/>
          <p14:tracePt t="55520" x="5022850" y="1555750"/>
          <p14:tracePt t="55529" x="4975225" y="1498600"/>
          <p14:tracePt t="55536" x="4943475" y="1450975"/>
          <p14:tracePt t="55546" x="4903788" y="1387475"/>
          <p14:tracePt t="55552" x="4872038" y="1339850"/>
          <p14:tracePt t="55560" x="4848225" y="1308100"/>
          <p14:tracePt t="55568" x="4800600" y="1244600"/>
          <p14:tracePt t="55576" x="4768850" y="1195388"/>
          <p14:tracePt t="55584" x="4737100" y="1147763"/>
          <p14:tracePt t="55592" x="4713288" y="1100138"/>
          <p14:tracePt t="55600" x="4679950" y="1060450"/>
          <p14:tracePt t="55608" x="4648200" y="1036638"/>
          <p14:tracePt t="55616" x="4632325" y="1012825"/>
          <p14:tracePt t="55624" x="4608513" y="996950"/>
          <p14:tracePt t="55632" x="4592638" y="989013"/>
          <p14:tracePt t="55640" x="4584700" y="981075"/>
          <p14:tracePt t="55649" x="4576763" y="973138"/>
          <p14:tracePt t="55664" x="4568825" y="973138"/>
          <p14:tracePt t="55825" x="4568825" y="981075"/>
          <p14:tracePt t="55833" x="4568825" y="989013"/>
          <p14:tracePt t="55841" x="4568825" y="1012825"/>
          <p14:tracePt t="55850" x="4568825" y="1028700"/>
          <p14:tracePt t="55857" x="4576763" y="1052513"/>
          <p14:tracePt t="55867" x="4576763" y="1076325"/>
          <p14:tracePt t="55873" x="4592638" y="1100138"/>
          <p14:tracePt t="55887" x="4608513" y="1131888"/>
          <p14:tracePt t="55890" x="4624388" y="1163638"/>
          <p14:tracePt t="55899" x="4648200" y="1212850"/>
          <p14:tracePt t="55905" x="4679950" y="1252538"/>
          <p14:tracePt t="55916" x="4721225" y="1300163"/>
          <p14:tracePt t="55921" x="4768850" y="1355725"/>
          <p14:tracePt t="55929" x="4808538" y="1411288"/>
          <p14:tracePt t="55938" x="4848225" y="1458913"/>
          <p14:tracePt t="55945" x="4887913" y="1514475"/>
          <p14:tracePt t="55953" x="4927600" y="1563688"/>
          <p14:tracePt t="55963" x="4975225" y="1611313"/>
          <p14:tracePt t="55970" x="5014913" y="1651000"/>
          <p14:tracePt t="55977" x="5046663" y="1690688"/>
          <p14:tracePt t="55986" x="5087938" y="1722438"/>
          <p14:tracePt t="55994" x="5119688" y="1746250"/>
          <p14:tracePt t="56001" x="5143500" y="1778000"/>
          <p14:tracePt t="56008" x="5183188" y="1801813"/>
          <p14:tracePt t="56017" x="5199063" y="1825625"/>
          <p14:tracePt t="56024" x="5230813" y="1849438"/>
          <p14:tracePt t="56032" x="5246688" y="1865313"/>
          <p14:tracePt t="56041" x="5270500" y="1898650"/>
          <p14:tracePt t="56049" x="5286375" y="1914525"/>
          <p14:tracePt t="56056" x="5302250" y="1930400"/>
          <p14:tracePt t="56064" x="5326063" y="1962150"/>
          <p14:tracePt t="56072" x="5341938" y="1978025"/>
          <p14:tracePt t="56080" x="5365750" y="2009775"/>
          <p14:tracePt t="56088" x="5389563" y="2033588"/>
          <p14:tracePt t="56096" x="5397500" y="2049463"/>
          <p14:tracePt t="56104" x="5414963" y="2073275"/>
          <p14:tracePt t="56112" x="5430838" y="2089150"/>
          <p14:tracePt t="56120" x="5438775" y="2097088"/>
          <p14:tracePt t="56127" x="5446713" y="2112963"/>
          <p14:tracePt t="56136" x="5454650" y="2112963"/>
          <p14:tracePt t="56143" x="5454650" y="2128838"/>
          <p14:tracePt t="56154" x="5462588" y="2128838"/>
          <p14:tracePt t="56160" x="5462588" y="2136775"/>
          <p14:tracePt t="56169" x="5470525" y="2152650"/>
          <p14:tracePt t="56176" x="5478463" y="2160588"/>
          <p14:tracePt t="56185" x="5486400" y="2176463"/>
          <p14:tracePt t="56193" x="5494338" y="2184400"/>
          <p14:tracePt t="56201" x="5502275" y="2192338"/>
          <p14:tracePt t="56209" x="5510213" y="2200275"/>
          <p14:tracePt t="56217" x="5510213" y="2208213"/>
          <p14:tracePt t="56224" x="5518150" y="2224088"/>
          <p14:tracePt t="56234" x="5526088" y="2224088"/>
          <p14:tracePt t="56241" x="5526088" y="2233613"/>
          <p14:tracePt t="56251" x="5534025" y="2233613"/>
          <p14:tracePt t="56257" x="5534025" y="2241550"/>
          <p14:tracePt t="56905" x="5534025" y="2224088"/>
          <p14:tracePt t="56913" x="5526088" y="2192338"/>
          <p14:tracePt t="56922" x="5518150" y="2168525"/>
          <p14:tracePt t="56929" x="5494338" y="2128838"/>
          <p14:tracePt t="56938" x="5486400" y="2089150"/>
          <p14:tracePt t="56945" x="5470525" y="2057400"/>
          <p14:tracePt t="56954" x="5446713" y="2017713"/>
          <p14:tracePt t="56960" x="5422900" y="1985963"/>
          <p14:tracePt t="56970" x="5397500" y="1946275"/>
          <p14:tracePt t="56976" x="5365750" y="1898650"/>
          <p14:tracePt t="56987" x="5341938" y="1857375"/>
          <p14:tracePt t="56993" x="5302250" y="1825625"/>
          <p14:tracePt t="57001" x="5262563" y="1793875"/>
          <p14:tracePt t="57009" x="5222875" y="1778000"/>
          <p14:tracePt t="57016" x="5175250" y="1754188"/>
          <p14:tracePt t="57024" x="5143500" y="1738313"/>
          <p14:tracePt t="57031" x="5103813" y="1722438"/>
          <p14:tracePt t="57040" x="5064125" y="1714500"/>
          <p14:tracePt t="57047" x="5030788" y="1714500"/>
          <p14:tracePt t="57056" x="4991100" y="1714500"/>
          <p14:tracePt t="57063" x="4975225" y="1714500"/>
          <p14:tracePt t="57072" x="4951413" y="1714500"/>
          <p14:tracePt t="57080" x="4919663" y="1714500"/>
          <p14:tracePt t="57089" x="4895850" y="1714500"/>
          <p14:tracePt t="57096" x="4872038" y="1714500"/>
          <p14:tracePt t="57106" x="4856163" y="1714500"/>
          <p14:tracePt t="57113" x="4840288" y="1714500"/>
          <p14:tracePt t="57121" x="4832350" y="1714500"/>
          <p14:tracePt t="57129" x="4824413" y="1714500"/>
          <p14:tracePt t="57136" x="4816475" y="1714500"/>
          <p14:tracePt t="57144" x="4808538" y="1714500"/>
          <p14:tracePt t="57169" x="4808538" y="1722438"/>
          <p14:tracePt t="57192" x="4808538" y="1730375"/>
          <p14:tracePt t="57199" x="4800600" y="1730375"/>
          <p14:tracePt t="57208" x="4800600" y="1738313"/>
          <p14:tracePt t="57224" x="4792663" y="1746250"/>
          <p14:tracePt t="57232" x="4792663" y="1754188"/>
          <p14:tracePt t="57241" x="4784725" y="1762125"/>
          <p14:tracePt t="57248" x="4776788" y="1778000"/>
          <p14:tracePt t="57265" x="4768850" y="1785938"/>
          <p14:tracePt t="57273" x="4760913" y="1801813"/>
          <p14:tracePt t="57280" x="4745038" y="1809750"/>
          <p14:tracePt t="57289" x="4737100" y="1825625"/>
          <p14:tracePt t="57297" x="4721225" y="1841500"/>
          <p14:tracePt t="57305" x="4705350" y="1849438"/>
          <p14:tracePt t="57312" x="4679950" y="1881188"/>
          <p14:tracePt t="57322" x="4656138" y="1906588"/>
          <p14:tracePt t="57328" x="4624388" y="1938338"/>
          <p14:tracePt t="57339" x="4600575" y="1970088"/>
          <p14:tracePt t="57344" x="4568825" y="1993900"/>
          <p14:tracePt t="57353" x="4537075" y="2025650"/>
          <p14:tracePt t="57361" x="4521200" y="2049463"/>
          <p14:tracePt t="57369" x="4497388" y="2081213"/>
          <p14:tracePt t="57377" x="4481513" y="2097088"/>
          <p14:tracePt t="57384" x="4465638" y="2112963"/>
          <p14:tracePt t="57393" x="4449763" y="2136775"/>
          <p14:tracePt t="57400" x="4433888" y="2144713"/>
          <p14:tracePt t="57409" x="4425950" y="2152650"/>
          <p14:tracePt t="57417" x="4425950" y="2160588"/>
          <p14:tracePt t="57425" x="4418013" y="2168525"/>
          <p14:tracePt t="57561" x="4425950" y="2168525"/>
          <p14:tracePt t="57577" x="4441825" y="2168525"/>
          <p14:tracePt t="57585" x="4457700" y="2168525"/>
          <p14:tracePt t="57593" x="4481513" y="2168525"/>
          <p14:tracePt t="57601" x="4505325" y="2168525"/>
          <p14:tracePt t="57609" x="4529138" y="2168525"/>
          <p14:tracePt t="57617" x="4568825" y="2144713"/>
          <p14:tracePt t="57626" x="4608513" y="2136775"/>
          <p14:tracePt t="57633" x="4656138" y="2112963"/>
          <p14:tracePt t="57641" x="4705350" y="2073275"/>
          <p14:tracePt t="57649" x="4760913" y="2017713"/>
          <p14:tracePt t="57658" x="4816475" y="1970088"/>
          <p14:tracePt t="57665" x="4864100" y="1914525"/>
          <p14:tracePt t="57675" x="4911725" y="1849438"/>
          <p14:tracePt t="57681" x="4959350" y="1801813"/>
          <p14:tracePt t="57691" x="4975225" y="1754188"/>
          <p14:tracePt t="57697" x="4983163" y="1706563"/>
          <p14:tracePt t="57708" x="4991100" y="1674813"/>
          <p14:tracePt t="57713" x="4991100" y="1635125"/>
          <p14:tracePt t="57722" x="4991100" y="1603375"/>
          <p14:tracePt t="57731" x="4983163" y="1555750"/>
          <p14:tracePt t="57736" x="4967288" y="1506538"/>
          <p14:tracePt t="57744" x="4959350" y="1474788"/>
          <p14:tracePt t="57752" x="4935538" y="1427163"/>
          <p14:tracePt t="57760" x="4911725" y="1387475"/>
          <p14:tracePt t="57768" x="4887913" y="1347788"/>
          <p14:tracePt t="57776" x="4864100" y="1323975"/>
          <p14:tracePt t="57784" x="4856163" y="1292225"/>
          <p14:tracePt t="57792" x="4840288" y="1268413"/>
          <p14:tracePt t="57800" x="4832350" y="1260475"/>
          <p14:tracePt t="57809" x="4816475" y="1244600"/>
          <p14:tracePt t="57816" x="4816475" y="1236663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FEE9CBB8-06AB-4968-B238-13CACD7BF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 err="1">
                <a:latin typeface="Helvetica" panose="020B0604020202020204" pitchFamily="34" charset="0"/>
              </a:rPr>
              <a:t>NanoMaterial</a:t>
            </a:r>
            <a:r>
              <a:rPr lang="en-GB" altLang="en-US" sz="3600" b="1" dirty="0">
                <a:latin typeface="Helvetica" panose="020B0604020202020204" pitchFamily="34" charset="0"/>
              </a:rPr>
              <a:t>: Bucky Tubes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778BA997-005C-49DF-865C-8964B1BB604D}"/>
              </a:ext>
            </a:extLst>
          </p:cNvPr>
          <p:cNvGrpSpPr>
            <a:grpSpLocks/>
          </p:cNvGrpSpPr>
          <p:nvPr/>
        </p:nvGrpSpPr>
        <p:grpSpPr bwMode="auto">
          <a:xfrm>
            <a:off x="1891129" y="736643"/>
            <a:ext cx="4549065" cy="2983478"/>
            <a:chOff x="154353" y="3573289"/>
            <a:chExt cx="4933709" cy="3240087"/>
          </a:xfrm>
        </p:grpSpPr>
        <p:sp>
          <p:nvSpPr>
            <p:cNvPr id="9" name="Rectangle 46">
              <a:extLst>
                <a:ext uri="{FF2B5EF4-FFF2-40B4-BE49-F238E27FC236}">
                  <a16:creationId xmlns:a16="http://schemas.microsoft.com/office/drawing/2014/main" id="{178DB55A-E452-44FF-99C1-85ED63859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3" y="3573289"/>
              <a:ext cx="4933709" cy="324008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D001C69A-B251-4F5D-9062-079170E82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36" y="3602949"/>
              <a:ext cx="1758424" cy="434523"/>
            </a:xfrm>
            <a:prstGeom prst="rect">
              <a:avLst/>
            </a:prstGeom>
            <a:solidFill>
              <a:srgbClr val="FFD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 dirty="0">
                  <a:latin typeface="Arial" panose="020B0604020202020204" pitchFamily="34" charset="0"/>
                </a:rPr>
                <a:t>Bucky Tube</a:t>
              </a:r>
              <a:endParaRPr lang="en-GB" altLang="en-US" sz="2000" b="1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50">
              <a:extLst>
                <a:ext uri="{FF2B5EF4-FFF2-40B4-BE49-F238E27FC236}">
                  <a16:creationId xmlns:a16="http://schemas.microsoft.com/office/drawing/2014/main" id="{2E1D8497-F2AD-4A72-838C-4EBD3490DD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098" y="5611569"/>
              <a:ext cx="19767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chemeClr val="bg1"/>
                  </a:solidFill>
                  <a:latin typeface="Arial" panose="020B0604020202020204" pitchFamily="34" charset="0"/>
                </a:rPr>
                <a:t>Prof Sir Harry Kroto</a:t>
              </a:r>
            </a:p>
          </p:txBody>
        </p:sp>
      </p:grpSp>
      <p:pic>
        <p:nvPicPr>
          <p:cNvPr id="9218" name="Picture 2" descr="carbon nanotube">
            <a:extLst>
              <a:ext uri="{FF2B5EF4-FFF2-40B4-BE49-F238E27FC236}">
                <a16:creationId xmlns:a16="http://schemas.microsoft.com/office/drawing/2014/main" id="{0C5CD6C9-B646-40A0-B42E-BC33F95F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9" y="840908"/>
            <a:ext cx="2448618" cy="243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378595-4A83-48DD-8B04-ED07A4FB62FB}"/>
              </a:ext>
            </a:extLst>
          </p:cNvPr>
          <p:cNvSpPr txBox="1"/>
          <p:nvPr/>
        </p:nvSpPr>
        <p:spPr>
          <a:xfrm>
            <a:off x="143069" y="3879554"/>
            <a:ext cx="4333687" cy="2862322"/>
          </a:xfrm>
          <a:prstGeom prst="rect">
            <a:avLst/>
          </a:prstGeom>
          <a:solidFill>
            <a:srgbClr val="B7DBFF"/>
          </a:solidFill>
        </p:spPr>
        <p:txBody>
          <a:bodyPr wrap="none" rtlCol="0">
            <a:spAutoFit/>
          </a:bodyPr>
          <a:lstStyle/>
          <a:p>
            <a:r>
              <a:rPr lang="en-GB" sz="2000" b="1" dirty="0"/>
              <a:t>Carbon Nanotubes Physical Properties</a:t>
            </a:r>
          </a:p>
          <a:p>
            <a:endParaRPr lang="en-GB" sz="2000" b="1" dirty="0"/>
          </a:p>
          <a:p>
            <a:r>
              <a:rPr lang="en-GB" sz="2000" b="1" dirty="0"/>
              <a:t>	Very Light and Strong</a:t>
            </a:r>
          </a:p>
          <a:p>
            <a:endParaRPr lang="en-GB" sz="2000" b="1" dirty="0"/>
          </a:p>
          <a:p>
            <a:r>
              <a:rPr lang="en-GB" sz="2000" b="1" dirty="0"/>
              <a:t>	Excellent Electricity Conductor</a:t>
            </a:r>
          </a:p>
          <a:p>
            <a:endParaRPr lang="en-GB" sz="2000" b="1" dirty="0"/>
          </a:p>
          <a:p>
            <a:r>
              <a:rPr lang="en-GB" sz="2000" b="1" dirty="0"/>
              <a:t>	Excellent Heat Conductor</a:t>
            </a:r>
          </a:p>
          <a:p>
            <a:endParaRPr lang="en-GB" sz="2000" b="1" dirty="0"/>
          </a:p>
          <a:p>
            <a:r>
              <a:rPr lang="en-GB" sz="2000" b="1" dirty="0"/>
              <a:t>	Can be very long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B7D0CA-5C1A-40ED-BB1C-7419C6272E6C}"/>
              </a:ext>
            </a:extLst>
          </p:cNvPr>
          <p:cNvSpPr txBox="1"/>
          <p:nvPr/>
        </p:nvSpPr>
        <p:spPr>
          <a:xfrm>
            <a:off x="4715475" y="3879554"/>
            <a:ext cx="6548011" cy="2862322"/>
          </a:xfrm>
          <a:prstGeom prst="rect">
            <a:avLst/>
          </a:prstGeom>
          <a:solidFill>
            <a:srgbClr val="89FF89"/>
          </a:solidFill>
        </p:spPr>
        <p:txBody>
          <a:bodyPr wrap="none" rtlCol="0">
            <a:spAutoFit/>
          </a:bodyPr>
          <a:lstStyle/>
          <a:p>
            <a:r>
              <a:rPr lang="en-GB" sz="2000" b="1" dirty="0"/>
              <a:t>Technological Applications:</a:t>
            </a:r>
          </a:p>
          <a:p>
            <a:endParaRPr lang="en-GB" sz="2000" b="1" dirty="0"/>
          </a:p>
          <a:p>
            <a:r>
              <a:rPr lang="en-GB" sz="2000" b="1" dirty="0"/>
              <a:t>	Used in a Resins to Give Very Strong Composite </a:t>
            </a:r>
          </a:p>
          <a:p>
            <a:r>
              <a:rPr lang="en-GB" sz="2000" b="1" dirty="0"/>
              <a:t>	</a:t>
            </a:r>
            <a:r>
              <a:rPr lang="en-GB" u="sng" dirty="0" err="1">
                <a:hlinkClick r:id="rId4"/>
              </a:rPr>
              <a:t>Hybtonite</a:t>
            </a:r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	Used in Bike Frame Components</a:t>
            </a:r>
          </a:p>
          <a:p>
            <a:endParaRPr lang="en-GB" sz="2000" b="1" dirty="0"/>
          </a:p>
          <a:p>
            <a:endParaRPr lang="en-GB" sz="2000" b="1" dirty="0"/>
          </a:p>
          <a:p>
            <a:r>
              <a:rPr lang="en-GB" sz="2000" dirty="0">
                <a:hlinkClick r:id="rId5"/>
              </a:rPr>
              <a:t>https://www.graphene.manchester.ac.uk/learn/applications/</a:t>
            </a:r>
            <a:endParaRPr lang="en-GB" sz="2000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D950FEE2-F8A4-44A9-897A-C99A71AF5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176" y="802764"/>
            <a:ext cx="152400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26">
            <a:extLst>
              <a:ext uri="{FF2B5EF4-FFF2-40B4-BE49-F238E27FC236}">
                <a16:creationId xmlns:a16="http://schemas.microsoft.com/office/drawing/2014/main" id="{B28C797B-C5A6-4B8C-BC49-011AE95FC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0793" y="3013146"/>
            <a:ext cx="3656766" cy="683264"/>
          </a:xfrm>
          <a:prstGeom prst="rect">
            <a:avLst/>
          </a:prstGeom>
          <a:solidFill>
            <a:srgbClr val="E3C3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Sumio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Iijima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Discovered Bucky Tubes in 1990</a:t>
            </a:r>
          </a:p>
        </p:txBody>
      </p:sp>
      <p:sp>
        <p:nvSpPr>
          <p:cNvPr id="9216" name="Rectangle 9215">
            <a:extLst>
              <a:ext uri="{FF2B5EF4-FFF2-40B4-BE49-F238E27FC236}">
                <a16:creationId xmlns:a16="http://schemas.microsoft.com/office/drawing/2014/main" id="{9D270DBB-31F3-4FCF-BC11-7842E14D0AC1}"/>
              </a:ext>
            </a:extLst>
          </p:cNvPr>
          <p:cNvSpPr/>
          <p:nvPr/>
        </p:nvSpPr>
        <p:spPr>
          <a:xfrm>
            <a:off x="6624734" y="736642"/>
            <a:ext cx="3652825" cy="29601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DED425-4ADF-496A-9593-503CEBC1EA52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18" name="Picture 27" descr="1_new_crest">
              <a:extLst>
                <a:ext uri="{FF2B5EF4-FFF2-40B4-BE49-F238E27FC236}">
                  <a16:creationId xmlns:a16="http://schemas.microsoft.com/office/drawing/2014/main" id="{CA03F73E-293D-4261-A1FC-6EA849A5E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8" descr="3_new_word_marque">
              <a:extLst>
                <a:ext uri="{FF2B5EF4-FFF2-40B4-BE49-F238E27FC236}">
                  <a16:creationId xmlns:a16="http://schemas.microsoft.com/office/drawing/2014/main" id="{2A5008FE-C139-4B8E-8F43-F301E75E17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570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11"/>
    </mc:Choice>
    <mc:Fallback xmlns="">
      <p:transition spd="slow" advTm="68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  <p:extLst mod="1">
    <p:ext uri="{3A86A75C-4F4B-4683-9AE1-C65F6400EC91}">
      <p14:laserTraceLst xmlns:p14="http://schemas.microsoft.com/office/powerpoint/2010/main">
        <p14:tracePtLst>
          <p14:tracePt t="6759" x="4808538" y="1228725"/>
          <p14:tracePt t="6775" x="4824413" y="1228725"/>
          <p14:tracePt t="6783" x="4840288" y="1228725"/>
          <p14:tracePt t="6791" x="4856163" y="1228725"/>
          <p14:tracePt t="6814" x="4864100" y="1228725"/>
          <p14:tracePt t="6822" x="4872038" y="1228725"/>
          <p14:tracePt t="6838" x="4879975" y="1228725"/>
          <p14:tracePt t="6846" x="4879975" y="1244600"/>
          <p14:tracePt t="6854" x="4879975" y="1252538"/>
          <p14:tracePt t="6863" x="4879975" y="1260475"/>
          <p14:tracePt t="6870" x="4879975" y="1268413"/>
          <p14:tracePt t="6886" x="4879975" y="1276350"/>
          <p14:tracePt t="6894" x="4879975" y="1292225"/>
          <p14:tracePt t="6902" x="4879975" y="1316038"/>
          <p14:tracePt t="6910" x="4879975" y="1331913"/>
          <p14:tracePt t="6918" x="4879975" y="1347788"/>
          <p14:tracePt t="6926" x="4872038" y="1355725"/>
          <p14:tracePt t="6934" x="4848225" y="1355725"/>
          <p14:tracePt t="6942" x="4808538" y="1355725"/>
          <p14:tracePt t="6950" x="4760913" y="1355725"/>
          <p14:tracePt t="6958" x="4705350" y="1355725"/>
          <p14:tracePt t="6966" x="4656138" y="1339850"/>
          <p14:tracePt t="6974" x="4616450" y="1323975"/>
          <p14:tracePt t="6982" x="4584700" y="1316038"/>
          <p14:tracePt t="6989" x="4568825" y="1316038"/>
          <p14:tracePt t="6997" x="4552950" y="1308100"/>
          <p14:tracePt t="7005" x="4545013" y="1308100"/>
          <p14:tracePt t="7013" x="4545013" y="1300163"/>
          <p14:tracePt t="7037" x="4568825" y="1300163"/>
          <p14:tracePt t="7048" x="4608513" y="1276350"/>
          <p14:tracePt t="7054" x="4672013" y="1252538"/>
          <p14:tracePt t="7065" x="4760913" y="1228725"/>
          <p14:tracePt t="7071" x="4864100" y="1204913"/>
          <p14:tracePt t="7079" x="4959350" y="1195388"/>
          <p14:tracePt t="7087" x="5056188" y="1179513"/>
          <p14:tracePt t="7095" x="5167313" y="1171575"/>
          <p14:tracePt t="7104" x="5262563" y="1147763"/>
          <p14:tracePt t="7110" x="5365750" y="1131888"/>
          <p14:tracePt t="7120" x="5486400" y="1116013"/>
          <p14:tracePt t="7126" x="5597525" y="1100138"/>
          <p14:tracePt t="7134" x="5700713" y="1076325"/>
          <p14:tracePt t="7142" x="5813425" y="1052513"/>
          <p14:tracePt t="7150" x="5916613" y="1028700"/>
          <p14:tracePt t="7158" x="6011863" y="1012825"/>
          <p14:tracePt t="7166" x="6091238" y="981075"/>
          <p14:tracePt t="7174" x="6156325" y="965200"/>
          <p14:tracePt t="7182" x="6203950" y="949325"/>
          <p14:tracePt t="7190" x="6235700" y="941388"/>
          <p14:tracePt t="7198" x="6259513" y="933450"/>
          <p14:tracePt t="7206" x="6267450" y="925513"/>
          <p14:tracePt t="7215" x="6275388" y="925513"/>
          <p14:tracePt t="7278" x="6259513" y="933450"/>
          <p14:tracePt t="7287" x="6211888" y="973138"/>
          <p14:tracePt t="7295" x="6132513" y="1036638"/>
          <p14:tracePt t="7303" x="6027738" y="1100138"/>
          <p14:tracePt t="7310" x="5932488" y="1179513"/>
          <p14:tracePt t="7320" x="5797550" y="1292225"/>
          <p14:tracePt t="7327" x="5684838" y="1363663"/>
          <p14:tracePt t="7335" x="5573713" y="1443038"/>
          <p14:tracePt t="7343" x="5470525" y="1514475"/>
          <p14:tracePt t="7350" x="5373688" y="1571625"/>
          <p14:tracePt t="7358" x="5286375" y="1635125"/>
          <p14:tracePt t="7366" x="5207000" y="1682750"/>
          <p14:tracePt t="7374" x="5127625" y="1722438"/>
          <p14:tracePt t="7383" x="5080000" y="1754188"/>
          <p14:tracePt t="7390" x="5030788" y="1785938"/>
          <p14:tracePt t="7399" x="5006975" y="1801813"/>
          <p14:tracePt t="7405" x="4991100" y="1809750"/>
          <p14:tracePt t="7414" x="4983163" y="1817688"/>
          <p14:tracePt t="7421" x="4983163" y="1825625"/>
          <p14:tracePt t="7518" x="4983163" y="1833563"/>
          <p14:tracePt t="7526" x="4983163" y="1849438"/>
          <p14:tracePt t="7534" x="4983163" y="1873250"/>
          <p14:tracePt t="7542" x="4983163" y="1898650"/>
          <p14:tracePt t="7550" x="4983163" y="1930400"/>
          <p14:tracePt t="7557" x="4975225" y="1954213"/>
          <p14:tracePt t="7565" x="4951413" y="2001838"/>
          <p14:tracePt t="7573" x="4927600" y="2049463"/>
          <p14:tracePt t="7581" x="4895850" y="2097088"/>
          <p14:tracePt t="7589" x="4864100" y="2152650"/>
          <p14:tracePt t="7598" x="4816475" y="2208213"/>
          <p14:tracePt t="7605" x="4784725" y="2265363"/>
          <p14:tracePt t="7614" x="4752975" y="2320925"/>
          <p14:tracePt t="7622" x="4721225" y="2368550"/>
          <p14:tracePt t="7630" x="4687888" y="2400300"/>
          <p14:tracePt t="7638" x="4656138" y="2432050"/>
          <p14:tracePt t="7646" x="4624388" y="2455863"/>
          <p14:tracePt t="7655" x="4608513" y="2471738"/>
          <p14:tracePt t="7662" x="4584700" y="2487613"/>
          <p14:tracePt t="7672" x="4560888" y="2495550"/>
          <p14:tracePt t="7678" x="4552950" y="2503488"/>
          <p14:tracePt t="7687" x="4537075" y="2511425"/>
          <p14:tracePt t="7694" x="4521200" y="2519363"/>
          <p14:tracePt t="7702" x="4513263" y="2527300"/>
          <p14:tracePt t="7710" x="4505325" y="2535238"/>
          <p14:tracePt t="7718" x="4497388" y="2551113"/>
          <p14:tracePt t="7727" x="4489450" y="2551113"/>
          <p14:tracePt t="7735" x="4489450" y="2559050"/>
          <p14:tracePt t="7742" x="4489450" y="2576513"/>
          <p14:tracePt t="7752" x="4489450" y="2584450"/>
          <p14:tracePt t="7758" x="4489450" y="2600325"/>
          <p14:tracePt t="7768" x="4489450" y="2616200"/>
          <p14:tracePt t="7774" x="4489450" y="2632075"/>
          <p14:tracePt t="7784" x="4489450" y="2647950"/>
          <p14:tracePt t="7790" x="4489450" y="2671763"/>
          <p14:tracePt t="7798" x="4489450" y="2687638"/>
          <p14:tracePt t="7806" x="4489450" y="2695575"/>
          <p14:tracePt t="7815" x="4489450" y="2711450"/>
          <p14:tracePt t="7823" x="4489450" y="2719388"/>
          <p14:tracePt t="7830" x="4481513" y="2735263"/>
          <p14:tracePt t="7839" x="4481513" y="2743200"/>
          <p14:tracePt t="7846" x="4481513" y="2751138"/>
          <p14:tracePt t="7862" x="4481513" y="2759075"/>
          <p14:tracePt t="7870" x="4473575" y="2759075"/>
          <p14:tracePt t="7887" x="4473575" y="2767013"/>
          <p14:tracePt t="7902" x="4473575" y="2774950"/>
          <p14:tracePt t="7910" x="4465638" y="2774950"/>
          <p14:tracePt t="7926" x="4465638" y="2782888"/>
          <p14:tracePt t="7936" x="4457700" y="2782888"/>
          <p14:tracePt t="7942" x="4449763" y="2782888"/>
          <p14:tracePt t="7958" x="4441825" y="2790825"/>
          <p14:tracePt t="7974" x="4433888" y="2790825"/>
          <p14:tracePt t="7983" x="4433888" y="2798763"/>
          <p14:tracePt t="7990" x="4425950" y="2806700"/>
          <p14:tracePt t="7999" x="4418013" y="2806700"/>
          <p14:tracePt t="8014" x="4410075" y="2814638"/>
          <p14:tracePt t="8030" x="4410075" y="2822575"/>
          <p14:tracePt t="8046" x="4410075" y="2830513"/>
          <p14:tracePt t="8078" x="4418013" y="2838450"/>
          <p14:tracePt t="8087" x="4425950" y="2838450"/>
          <p14:tracePt t="8094" x="4425950" y="2846388"/>
          <p14:tracePt t="8103" x="4433888" y="2846388"/>
          <p14:tracePt t="8126" x="4441825" y="2846388"/>
          <p14:tracePt t="8136" x="4441825" y="2854325"/>
          <p14:tracePt t="8142" x="4449763" y="2854325"/>
          <p14:tracePt t="8158" x="4457700" y="2862263"/>
          <p14:tracePt t="8182" x="4465638" y="2862263"/>
          <p14:tracePt t="8190" x="4465638" y="2870200"/>
          <p14:tracePt t="8222" x="4465638" y="2878138"/>
          <p14:tracePt t="8255" x="4473575" y="2878138"/>
          <p14:tracePt t="8319" x="4473575" y="2886075"/>
          <p14:tracePt t="8551" x="4473575" y="2894013"/>
          <p14:tracePt t="8967" x="4481513" y="2894013"/>
          <p14:tracePt t="8983" x="4489450" y="2894013"/>
          <p14:tracePt t="8998" x="4497388" y="2894013"/>
          <p14:tracePt t="9006" x="4513263" y="2886075"/>
          <p14:tracePt t="9014" x="4521200" y="2870200"/>
          <p14:tracePt t="9023" x="4537075" y="2862263"/>
          <p14:tracePt t="9030" x="4560888" y="2854325"/>
          <p14:tracePt t="9040" x="4592638" y="2830513"/>
          <p14:tracePt t="9046" x="4640263" y="2798763"/>
          <p14:tracePt t="9054" x="4672013" y="2767013"/>
          <p14:tracePt t="9062" x="4721225" y="2735263"/>
          <p14:tracePt t="9070" x="4745038" y="2719388"/>
          <p14:tracePt t="9078" x="4784725" y="2695575"/>
          <p14:tracePt t="9086" x="4808538" y="2671763"/>
          <p14:tracePt t="9094" x="4840288" y="2663825"/>
          <p14:tracePt t="9102" x="4848225" y="2647950"/>
          <p14:tracePt t="9110" x="4856163" y="2640013"/>
          <p14:tracePt t="9118" x="4856163" y="2632075"/>
          <p14:tracePt t="9126" x="4856163" y="2624138"/>
          <p14:tracePt t="9134" x="4856163" y="2616200"/>
          <p14:tracePt t="9142" x="4856163" y="2600325"/>
          <p14:tracePt t="9150" x="4848225" y="2576513"/>
          <p14:tracePt t="9158" x="4832350" y="2551113"/>
          <p14:tracePt t="9166" x="4808538" y="2527300"/>
          <p14:tracePt t="9174" x="4776788" y="2479675"/>
          <p14:tracePt t="9182" x="4745038" y="2447925"/>
          <p14:tracePt t="9191" x="4721225" y="2416175"/>
          <p14:tracePt t="9198" x="4687888" y="2400300"/>
          <p14:tracePt t="9207" x="4664075" y="2376488"/>
          <p14:tracePt t="9214" x="4640263" y="2360613"/>
          <p14:tracePt t="9223" x="4624388" y="2344738"/>
          <p14:tracePt t="9230" x="4616450" y="2336800"/>
          <p14:tracePt t="9238" x="4600575" y="2328863"/>
          <p14:tracePt t="9246" x="4592638" y="2320925"/>
          <p14:tracePt t="9254" x="4584700" y="2305050"/>
          <p14:tracePt t="9262" x="4576763" y="2305050"/>
          <p14:tracePt t="9270" x="4568825" y="2289175"/>
          <p14:tracePt t="9286" x="4560888" y="2281238"/>
          <p14:tracePt t="9302" x="4552950" y="2281238"/>
          <p14:tracePt t="9310" x="4545013" y="2273300"/>
          <p14:tracePt t="9318" x="4545013" y="2265363"/>
          <p14:tracePt t="9334" x="4537075" y="2257425"/>
          <p14:tracePt t="9342" x="4537075" y="2241550"/>
          <p14:tracePt t="9350" x="4529138" y="2241550"/>
          <p14:tracePt t="9358" x="4521200" y="2224088"/>
          <p14:tracePt t="9366" x="4521200" y="2216150"/>
          <p14:tracePt t="9382" x="4521200" y="2200275"/>
          <p14:tracePt t="9398" x="4521200" y="2192338"/>
          <p14:tracePt t="9408" x="4521200" y="2184400"/>
          <p14:tracePt t="9414" x="4529138" y="2176463"/>
          <p14:tracePt t="9422" x="4537075" y="2176463"/>
          <p14:tracePt t="9430" x="4552950" y="2176463"/>
          <p14:tracePt t="9438" x="4560888" y="2184400"/>
          <p14:tracePt t="9446" x="4568825" y="2192338"/>
          <p14:tracePt t="9454" x="4576763" y="2216150"/>
          <p14:tracePt t="9462" x="4584700" y="2241550"/>
          <p14:tracePt t="9470" x="4592638" y="2265363"/>
          <p14:tracePt t="9479" x="4592638" y="2289175"/>
          <p14:tracePt t="9486" x="4592638" y="2312988"/>
          <p14:tracePt t="9494" x="4592638" y="2336800"/>
          <p14:tracePt t="9502" x="4592638" y="2368550"/>
          <p14:tracePt t="9509" x="4584700" y="2384425"/>
          <p14:tracePt t="9517" x="4568825" y="2392363"/>
          <p14:tracePt t="9525" x="4560888" y="2408238"/>
          <p14:tracePt t="9533" x="4545013" y="2416175"/>
          <p14:tracePt t="9541" x="4529138" y="2416175"/>
          <p14:tracePt t="9549" x="4521200" y="2424113"/>
          <p14:tracePt t="9557" x="4505325" y="2424113"/>
          <p14:tracePt t="9565" x="4481513" y="2424113"/>
          <p14:tracePt t="9574" x="4465638" y="2424113"/>
          <p14:tracePt t="9581" x="4441825" y="2424113"/>
          <p14:tracePt t="9589" x="4410075" y="2408238"/>
          <p14:tracePt t="9597" x="4386263" y="2408238"/>
          <p14:tracePt t="9605" x="4370388" y="2384425"/>
          <p14:tracePt t="9613" x="4352925" y="2376488"/>
          <p14:tracePt t="9621" x="4352925" y="2360613"/>
          <p14:tracePt t="9631" x="4344988" y="2336800"/>
          <p14:tracePt t="9639" x="4337050" y="2305050"/>
          <p14:tracePt t="9647" x="4337050" y="2289175"/>
          <p14:tracePt t="9655" x="4337050" y="2273300"/>
          <p14:tracePt t="9663" x="4344988" y="2257425"/>
          <p14:tracePt t="9673" x="4370388" y="2241550"/>
          <p14:tracePt t="9679" x="4394200" y="2224088"/>
          <p14:tracePt t="9686" x="4425950" y="2216150"/>
          <p14:tracePt t="9694" x="4465638" y="2208213"/>
          <p14:tracePt t="9702" x="4497388" y="2208213"/>
          <p14:tracePt t="9710" x="4521200" y="2208213"/>
          <p14:tracePt t="9718" x="4537075" y="2208213"/>
          <p14:tracePt t="9726" x="4552950" y="2216150"/>
          <p14:tracePt t="9734" x="4568825" y="2224088"/>
          <p14:tracePt t="9743" x="4576763" y="2241550"/>
          <p14:tracePt t="9749" x="4592638" y="2273300"/>
          <p14:tracePt t="9758" x="4600575" y="2305050"/>
          <p14:tracePt t="9765" x="4608513" y="2336800"/>
          <p14:tracePt t="9773" x="4608513" y="2368550"/>
          <p14:tracePt t="9782" x="4608513" y="2408238"/>
          <p14:tracePt t="9790" x="4608513" y="2432050"/>
          <p14:tracePt t="9798" x="4608513" y="2455863"/>
          <p14:tracePt t="9806" x="4592638" y="2463800"/>
          <p14:tracePt t="9814" x="4576763" y="2479675"/>
          <p14:tracePt t="9822" x="4560888" y="2487613"/>
          <p14:tracePt t="9830" x="4552950" y="2495550"/>
          <p14:tracePt t="9838" x="4529138" y="2503488"/>
          <p14:tracePt t="9847" x="4521200" y="2503488"/>
          <p14:tracePt t="9854" x="4505325" y="2503488"/>
          <p14:tracePt t="9862" x="4497388" y="2503488"/>
          <p14:tracePt t="9870" x="4473575" y="2503488"/>
          <p14:tracePt t="9894" x="4465638" y="2503488"/>
          <p14:tracePt t="9901" x="4449763" y="2503488"/>
          <p14:tracePt t="9909" x="4449763" y="2487613"/>
          <p14:tracePt t="9917" x="4441825" y="2471738"/>
          <p14:tracePt t="9926" x="4433888" y="2447925"/>
          <p14:tracePt t="9933" x="4433888" y="2432050"/>
          <p14:tracePt t="9942" x="4433888" y="2416175"/>
          <p14:tracePt t="9949" x="4433888" y="2392363"/>
          <p14:tracePt t="9957" x="4433888" y="2384425"/>
          <p14:tracePt t="9965" x="4433888" y="2376488"/>
          <p14:tracePt t="9973" x="4449763" y="2360613"/>
          <p14:tracePt t="9981" x="4465638" y="2360613"/>
          <p14:tracePt t="9989" x="4481513" y="2344738"/>
          <p14:tracePt t="9997" x="4497388" y="2336800"/>
          <p14:tracePt t="10005" x="4521200" y="2328863"/>
          <p14:tracePt t="10013" x="4537075" y="2320925"/>
          <p14:tracePt t="10021" x="4560888" y="2305050"/>
          <p14:tracePt t="10029" x="4576763" y="2305050"/>
          <p14:tracePt t="10037" x="4592638" y="2297113"/>
          <p14:tracePt t="10046" x="4600575" y="2289175"/>
          <p14:tracePt t="10054" x="4608513" y="2289175"/>
          <p14:tracePt t="10062" x="4616450" y="2289175"/>
          <p14:tracePt t="10102" x="4616450" y="2281238"/>
          <p14:tracePt t="10118" x="4608513" y="2265363"/>
          <p14:tracePt t="10128" x="4600575" y="2265363"/>
          <p14:tracePt t="10134" x="4592638" y="2257425"/>
          <p14:tracePt t="10223" x="4592638" y="2281238"/>
          <p14:tracePt t="10231" x="4608513" y="2312988"/>
          <p14:tracePt t="10239" x="4616450" y="2352675"/>
          <p14:tracePt t="10248" x="4616450" y="2376488"/>
          <p14:tracePt t="10255" x="4624388" y="2392363"/>
          <p14:tracePt t="10264" x="4624388" y="2408238"/>
          <p14:tracePt t="10271" x="4624388" y="2416175"/>
          <p14:tracePt t="10287" x="4624388" y="2424113"/>
          <p14:tracePt t="10298" x="4624388" y="2432050"/>
          <p14:tracePt t="10311" x="4624388" y="2439988"/>
          <p14:tracePt t="10351" x="4608513" y="2439988"/>
          <p14:tracePt t="10359" x="4592638" y="2439988"/>
          <p14:tracePt t="10367" x="4576763" y="2439988"/>
          <p14:tracePt t="10375" x="4560888" y="2439988"/>
          <p14:tracePt t="10383" x="4537075" y="2432050"/>
          <p14:tracePt t="10390" x="4513263" y="2432050"/>
          <p14:tracePt t="10399" x="4489450" y="2432050"/>
          <p14:tracePt t="10407" x="4465638" y="2432050"/>
          <p14:tracePt t="10415" x="4449763" y="2439988"/>
          <p14:tracePt t="10422" x="4425950" y="2439988"/>
          <p14:tracePt t="10431" x="4418013" y="2455863"/>
          <p14:tracePt t="10438" x="4402138" y="2463800"/>
          <p14:tracePt t="10449" x="4394200" y="2479675"/>
          <p14:tracePt t="10455" x="4378325" y="2503488"/>
          <p14:tracePt t="10465" x="4378325" y="2527300"/>
          <p14:tracePt t="10471" x="4378325" y="2551113"/>
          <p14:tracePt t="10482" x="4378325" y="2576513"/>
          <p14:tracePt t="10487" x="4378325" y="2600325"/>
          <p14:tracePt t="10494" x="4378325" y="2624138"/>
          <p14:tracePt t="10502" x="4378325" y="2640013"/>
          <p14:tracePt t="10510" x="4378325" y="2655888"/>
          <p14:tracePt t="10518" x="4386263" y="2671763"/>
          <p14:tracePt t="10525" x="4394200" y="2679700"/>
          <p14:tracePt t="10534" x="4394200" y="2687638"/>
          <p14:tracePt t="10541" x="4402138" y="2703513"/>
          <p14:tracePt t="10550" x="4410075" y="2711450"/>
          <p14:tracePt t="10557" x="4410075" y="2719388"/>
          <p14:tracePt t="10566" x="4418013" y="2735263"/>
          <p14:tracePt t="10574" x="4425950" y="2743200"/>
          <p14:tracePt t="10583" x="4425950" y="2751138"/>
          <p14:tracePt t="10598" x="4433888" y="2759075"/>
          <p14:tracePt t="10645" x="4433888" y="2767013"/>
          <p14:tracePt t="10669" x="4433888" y="2774950"/>
          <p14:tracePt t="10677" x="4433888" y="2782888"/>
          <p14:tracePt t="10685" x="4441825" y="2782888"/>
          <p14:tracePt t="10701" x="4449763" y="2790825"/>
          <p14:tracePt t="10717" x="4457700" y="2798763"/>
          <p14:tracePt t="10733" x="4465638" y="2806700"/>
          <p14:tracePt t="10742" x="4465638" y="2814638"/>
          <p14:tracePt t="10750" x="4473575" y="2822575"/>
          <p14:tracePt t="10758" x="4481513" y="2822575"/>
          <p14:tracePt t="10767" x="4481513" y="2838450"/>
          <p14:tracePt t="10774" x="4489450" y="2838450"/>
          <p14:tracePt t="10782" x="4497388" y="2854325"/>
          <p14:tracePt t="10790" x="4505325" y="2862263"/>
          <p14:tracePt t="10798" x="4513263" y="2870200"/>
          <p14:tracePt t="10806" x="4521200" y="2870200"/>
          <p14:tracePt t="10816" x="4537075" y="2878138"/>
          <p14:tracePt t="10822" x="4545013" y="2886075"/>
          <p14:tracePt t="10832" x="4560888" y="2886075"/>
          <p14:tracePt t="10838" x="4568825" y="2894013"/>
          <p14:tracePt t="10848" x="4584700" y="2894013"/>
          <p14:tracePt t="10855" x="4592638" y="2901950"/>
          <p14:tracePt t="10862" x="4608513" y="2901950"/>
          <p14:tracePt t="10870" x="4624388" y="2901950"/>
          <p14:tracePt t="10884" x="4632325" y="2909888"/>
          <p14:tracePt t="10886" x="4648200" y="2909888"/>
          <p14:tracePt t="10894" x="4656138" y="2909888"/>
          <p14:tracePt t="10902" x="4672013" y="2909888"/>
          <p14:tracePt t="10910" x="4679950" y="2909888"/>
          <p14:tracePt t="10918" x="4687888" y="2909888"/>
          <p14:tracePt t="10926" x="4695825" y="2909888"/>
          <p14:tracePt t="10935" x="4713288" y="2909888"/>
          <p14:tracePt t="10942" x="4721225" y="2909888"/>
          <p14:tracePt t="10950" x="4737100" y="2909888"/>
          <p14:tracePt t="10958" x="4760913" y="2909888"/>
          <p14:tracePt t="10967" x="4776788" y="2909888"/>
          <p14:tracePt t="10974" x="4792663" y="2909888"/>
          <p14:tracePt t="10984" x="4808538" y="2909888"/>
          <p14:tracePt t="10990" x="4824413" y="2909888"/>
          <p14:tracePt t="10999" x="4832350" y="2909888"/>
          <p14:tracePt t="11006" x="4848225" y="2901950"/>
          <p14:tracePt t="11016" x="4864100" y="2901950"/>
          <p14:tracePt t="11022" x="4872038" y="2901950"/>
          <p14:tracePt t="11038" x="4879975" y="2894013"/>
          <p14:tracePt t="11046" x="4887913" y="2894013"/>
          <p14:tracePt t="11062" x="4895850" y="2894013"/>
          <p14:tracePt t="11086" x="4895850" y="2886075"/>
          <p14:tracePt t="11094" x="4903788" y="2886075"/>
          <p14:tracePt t="11118" x="4911725" y="2886075"/>
          <p14:tracePt t="11126" x="4919663" y="2886075"/>
          <p14:tracePt t="11134" x="4927600" y="2878138"/>
          <p14:tracePt t="11151" x="4935538" y="2870200"/>
          <p14:tracePt t="11167" x="4951413" y="2870200"/>
          <p14:tracePt t="11183" x="4959350" y="2862263"/>
          <p14:tracePt t="11223" x="4967288" y="2862263"/>
          <p14:tracePt t="11231" x="4967288" y="2854325"/>
          <p14:tracePt t="11246" x="4975225" y="2854325"/>
          <p14:tracePt t="11255" x="4975225" y="2846388"/>
          <p14:tracePt t="11271" x="4975225" y="2838450"/>
          <p14:tracePt t="11278" x="4983163" y="2838450"/>
          <p14:tracePt t="11294" x="4991100" y="2830513"/>
          <p14:tracePt t="11303" x="4999038" y="2830513"/>
          <p14:tracePt t="11310" x="5006975" y="2814638"/>
          <p14:tracePt t="11320" x="5014913" y="2806700"/>
          <p14:tracePt t="11326" x="5030788" y="2790825"/>
          <p14:tracePt t="11336" x="5046663" y="2782888"/>
          <p14:tracePt t="11343" x="5056188" y="2774950"/>
          <p14:tracePt t="11352" x="5080000" y="2751138"/>
          <p14:tracePt t="11359" x="5087938" y="2735263"/>
          <p14:tracePt t="11369" x="5103813" y="2719388"/>
          <p14:tracePt t="11375" x="5103813" y="2703513"/>
          <p14:tracePt t="11386" x="5119688" y="2679700"/>
          <p14:tracePt t="11390" x="5127625" y="2671763"/>
          <p14:tracePt t="11400" x="5127625" y="2655888"/>
          <p14:tracePt t="11408" x="5127625" y="2632075"/>
          <p14:tracePt t="11415" x="5127625" y="2616200"/>
          <p14:tracePt t="11423" x="5135563" y="2608263"/>
          <p14:tracePt t="11430" x="5135563" y="2600325"/>
          <p14:tracePt t="11438" x="5143500" y="2584450"/>
          <p14:tracePt t="11445" x="5143500" y="2576513"/>
          <p14:tracePt t="11454" x="5143500" y="2566988"/>
          <p14:tracePt t="11462" x="5143500" y="2559050"/>
          <p14:tracePt t="11470" x="5143500" y="2543175"/>
          <p14:tracePt t="11478" x="5143500" y="2535238"/>
          <p14:tracePt t="11486" x="5143500" y="2527300"/>
          <p14:tracePt t="11494" x="5143500" y="2511425"/>
          <p14:tracePt t="11502" x="5143500" y="2487613"/>
          <p14:tracePt t="11510" x="5143500" y="2471738"/>
          <p14:tracePt t="11518" x="5143500" y="2455863"/>
          <p14:tracePt t="11526" x="5143500" y="2439988"/>
          <p14:tracePt t="11535" x="5143500" y="2424113"/>
          <p14:tracePt t="11542" x="5143500" y="2400300"/>
          <p14:tracePt t="11551" x="5143500" y="2376488"/>
          <p14:tracePt t="11558" x="5143500" y="2352675"/>
          <p14:tracePt t="11568" x="5143500" y="2336800"/>
          <p14:tracePt t="11574" x="5127625" y="2305050"/>
          <p14:tracePt t="11582" x="5119688" y="2281238"/>
          <p14:tracePt t="11590" x="5111750" y="2257425"/>
          <p14:tracePt t="11598" x="5095875" y="2241550"/>
          <p14:tracePt t="11605" x="5095875" y="2216150"/>
          <p14:tracePt t="11613" x="5080000" y="2200275"/>
          <p14:tracePt t="11621" x="5072063" y="2176463"/>
          <p14:tracePt t="11629" x="5056188" y="2160588"/>
          <p14:tracePt t="11637" x="5046663" y="2152650"/>
          <p14:tracePt t="11645" x="5038725" y="2128838"/>
          <p14:tracePt t="11654" x="5038725" y="2120900"/>
          <p14:tracePt t="11661" x="5022850" y="2105025"/>
          <p14:tracePt t="11670" x="5022850" y="2097088"/>
          <p14:tracePt t="11677" x="5022850" y="2081213"/>
          <p14:tracePt t="11685" x="5022850" y="2057400"/>
          <p14:tracePt t="11693" x="5022850" y="2041525"/>
          <p14:tracePt t="11701" x="5022850" y="2033588"/>
          <p14:tracePt t="11709" x="5022850" y="2017713"/>
          <p14:tracePt t="11717" x="5022850" y="2001838"/>
          <p14:tracePt t="11725" x="5022850" y="1993900"/>
          <p14:tracePt t="11734" x="5014913" y="1978025"/>
          <p14:tracePt t="11741" x="5006975" y="1970088"/>
          <p14:tracePt t="11749" x="5006975" y="1954213"/>
          <p14:tracePt t="11758" x="4999038" y="1946275"/>
          <p14:tracePt t="11766" x="4991100" y="1938338"/>
          <p14:tracePt t="11774" x="4983163" y="1922463"/>
          <p14:tracePt t="11782" x="4975225" y="1914525"/>
          <p14:tracePt t="11790" x="4967288" y="1898650"/>
          <p14:tracePt t="11798" x="4967288" y="1890713"/>
          <p14:tracePt t="11806" x="4951413" y="1881188"/>
          <p14:tracePt t="11814" x="4951413" y="1857375"/>
          <p14:tracePt t="11823" x="4935538" y="1849438"/>
          <p14:tracePt t="11830" x="4927600" y="1833563"/>
          <p14:tracePt t="11839" x="4911725" y="1817688"/>
          <p14:tracePt t="11846" x="4903788" y="1801813"/>
          <p14:tracePt t="11854" x="4887913" y="1793875"/>
          <p14:tracePt t="11862" x="4879975" y="1770063"/>
          <p14:tracePt t="11871" x="4864100" y="1762125"/>
          <p14:tracePt t="11878" x="4856163" y="1754188"/>
          <p14:tracePt t="11887" x="4848225" y="1754188"/>
          <p14:tracePt t="11894" x="4840288" y="1738313"/>
          <p14:tracePt t="11910" x="4824413" y="1730375"/>
          <p14:tracePt t="11926" x="4808538" y="1714500"/>
          <p14:tracePt t="11934" x="4800600" y="1714500"/>
          <p14:tracePt t="11942" x="4792663" y="1706563"/>
          <p14:tracePt t="11951" x="4776788" y="1698625"/>
          <p14:tracePt t="11958" x="4768850" y="1690688"/>
          <p14:tracePt t="11967" x="4752975" y="1682750"/>
          <p14:tracePt t="11975" x="4737100" y="1682750"/>
          <p14:tracePt t="11982" x="4721225" y="1674813"/>
          <p14:tracePt t="11991" x="4695825" y="1674813"/>
          <p14:tracePt t="11997" x="4679950" y="1674813"/>
          <p14:tracePt t="12006" x="4664075" y="1666875"/>
          <p14:tracePt t="12013" x="4648200" y="1666875"/>
          <p14:tracePt t="12022" x="4632325" y="1666875"/>
          <p14:tracePt t="12029" x="4616450" y="1658938"/>
          <p14:tracePt t="12045" x="4600575" y="1658938"/>
          <p14:tracePt t="12062" x="4592638" y="1658938"/>
          <p14:tracePt t="12072" x="4576763" y="1658938"/>
          <p14:tracePt t="12078" x="4576763" y="1651000"/>
          <p14:tracePt t="12087" x="4568825" y="1651000"/>
          <p14:tracePt t="12094" x="4560888" y="1643063"/>
          <p14:tracePt t="12105" x="4552950" y="1643063"/>
          <p14:tracePt t="12125" x="4537075" y="1643063"/>
          <p14:tracePt t="12126" x="4521200" y="1643063"/>
          <p14:tracePt t="12134" x="4513263" y="1643063"/>
          <p14:tracePt t="12142" x="4489450" y="1643063"/>
          <p14:tracePt t="12150" x="4473575" y="1643063"/>
          <p14:tracePt t="12158" x="4449763" y="1643063"/>
          <p14:tracePt t="12166" x="4433888" y="1643063"/>
          <p14:tracePt t="12174" x="4418013" y="1643063"/>
          <p14:tracePt t="12182" x="4402138" y="1643063"/>
          <p14:tracePt t="12191" x="4386263" y="1643063"/>
          <p14:tracePt t="12198" x="4370388" y="1643063"/>
          <p14:tracePt t="12207" x="4352925" y="1643063"/>
          <p14:tracePt t="12214" x="4337050" y="1643063"/>
          <p14:tracePt t="12223" x="4329113" y="1651000"/>
          <p14:tracePt t="12230" x="4321175" y="1658938"/>
          <p14:tracePt t="12239" x="4313238" y="1658938"/>
          <p14:tracePt t="12246" x="4305300" y="1658938"/>
          <p14:tracePt t="12256" x="4289425" y="1666875"/>
          <p14:tracePt t="12262" x="4289425" y="1674813"/>
          <p14:tracePt t="12273" x="4281488" y="1674813"/>
          <p14:tracePt t="12278" x="4265613" y="1674813"/>
          <p14:tracePt t="12289" x="4265613" y="1682750"/>
          <p14:tracePt t="12294" x="4249738" y="1690688"/>
          <p14:tracePt t="12303" x="4241800" y="1690688"/>
          <p14:tracePt t="12310" x="4233863" y="1698625"/>
          <p14:tracePt t="12319" x="4217988" y="1706563"/>
          <p14:tracePt t="12326" x="4210050" y="1706563"/>
          <p14:tracePt t="12334" x="4202113" y="1706563"/>
          <p14:tracePt t="12343" x="4186238" y="1706563"/>
          <p14:tracePt t="12350" x="4178300" y="1714500"/>
          <p14:tracePt t="12359" x="4170363" y="1722438"/>
          <p14:tracePt t="12366" x="4154488" y="1722438"/>
          <p14:tracePt t="12375" x="4146550" y="1730375"/>
          <p14:tracePt t="12382" x="4138613" y="1738313"/>
          <p14:tracePt t="12390" x="4122738" y="1746250"/>
          <p14:tracePt t="12398" x="4114800" y="1762125"/>
          <p14:tracePt t="12407" x="4098925" y="1762125"/>
          <p14:tracePt t="12414" x="4098925" y="1778000"/>
          <p14:tracePt t="12421" x="4090988" y="1785938"/>
          <p14:tracePt t="12429" x="4083050" y="1793875"/>
          <p14:tracePt t="12438" x="4083050" y="1809750"/>
          <p14:tracePt t="12445" x="4075113" y="1809750"/>
          <p14:tracePt t="12455" x="4067175" y="1817688"/>
          <p14:tracePt t="12461" x="4067175" y="1825625"/>
          <p14:tracePt t="12470" x="4067175" y="1833563"/>
          <p14:tracePt t="12477" x="4059238" y="1849438"/>
          <p14:tracePt t="12485" x="4059238" y="1857375"/>
          <p14:tracePt t="12493" x="4051300" y="1873250"/>
          <p14:tracePt t="12501" x="4051300" y="1890713"/>
          <p14:tracePt t="12509" x="4051300" y="1906588"/>
          <p14:tracePt t="12517" x="4051300" y="1930400"/>
          <p14:tracePt t="12525" x="4051300" y="1954213"/>
          <p14:tracePt t="12533" x="4051300" y="1970088"/>
          <p14:tracePt t="12541" x="4051300" y="1985963"/>
          <p14:tracePt t="12549" x="4051300" y="2001838"/>
          <p14:tracePt t="12558" x="4051300" y="2017713"/>
          <p14:tracePt t="12565" x="4051300" y="2033588"/>
          <p14:tracePt t="12574" x="4051300" y="2049463"/>
          <p14:tracePt t="12581" x="4051300" y="2065338"/>
          <p14:tracePt t="12589" x="4051300" y="2081213"/>
          <p14:tracePt t="12599" x="4051300" y="2097088"/>
          <p14:tracePt t="12608" x="4051300" y="2120900"/>
          <p14:tracePt t="12614" x="4051300" y="2136775"/>
          <p14:tracePt t="12625" x="4051300" y="2160588"/>
          <p14:tracePt t="12630" x="4051300" y="2184400"/>
          <p14:tracePt t="12643" x="4051300" y="2208213"/>
          <p14:tracePt t="12647" x="4051300" y="2233613"/>
          <p14:tracePt t="12655" x="4059238" y="2265363"/>
          <p14:tracePt t="12663" x="4067175" y="2289175"/>
          <p14:tracePt t="12671" x="4075113" y="2320925"/>
          <p14:tracePt t="12680" x="4075113" y="2344738"/>
          <p14:tracePt t="12686" x="4075113" y="2368550"/>
          <p14:tracePt t="12696" x="4075113" y="2384425"/>
          <p14:tracePt t="12703" x="4075113" y="2408238"/>
          <p14:tracePt t="12711" x="4083050" y="2424113"/>
          <p14:tracePt t="12718" x="4083050" y="2447925"/>
          <p14:tracePt t="12726" x="4090988" y="2463800"/>
          <p14:tracePt t="12734" x="4098925" y="2479675"/>
          <p14:tracePt t="12743" x="4106863" y="2503488"/>
          <p14:tracePt t="12749" x="4122738" y="2519363"/>
          <p14:tracePt t="12758" x="4122738" y="2535238"/>
          <p14:tracePt t="12765" x="4130675" y="2543175"/>
          <p14:tracePt t="12774" x="4138613" y="2566988"/>
          <p14:tracePt t="12781" x="4146550" y="2584450"/>
          <p14:tracePt t="12789" x="4162425" y="2592388"/>
          <p14:tracePt t="12797" x="4162425" y="2608263"/>
          <p14:tracePt t="12806" x="4170363" y="2624138"/>
          <p14:tracePt t="12813" x="4186238" y="2640013"/>
          <p14:tracePt t="12821" x="4186238" y="2647950"/>
          <p14:tracePt t="12829" x="4202113" y="2671763"/>
          <p14:tracePt t="12837" x="4210050" y="2679700"/>
          <p14:tracePt t="12845" x="4225925" y="2687638"/>
          <p14:tracePt t="12853" x="4225925" y="2703513"/>
          <p14:tracePt t="12861" x="4241800" y="2711450"/>
          <p14:tracePt t="12870" x="4249738" y="2727325"/>
          <p14:tracePt t="12879" x="4265613" y="2735263"/>
          <p14:tracePt t="12886" x="4281488" y="2751138"/>
          <p14:tracePt t="12894" x="4297363" y="2759075"/>
          <p14:tracePt t="12902" x="4313238" y="2767013"/>
          <p14:tracePt t="12911" x="4329113" y="2774950"/>
          <p14:tracePt t="12918" x="4352925" y="2782888"/>
          <p14:tracePt t="12927" x="4394200" y="2798763"/>
          <p14:tracePt t="12934" x="4418013" y="2814638"/>
          <p14:tracePt t="12942" x="4465638" y="2822575"/>
          <p14:tracePt t="12950" x="4489450" y="2838450"/>
          <p14:tracePt t="12959" x="4537075" y="2854325"/>
          <p14:tracePt t="12966" x="4568825" y="2862263"/>
          <p14:tracePt t="12975" x="4600575" y="2878138"/>
          <p14:tracePt t="12982" x="4624388" y="2878138"/>
          <p14:tracePt t="12991" x="4632325" y="2886075"/>
          <p14:tracePt t="12997" x="4648200" y="2886075"/>
          <p14:tracePt t="13006" x="4656138" y="2894013"/>
          <p14:tracePt t="13021" x="4664075" y="2894013"/>
          <p14:tracePt t="13030" x="4672013" y="2894013"/>
          <p14:tracePt t="13046" x="4679950" y="2894013"/>
          <p14:tracePt t="13062" x="4687888" y="2894013"/>
          <p14:tracePt t="13078" x="4705350" y="2894013"/>
          <p14:tracePt t="13086" x="4721225" y="2894013"/>
          <p14:tracePt t="13094" x="4729163" y="2894013"/>
          <p14:tracePt t="13102" x="4745038" y="2894013"/>
          <p14:tracePt t="13110" x="4768850" y="2894013"/>
          <p14:tracePt t="13118" x="4784725" y="2894013"/>
          <p14:tracePt t="13126" x="4808538" y="2886075"/>
          <p14:tracePt t="13134" x="4824413" y="2886075"/>
          <p14:tracePt t="13142" x="4848225" y="2878138"/>
          <p14:tracePt t="13150" x="4872038" y="2878138"/>
          <p14:tracePt t="13159" x="4895850" y="2870200"/>
          <p14:tracePt t="13166" x="4911725" y="2870200"/>
          <p14:tracePt t="13176" x="4935538" y="2862263"/>
          <p14:tracePt t="13182" x="4951413" y="2846388"/>
          <p14:tracePt t="13190" x="4975225" y="2838450"/>
          <p14:tracePt t="13198" x="4983163" y="2830513"/>
          <p14:tracePt t="13206" x="4999038" y="2806700"/>
          <p14:tracePt t="13214" x="5006975" y="2798763"/>
          <p14:tracePt t="13222" x="5014913" y="2774950"/>
          <p14:tracePt t="13230" x="5022850" y="2759075"/>
          <p14:tracePt t="13238" x="5030788" y="2735263"/>
          <p14:tracePt t="13246" x="5046663" y="2719388"/>
          <p14:tracePt t="13254" x="5056188" y="2695575"/>
          <p14:tracePt t="13262" x="5072063" y="2679700"/>
          <p14:tracePt t="13270" x="5072063" y="2647950"/>
          <p14:tracePt t="13278" x="5087938" y="2616200"/>
          <p14:tracePt t="13286" x="5111750" y="2584450"/>
          <p14:tracePt t="13294" x="5127625" y="2543175"/>
          <p14:tracePt t="13302" x="5151438" y="2503488"/>
          <p14:tracePt t="13310" x="5159375" y="2471738"/>
          <p14:tracePt t="13318" x="5175250" y="2432050"/>
          <p14:tracePt t="13326" x="5191125" y="2408238"/>
          <p14:tracePt t="13334" x="5199063" y="2384425"/>
          <p14:tracePt t="13344" x="5207000" y="2344738"/>
          <p14:tracePt t="13350" x="5214938" y="2320925"/>
          <p14:tracePt t="13360" x="5214938" y="2297113"/>
          <p14:tracePt t="13366" x="5214938" y="2281238"/>
          <p14:tracePt t="13374" x="5214938" y="2257425"/>
          <p14:tracePt t="13382" x="5214938" y="2241550"/>
          <p14:tracePt t="13390" x="5214938" y="2224088"/>
          <p14:tracePt t="13398" x="5207000" y="2208213"/>
          <p14:tracePt t="13406" x="5191125" y="2184400"/>
          <p14:tracePt t="13414" x="5183188" y="2176463"/>
          <p14:tracePt t="13422" x="5167313" y="2160588"/>
          <p14:tracePt t="13430" x="5159375" y="2136775"/>
          <p14:tracePt t="13438" x="5143500" y="2120900"/>
          <p14:tracePt t="13446" x="5127625" y="2112963"/>
          <p14:tracePt t="13454" x="5119688" y="2097088"/>
          <p14:tracePt t="13462" x="5103813" y="2089150"/>
          <p14:tracePt t="13470" x="5087938" y="2073275"/>
          <p14:tracePt t="13478" x="5080000" y="2065338"/>
          <p14:tracePt t="13486" x="5064125" y="2057400"/>
          <p14:tracePt t="13494" x="5056188" y="2041525"/>
          <p14:tracePt t="13501" x="5038725" y="2025650"/>
          <p14:tracePt t="13510" x="5022850" y="2009775"/>
          <p14:tracePt t="13517" x="5006975" y="1993900"/>
          <p14:tracePt t="13526" x="4991100" y="1978025"/>
          <p14:tracePt t="13533" x="4975225" y="1962150"/>
          <p14:tracePt t="13542" x="4959350" y="1946275"/>
          <p14:tracePt t="13549" x="4935538" y="1930400"/>
          <p14:tracePt t="13557" x="4919663" y="1906588"/>
          <p14:tracePt t="13565" x="4895850" y="1890713"/>
          <p14:tracePt t="13573" x="4872038" y="1873250"/>
          <p14:tracePt t="13581" x="4864100" y="1865313"/>
          <p14:tracePt t="13589" x="4848225" y="1849438"/>
          <p14:tracePt t="13597" x="4832350" y="1849438"/>
          <p14:tracePt t="13605" x="4816475" y="1841500"/>
          <p14:tracePt t="13613" x="4808538" y="1833563"/>
          <p14:tracePt t="13621" x="4792663" y="1825625"/>
          <p14:tracePt t="13630" x="4776788" y="1809750"/>
          <p14:tracePt t="13637" x="4760913" y="1809750"/>
          <p14:tracePt t="13645" x="4745038" y="1801813"/>
          <p14:tracePt t="13653" x="4729163" y="1793875"/>
          <p14:tracePt t="13661" x="4721225" y="1793875"/>
          <p14:tracePt t="13669" x="4705350" y="1785938"/>
          <p14:tracePt t="13677" x="4687888" y="1778000"/>
          <p14:tracePt t="13685" x="4679950" y="1770063"/>
          <p14:tracePt t="13693" x="4664075" y="1770063"/>
          <p14:tracePt t="13701" x="4656138" y="1770063"/>
          <p14:tracePt t="13712" x="4640263" y="1770063"/>
          <p14:tracePt t="13718" x="4632325" y="1770063"/>
          <p14:tracePt t="13726" x="4624388" y="1770063"/>
          <p14:tracePt t="13734" x="4608513" y="1770063"/>
          <p14:tracePt t="13742" x="4592638" y="1770063"/>
          <p14:tracePt t="13750" x="4576763" y="1770063"/>
          <p14:tracePt t="13757" x="4552950" y="1770063"/>
          <p14:tracePt t="13766" x="4537075" y="1770063"/>
          <p14:tracePt t="13774" x="4521200" y="1762125"/>
          <p14:tracePt t="13782" x="4497388" y="1762125"/>
          <p14:tracePt t="13790" x="4473575" y="1762125"/>
          <p14:tracePt t="13798" x="4457700" y="1762125"/>
          <p14:tracePt t="13806" x="4441825" y="1762125"/>
          <p14:tracePt t="13814" x="4418013" y="1762125"/>
          <p14:tracePt t="13822" x="4402138" y="1762125"/>
          <p14:tracePt t="13829" x="4394200" y="1762125"/>
          <p14:tracePt t="13837" x="4378325" y="1762125"/>
          <p14:tracePt t="13845" x="4370388" y="1762125"/>
          <p14:tracePt t="13853" x="4352925" y="1762125"/>
          <p14:tracePt t="13869" x="4344988" y="1762125"/>
          <p14:tracePt t="13894" x="4313238" y="1762125"/>
          <p14:tracePt t="13909" x="4305300" y="1762125"/>
          <p14:tracePt t="13925" x="4297363" y="1762125"/>
          <p14:tracePt t="13933" x="4289425" y="1770063"/>
          <p14:tracePt t="13941" x="4281488" y="1770063"/>
          <p14:tracePt t="13951" x="4273550" y="1770063"/>
          <p14:tracePt t="13958" x="4265613" y="1770063"/>
          <p14:tracePt t="13968" x="4257675" y="1770063"/>
          <p14:tracePt t="13975" x="4241800" y="1770063"/>
          <p14:tracePt t="13983" x="4233863" y="1778000"/>
          <p14:tracePt t="13991" x="4225925" y="1778000"/>
          <p14:tracePt t="14005" x="4217988" y="1778000"/>
          <p14:tracePt t="14021" x="4217988" y="1785938"/>
          <p14:tracePt t="14029" x="4210050" y="1785938"/>
          <p14:tracePt t="14062" x="4202113" y="1785938"/>
          <p14:tracePt t="14070" x="4194175" y="1793875"/>
          <p14:tracePt t="14086" x="4186238" y="1793875"/>
          <p14:tracePt t="14094" x="4186238" y="1801813"/>
          <p14:tracePt t="14103" x="4178300" y="1809750"/>
          <p14:tracePt t="14119" x="4170363" y="1817688"/>
          <p14:tracePt t="14126" x="4170363" y="1825625"/>
          <p14:tracePt t="14136" x="4162425" y="1833563"/>
          <p14:tracePt t="14143" x="4162425" y="1849438"/>
          <p14:tracePt t="14153" x="4162425" y="1857375"/>
          <p14:tracePt t="14158" x="4162425" y="1865313"/>
          <p14:tracePt t="14166" x="4154488" y="1881188"/>
          <p14:tracePt t="14173" x="4154488" y="1898650"/>
          <p14:tracePt t="14182" x="4154488" y="1914525"/>
          <p14:tracePt t="14190" x="4154488" y="1922463"/>
          <p14:tracePt t="14198" x="4154488" y="1930400"/>
          <p14:tracePt t="14206" x="4154488" y="1954213"/>
          <p14:tracePt t="14214" x="4154488" y="1970088"/>
          <p14:tracePt t="14222" x="4146550" y="1978025"/>
          <p14:tracePt t="14231" x="4146550" y="1993900"/>
          <p14:tracePt t="14238" x="4146550" y="2001838"/>
          <p14:tracePt t="14248" x="4146550" y="2025650"/>
          <p14:tracePt t="14254" x="4146550" y="2041525"/>
          <p14:tracePt t="14262" x="4146550" y="2057400"/>
          <p14:tracePt t="14270" x="4154488" y="2081213"/>
          <p14:tracePt t="14278" x="4154488" y="2097088"/>
          <p14:tracePt t="14286" x="4162425" y="2120900"/>
          <p14:tracePt t="14294" x="4162425" y="2136775"/>
          <p14:tracePt t="14302" x="4162425" y="2152650"/>
          <p14:tracePt t="14310" x="4162425" y="2184400"/>
          <p14:tracePt t="14318" x="4162425" y="2200275"/>
          <p14:tracePt t="14325" x="4162425" y="2224088"/>
          <p14:tracePt t="14334" x="4170363" y="2241550"/>
          <p14:tracePt t="14342" x="4170363" y="2265363"/>
          <p14:tracePt t="14350" x="4170363" y="2289175"/>
          <p14:tracePt t="14358" x="4178300" y="2312988"/>
          <p14:tracePt t="14366" x="4178300" y="2336800"/>
          <p14:tracePt t="14374" x="4178300" y="2360613"/>
          <p14:tracePt t="14382" x="4186238" y="2376488"/>
          <p14:tracePt t="14390" x="4186238" y="2392363"/>
          <p14:tracePt t="14398" x="4186238" y="2416175"/>
          <p14:tracePt t="14406" x="4186238" y="2432050"/>
          <p14:tracePt t="14415" x="4186238" y="2455863"/>
          <p14:tracePt t="14422" x="4186238" y="2471738"/>
          <p14:tracePt t="14432" x="4186238" y="2487613"/>
          <p14:tracePt t="14438" x="4186238" y="2503488"/>
          <p14:tracePt t="14446" x="4194175" y="2519363"/>
          <p14:tracePt t="14454" x="4194175" y="2535238"/>
          <p14:tracePt t="14462" x="4194175" y="2551113"/>
          <p14:tracePt t="14470" x="4194175" y="2559050"/>
          <p14:tracePt t="14478" x="4194175" y="2566988"/>
          <p14:tracePt t="14486" x="4202113" y="2576513"/>
          <p14:tracePt t="14494" x="4202113" y="2600325"/>
          <p14:tracePt t="14502" x="4202113" y="2608263"/>
          <p14:tracePt t="14510" x="4202113" y="2624138"/>
          <p14:tracePt t="14518" x="4210050" y="2640013"/>
          <p14:tracePt t="14526" x="4217988" y="2663825"/>
          <p14:tracePt t="14534" x="4225925" y="2671763"/>
          <p14:tracePt t="14542" x="4233863" y="2687638"/>
          <p14:tracePt t="14550" x="4241800" y="2703513"/>
          <p14:tracePt t="14558" x="4257675" y="2727325"/>
          <p14:tracePt t="14566" x="4265613" y="2743200"/>
          <p14:tracePt t="14574" x="4273550" y="2751138"/>
          <p14:tracePt t="14583" x="4289425" y="2767013"/>
          <p14:tracePt t="14590" x="4297363" y="2774950"/>
          <p14:tracePt t="14599" x="4305300" y="2782888"/>
          <p14:tracePt t="14606" x="4321175" y="2790825"/>
          <p14:tracePt t="14616" x="4337050" y="2798763"/>
          <p14:tracePt t="14622" x="4344988" y="2806700"/>
          <p14:tracePt t="14630" x="4370388" y="2814638"/>
          <p14:tracePt t="14638" x="4386263" y="2830513"/>
          <p14:tracePt t="14646" x="4402138" y="2838450"/>
          <p14:tracePt t="14654" x="4418013" y="2846388"/>
          <p14:tracePt t="14662" x="4441825" y="2854325"/>
          <p14:tracePt t="14670" x="4465638" y="2862263"/>
          <p14:tracePt t="14678" x="4473575" y="2878138"/>
          <p14:tracePt t="14686" x="4497388" y="2878138"/>
          <p14:tracePt t="14694" x="4521200" y="2878138"/>
          <p14:tracePt t="14702" x="4545013" y="2878138"/>
          <p14:tracePt t="14710" x="4560888" y="2878138"/>
          <p14:tracePt t="14718" x="4592638" y="2878138"/>
          <p14:tracePt t="14725" x="4608513" y="2878138"/>
          <p14:tracePt t="14734" x="4640263" y="2878138"/>
          <p14:tracePt t="14742" x="4664075" y="2878138"/>
          <p14:tracePt t="14750" x="4687888" y="2878138"/>
          <p14:tracePt t="14758" x="4721225" y="2878138"/>
          <p14:tracePt t="14767" x="4745038" y="2878138"/>
          <p14:tracePt t="14774" x="4792663" y="2870200"/>
          <p14:tracePt t="14783" x="4808538" y="2870200"/>
          <p14:tracePt t="14790" x="4832350" y="2862263"/>
          <p14:tracePt t="14800" x="4848225" y="2854325"/>
          <p14:tracePt t="14806" x="4872038" y="2846388"/>
          <p14:tracePt t="14814" x="4887913" y="2838450"/>
          <p14:tracePt t="14822" x="4895850" y="2830513"/>
          <p14:tracePt t="14829" x="4911725" y="2830513"/>
          <p14:tracePt t="14838" x="4927600" y="2814638"/>
          <p14:tracePt t="14846" x="4943475" y="2806700"/>
          <p14:tracePt t="14854" x="4951413" y="2806700"/>
          <p14:tracePt t="14862" x="4967288" y="2790825"/>
          <p14:tracePt t="14870" x="4975225" y="2790825"/>
          <p14:tracePt t="14877" x="4991100" y="2774950"/>
          <p14:tracePt t="14893" x="5006975" y="2759075"/>
          <p14:tracePt t="14901" x="5006975" y="2751138"/>
          <p14:tracePt t="14917" x="5006975" y="2743200"/>
          <p14:tracePt t="14925" x="5014913" y="2735263"/>
          <p14:tracePt t="14933" x="5014913" y="2719388"/>
          <p14:tracePt t="14941" x="5014913" y="2711450"/>
          <p14:tracePt t="14949" x="5014913" y="2703513"/>
          <p14:tracePt t="14957" x="5014913" y="2687638"/>
          <p14:tracePt t="14966" x="5014913" y="2671763"/>
          <p14:tracePt t="14973" x="5014913" y="2647950"/>
          <p14:tracePt t="14981" x="5014913" y="2624138"/>
          <p14:tracePt t="14989" x="5014913" y="2608263"/>
          <p14:tracePt t="14997" x="5014913" y="2592388"/>
          <p14:tracePt t="15005" x="5014913" y="2576513"/>
          <p14:tracePt t="15013" x="5014913" y="2551113"/>
          <p14:tracePt t="15021" x="5014913" y="2527300"/>
          <p14:tracePt t="15030" x="5014913" y="2503488"/>
          <p14:tracePt t="15038" x="5014913" y="2471738"/>
          <p14:tracePt t="15046" x="5014913" y="2447925"/>
          <p14:tracePt t="15054" x="5014913" y="2432050"/>
          <p14:tracePt t="15062" x="5014913" y="2416175"/>
          <p14:tracePt t="15070" x="5014913" y="2400300"/>
          <p14:tracePt t="15078" x="5014913" y="2384425"/>
          <p14:tracePt t="15086" x="5014913" y="2376488"/>
          <p14:tracePt t="15094" x="5014913" y="2368550"/>
          <p14:tracePt t="15103" x="5014913" y="2360613"/>
          <p14:tracePt t="15119" x="5014913" y="2352675"/>
          <p14:tracePt t="15520" x="5014913" y="2344738"/>
          <p14:tracePt t="15526" x="5014913" y="2336800"/>
          <p14:tracePt t="15559" x="5014913" y="2328863"/>
          <p14:tracePt t="15566" x="5022850" y="2328863"/>
          <p14:tracePt t="16159" x="5022850" y="2320925"/>
          <p14:tracePt t="16166" x="5006975" y="2289175"/>
          <p14:tracePt t="16174" x="4983163" y="2233613"/>
          <p14:tracePt t="16183" x="4959350" y="2168525"/>
          <p14:tracePt t="16192" x="4951413" y="2160588"/>
          <p14:tracePt t="16375" x="4967288" y="2160588"/>
          <p14:tracePt t="16383" x="4991100" y="2152650"/>
          <p14:tracePt t="16392" x="5014913" y="2152650"/>
          <p14:tracePt t="16399" x="5056188" y="2144713"/>
          <p14:tracePt t="16410" x="5095875" y="2144713"/>
          <p14:tracePt t="16415" x="5119688" y="2144713"/>
          <p14:tracePt t="16423" x="5127625" y="2136775"/>
          <p14:tracePt t="16711" x="5135563" y="2136775"/>
          <p14:tracePt t="16719" x="5143500" y="2136775"/>
          <p14:tracePt t="16735" x="5159375" y="2136775"/>
          <p14:tracePt t="16744" x="5175250" y="2144713"/>
          <p14:tracePt t="16751" x="5199063" y="2152650"/>
          <p14:tracePt t="16762" x="5207000" y="2160588"/>
          <p14:tracePt t="16767" x="5214938" y="2160588"/>
          <p14:tracePt t="16777" x="5222875" y="2160588"/>
          <p14:tracePt t="16791" x="5230813" y="2168525"/>
          <p14:tracePt t="16839" x="5238750" y="2168525"/>
          <p14:tracePt t="16854" x="5246688" y="2168525"/>
          <p14:tracePt t="16863" x="5254625" y="2176463"/>
          <p14:tracePt t="16871" x="5270500" y="2184400"/>
          <p14:tracePt t="16879" x="5294313" y="2192338"/>
          <p14:tracePt t="16895" x="5373688" y="2216150"/>
          <p14:tracePt t="16902" x="5422900" y="2233613"/>
          <p14:tracePt t="16910" x="5494338" y="2265363"/>
          <p14:tracePt t="16918" x="5557838" y="2297113"/>
          <p14:tracePt t="16926" x="5637213" y="2328863"/>
          <p14:tracePt t="16934" x="5700713" y="2360613"/>
          <p14:tracePt t="16943" x="5789613" y="2400300"/>
          <p14:tracePt t="16950" x="5861050" y="2432050"/>
          <p14:tracePt t="16958" x="5924550" y="2463800"/>
          <p14:tracePt t="16966" x="5995988" y="2495550"/>
          <p14:tracePt t="16974" x="6051550" y="2527300"/>
          <p14:tracePt t="16982" x="6124575" y="2566988"/>
          <p14:tracePt t="16990" x="6188075" y="2600325"/>
          <p14:tracePt t="16998" x="6267450" y="2632075"/>
          <p14:tracePt t="17006" x="6346825" y="2671763"/>
          <p14:tracePt t="17014" x="6426200" y="2711450"/>
          <p14:tracePt t="17022" x="6499225" y="2743200"/>
          <p14:tracePt t="17031" x="6578600" y="2774950"/>
          <p14:tracePt t="17037" x="6642100" y="2798763"/>
          <p14:tracePt t="17046" x="6713538" y="2830513"/>
          <p14:tracePt t="17053" x="6784975" y="2854325"/>
          <p14:tracePt t="17061" x="6858000" y="2894013"/>
          <p14:tracePt t="17069" x="6913563" y="2919413"/>
          <p14:tracePt t="17077" x="6992938" y="2935288"/>
          <p14:tracePt t="17085" x="7048500" y="2959100"/>
          <p14:tracePt t="17093" x="7112000" y="2982913"/>
          <p14:tracePt t="17101" x="7185025" y="2998788"/>
          <p14:tracePt t="17109" x="7240588" y="3014663"/>
          <p14:tracePt t="17117" x="7296150" y="3030538"/>
          <p14:tracePt t="17128" x="7343775" y="3038475"/>
          <p14:tracePt t="17134" x="7391400" y="3046413"/>
          <p14:tracePt t="17143" x="7439025" y="3054350"/>
          <p14:tracePt t="17150" x="7478713" y="3062288"/>
          <p14:tracePt t="17158" x="7512050" y="3062288"/>
          <p14:tracePt t="17166" x="7559675" y="3070225"/>
          <p14:tracePt t="17174" x="7591425" y="3070225"/>
          <p14:tracePt t="17182" x="7639050" y="3070225"/>
          <p14:tracePt t="17190" x="7686675" y="3070225"/>
          <p14:tracePt t="17198" x="7742238" y="3078163"/>
          <p14:tracePt t="17206" x="7805738" y="3086100"/>
          <p14:tracePt t="17214" x="7870825" y="3086100"/>
          <p14:tracePt t="17222" x="7950200" y="3101975"/>
          <p14:tracePt t="17230" x="8013700" y="3109913"/>
          <p14:tracePt t="17238" x="8093075" y="3125788"/>
          <p14:tracePt t="17247" x="8156575" y="3149600"/>
          <p14:tracePt t="17254" x="8221663" y="3165475"/>
          <p14:tracePt t="17263" x="8293100" y="3181350"/>
          <p14:tracePt t="17270" x="8348663" y="3205163"/>
          <p14:tracePt t="17280" x="8404225" y="3221038"/>
          <p14:tracePt t="17286" x="8451850" y="3244850"/>
          <p14:tracePt t="17296" x="8491538" y="3262313"/>
          <p14:tracePt t="17302" x="8540750" y="3278188"/>
          <p14:tracePt t="17312" x="8588375" y="3294063"/>
          <p14:tracePt t="17318" x="8628063" y="3309938"/>
          <p14:tracePt t="17326" x="8659813" y="3317875"/>
          <p14:tracePt t="17334" x="8691563" y="3333750"/>
          <p14:tracePt t="17342" x="8723313" y="3341688"/>
          <p14:tracePt t="17350" x="8755063" y="3349625"/>
          <p14:tracePt t="17358" x="8778875" y="3365500"/>
          <p14:tracePt t="17366" x="8802688" y="3373438"/>
          <p14:tracePt t="17374" x="8834438" y="3381375"/>
          <p14:tracePt t="17383" x="8858250" y="3389313"/>
          <p14:tracePt t="17390" x="8883650" y="3397250"/>
          <p14:tracePt t="17398" x="8899525" y="3397250"/>
          <p14:tracePt t="17406" x="8915400" y="3397250"/>
          <p14:tracePt t="17414" x="8931275" y="3405188"/>
          <p14:tracePt t="17422" x="8939213" y="3405188"/>
          <p14:tracePt t="17430" x="8947150" y="3413125"/>
          <p14:tracePt t="17438" x="8955088" y="3413125"/>
          <p14:tracePt t="17535" x="8963025" y="3413125"/>
          <p14:tracePt t="17542" x="8970963" y="3413125"/>
          <p14:tracePt t="17575" x="8978900" y="3413125"/>
          <p14:tracePt t="17765" x="8970963" y="3413125"/>
          <p14:tracePt t="17774" x="8963025" y="3413125"/>
          <p14:tracePt t="17789" x="8955088" y="3413125"/>
          <p14:tracePt t="17806" x="8939213" y="3413125"/>
          <p14:tracePt t="17813" x="8931275" y="3413125"/>
          <p14:tracePt t="17821" x="8923338" y="3405188"/>
          <p14:tracePt t="17830" x="8907463" y="3397250"/>
          <p14:tracePt t="17837" x="8891588" y="3397250"/>
          <p14:tracePt t="17847" x="8883650" y="3397250"/>
          <p14:tracePt t="17853" x="8874125" y="3389313"/>
          <p14:tracePt t="17862" x="8866188" y="3381375"/>
          <p14:tracePt t="17882" x="8850313" y="3381375"/>
          <p14:tracePt t="17885" x="8842375" y="3373438"/>
          <p14:tracePt t="17893" x="8834438" y="3373438"/>
          <p14:tracePt t="17909" x="8826500" y="3373438"/>
          <p14:tracePt t="17925" x="8818563" y="3373438"/>
          <p14:tracePt t="17933" x="8818563" y="3365500"/>
          <p14:tracePt t="17941" x="8810625" y="3365500"/>
          <p14:tracePt t="17949" x="8802688" y="3357563"/>
          <p14:tracePt t="17966" x="8794750" y="3357563"/>
          <p14:tracePt t="17974" x="8794750" y="3349625"/>
          <p14:tracePt t="17982" x="8786813" y="3349625"/>
          <p14:tracePt t="17989" x="8778875" y="3333750"/>
          <p14:tracePt t="17998" x="8763000" y="3317875"/>
          <p14:tracePt t="18005" x="8755063" y="3302000"/>
          <p14:tracePt t="18014" x="8731250" y="3270250"/>
          <p14:tracePt t="18021" x="8707438" y="3221038"/>
          <p14:tracePt t="18031" x="8683625" y="3173413"/>
          <p14:tracePt t="18037" x="8651875" y="3109913"/>
          <p14:tracePt t="18046" x="8636000" y="3070225"/>
          <p14:tracePt t="18053" x="8612188" y="3022600"/>
          <p14:tracePt t="18061" x="8596313" y="2982913"/>
          <p14:tracePt t="18069" x="8580438" y="2959100"/>
          <p14:tracePt t="18078" x="8564563" y="2935288"/>
          <p14:tracePt t="18086" x="8548688" y="2919413"/>
          <p14:tracePt t="18094" x="8540750" y="2901950"/>
          <p14:tracePt t="18102" x="8515350" y="2886075"/>
          <p14:tracePt t="18110" x="8491538" y="2870200"/>
          <p14:tracePt t="18118" x="8475663" y="2862263"/>
          <p14:tracePt t="18125" x="8443913" y="2846388"/>
          <p14:tracePt t="18133" x="8412163" y="2846388"/>
          <p14:tracePt t="18141" x="8372475" y="2838450"/>
          <p14:tracePt t="18149" x="8340725" y="2838450"/>
          <p14:tracePt t="18157" x="8293100" y="2838450"/>
          <p14:tracePt t="18165" x="8253413" y="2838450"/>
          <p14:tracePt t="18173" x="8205788" y="2838450"/>
          <p14:tracePt t="18181" x="8164513" y="2838450"/>
          <p14:tracePt t="18189" x="8124825" y="2838450"/>
          <p14:tracePt t="18198" x="8077200" y="2838450"/>
          <p14:tracePt t="18206" x="8045450" y="2846388"/>
          <p14:tracePt t="18217" x="7997825" y="2846388"/>
          <p14:tracePt t="18222" x="7974013" y="2862263"/>
          <p14:tracePt t="18230" x="7942263" y="2878138"/>
          <p14:tracePt t="18238" x="7918450" y="2886075"/>
          <p14:tracePt t="18246" x="7902575" y="2909888"/>
          <p14:tracePt t="18254" x="7886700" y="2927350"/>
          <p14:tracePt t="18262" x="7870825" y="2951163"/>
          <p14:tracePt t="18271" x="7862888" y="2974975"/>
          <p14:tracePt t="18278" x="7854950" y="2998788"/>
          <p14:tracePt t="18287" x="7854950" y="3022600"/>
          <p14:tracePt t="18294" x="7854950" y="3038475"/>
          <p14:tracePt t="18303" x="7854950" y="3054350"/>
          <p14:tracePt t="18310" x="7854950" y="3078163"/>
          <p14:tracePt t="18318" x="7854950" y="3094038"/>
          <p14:tracePt t="18326" x="7870825" y="3109913"/>
          <p14:tracePt t="18335" x="7886700" y="3133725"/>
          <p14:tracePt t="18342" x="7902575" y="3149600"/>
          <p14:tracePt t="18351" x="7934325" y="3173413"/>
          <p14:tracePt t="18358" x="7966075" y="3189288"/>
          <p14:tracePt t="18368" x="7997825" y="3205163"/>
          <p14:tracePt t="18374" x="8021638" y="3221038"/>
          <p14:tracePt t="18384" x="8045450" y="3228975"/>
          <p14:tracePt t="18390" x="8085138" y="3244850"/>
          <p14:tracePt t="18401" x="8108950" y="3262313"/>
          <p14:tracePt t="18406" x="8140700" y="3270250"/>
          <p14:tracePt t="18415" x="8172450" y="3278188"/>
          <p14:tracePt t="18423" x="8197850" y="3278188"/>
          <p14:tracePt t="18430" x="8213725" y="3286125"/>
          <p14:tracePt t="18438" x="8229600" y="3286125"/>
          <p14:tracePt t="18446" x="8245475" y="3286125"/>
          <p14:tracePt t="18455" x="8261350" y="3286125"/>
          <p14:tracePt t="18462" x="8277225" y="3286125"/>
          <p14:tracePt t="18471" x="8301038" y="3286125"/>
          <p14:tracePt t="18478" x="8316913" y="3286125"/>
          <p14:tracePt t="18486" x="8348663" y="3286125"/>
          <p14:tracePt t="18494" x="8372475" y="3286125"/>
          <p14:tracePt t="18502" x="8396288" y="3278188"/>
          <p14:tracePt t="18509" x="8420100" y="3278188"/>
          <p14:tracePt t="18518" x="8443913" y="3270250"/>
          <p14:tracePt t="18525" x="8459788" y="3270250"/>
          <p14:tracePt t="18534" x="8483600" y="3262313"/>
          <p14:tracePt t="18542" x="8499475" y="3262313"/>
          <p14:tracePt t="18550" x="8515350" y="3262313"/>
          <p14:tracePt t="18557" x="8540750" y="3262313"/>
          <p14:tracePt t="18569" x="8556625" y="3252788"/>
          <p14:tracePt t="18574" x="8580438" y="3252788"/>
          <p14:tracePt t="18583" x="8604250" y="3252788"/>
          <p14:tracePt t="18590" x="8628063" y="3252788"/>
          <p14:tracePt t="18598" x="8651875" y="3252788"/>
          <p14:tracePt t="18606" x="8675688" y="3252788"/>
          <p14:tracePt t="18614" x="8699500" y="3252788"/>
          <p14:tracePt t="18622" x="8723313" y="3252788"/>
          <p14:tracePt t="18630" x="8747125" y="3252788"/>
          <p14:tracePt t="18638" x="8770938" y="3252788"/>
          <p14:tracePt t="18646" x="8786813" y="3252788"/>
          <p14:tracePt t="18654" x="8810625" y="3252788"/>
          <p14:tracePt t="18662" x="8818563" y="3252788"/>
          <p14:tracePt t="18670" x="8834438" y="3252788"/>
          <p14:tracePt t="18678" x="8842375" y="3252788"/>
          <p14:tracePt t="18686" x="8850313" y="3252788"/>
          <p14:tracePt t="18703" x="8866188" y="3252788"/>
          <p14:tracePt t="18710" x="8866188" y="3262313"/>
          <p14:tracePt t="18719" x="8874125" y="3262313"/>
          <p14:tracePt t="18726" x="8883650" y="3262313"/>
          <p14:tracePt t="18736" x="8891588" y="3278188"/>
          <p14:tracePt t="18753" x="8907463" y="3286125"/>
          <p14:tracePt t="18758" x="8915400" y="3309938"/>
          <p14:tracePt t="18766" x="8931275" y="3325813"/>
          <p14:tracePt t="18774" x="8939213" y="3333750"/>
          <p14:tracePt t="18783" x="8955088" y="3357563"/>
          <p14:tracePt t="18790" x="8970963" y="3373438"/>
          <p14:tracePt t="18798" x="8978900" y="3381375"/>
          <p14:tracePt t="18806" x="8994775" y="3397250"/>
          <p14:tracePt t="18814" x="9018588" y="3405188"/>
          <p14:tracePt t="18823" x="9034463" y="3421063"/>
          <p14:tracePt t="18830" x="9050338" y="3429000"/>
          <p14:tracePt t="18838" x="9066213" y="3444875"/>
          <p14:tracePt t="18846" x="9097963" y="3452813"/>
          <p14:tracePt t="18854" x="9121775" y="3460750"/>
          <p14:tracePt t="18862" x="9153525" y="3468688"/>
          <p14:tracePt t="18871" x="9185275" y="3476625"/>
          <p14:tracePt t="18887" x="9258300" y="3484563"/>
          <p14:tracePt t="18895" x="9290050" y="3484563"/>
          <p14:tracePt t="18904" x="9321800" y="3484563"/>
          <p14:tracePt t="18910" x="9353550" y="3484563"/>
          <p14:tracePt t="18920" x="9401175" y="3476625"/>
          <p14:tracePt t="18926" x="9432925" y="3476625"/>
          <p14:tracePt t="18934" x="9480550" y="3468688"/>
          <p14:tracePt t="18942" x="9512300" y="3460750"/>
          <p14:tracePt t="18950" x="9559925" y="3452813"/>
          <p14:tracePt t="18958" x="9609138" y="3436938"/>
          <p14:tracePt t="18966" x="9640888" y="3429000"/>
          <p14:tracePt t="18976" x="9672638" y="3429000"/>
          <p14:tracePt t="18983" x="9712325" y="3421063"/>
          <p14:tracePt t="18989" x="9736138" y="3405188"/>
          <p14:tracePt t="18997" x="9759950" y="3397250"/>
          <p14:tracePt t="19005" x="9775825" y="3397250"/>
          <p14:tracePt t="19013" x="9783763" y="3389313"/>
          <p14:tracePt t="19021" x="9807575" y="3381375"/>
          <p14:tracePt t="19029" x="9815513" y="3381375"/>
          <p14:tracePt t="19037" x="9823450" y="3381375"/>
          <p14:tracePt t="19120" x="9823450" y="3373438"/>
          <p14:tracePt t="19127" x="9823450" y="3365500"/>
          <p14:tracePt t="19151" x="9815513" y="3357563"/>
          <p14:tracePt t="19160" x="9799638" y="3349625"/>
          <p14:tracePt t="19166" x="9783763" y="3349625"/>
          <p14:tracePt t="19174" x="9775825" y="3333750"/>
          <p14:tracePt t="19182" x="9759950" y="3333750"/>
          <p14:tracePt t="19190" x="9736138" y="3325813"/>
          <p14:tracePt t="19197" x="9720263" y="3317875"/>
          <p14:tracePt t="19205" x="9704388" y="3309938"/>
          <p14:tracePt t="19213" x="9688513" y="3309938"/>
          <p14:tracePt t="19222" x="9664700" y="3302000"/>
          <p14:tracePt t="19229" x="9648825" y="3302000"/>
          <p14:tracePt t="19237" x="9617075" y="3294063"/>
          <p14:tracePt t="19245" x="9601200" y="3294063"/>
          <p14:tracePt t="19253" x="9575800" y="3294063"/>
          <p14:tracePt t="19261" x="9559925" y="3294063"/>
          <p14:tracePt t="19269" x="9536113" y="3294063"/>
          <p14:tracePt t="19277" x="9528175" y="3294063"/>
          <p14:tracePt t="19289" x="9512300" y="3294063"/>
          <p14:tracePt t="19294" x="9504363" y="3294063"/>
          <p14:tracePt t="19303" x="9496425" y="3294063"/>
          <p14:tracePt t="19311" x="9488488" y="3294063"/>
          <p14:tracePt t="19318" x="9472613" y="3294063"/>
          <p14:tracePt t="19327" x="9464675" y="3302000"/>
          <p14:tracePt t="19335" x="9448800" y="3309938"/>
          <p14:tracePt t="19344" x="9432925" y="3317875"/>
          <p14:tracePt t="19351" x="9417050" y="3317875"/>
          <p14:tracePt t="19359" x="9401175" y="3333750"/>
          <p14:tracePt t="19366" x="9377363" y="3341688"/>
          <p14:tracePt t="19374" x="9361488" y="3341688"/>
          <p14:tracePt t="19383" x="9345613" y="3349625"/>
          <p14:tracePt t="19391" x="9321800" y="3357563"/>
          <p14:tracePt t="19398" x="9305925" y="3365500"/>
          <p14:tracePt t="19407" x="9290050" y="3373438"/>
          <p14:tracePt t="19414" x="9282113" y="3381375"/>
          <p14:tracePt t="19423" x="9266238" y="3381375"/>
          <p14:tracePt t="19431" x="9250363" y="3397250"/>
          <p14:tracePt t="19439" x="9242425" y="3397250"/>
          <p14:tracePt t="19446" x="9234488" y="3413125"/>
          <p14:tracePt t="19455" x="9217025" y="3421063"/>
          <p14:tracePt t="19462" x="9209088" y="3436938"/>
          <p14:tracePt t="19472" x="9201150" y="3452813"/>
          <p14:tracePt t="19478" x="9193213" y="3460750"/>
          <p14:tracePt t="19486" x="9185275" y="3476625"/>
          <p14:tracePt t="19502" x="9177338" y="3484563"/>
          <p14:tracePt t="19510" x="9177338" y="3492500"/>
          <p14:tracePt t="19526" x="9169400" y="3508375"/>
          <p14:tracePt t="19542" x="9169400" y="3524250"/>
          <p14:tracePt t="19559" x="9169400" y="3532188"/>
          <p14:tracePt t="19566" x="9169400" y="3540125"/>
          <p14:tracePt t="19575" x="9169400" y="3548063"/>
          <p14:tracePt t="19582" x="9169400" y="3556000"/>
          <p14:tracePt t="19592" x="9169400" y="3571875"/>
          <p14:tracePt t="19598" x="9169400" y="3579813"/>
          <p14:tracePt t="19608" x="9169400" y="3587750"/>
          <p14:tracePt t="19614" x="9169400" y="3595688"/>
          <p14:tracePt t="19625" x="9169400" y="3613150"/>
          <p14:tracePt t="19631" x="9177338" y="3621088"/>
          <p14:tracePt t="19642" x="9177338" y="3636963"/>
          <p14:tracePt t="19646" x="9185275" y="3652838"/>
          <p14:tracePt t="19658" x="9193213" y="3660775"/>
          <p14:tracePt t="19663" x="9201150" y="3676650"/>
          <p14:tracePt t="19671" x="9209088" y="3692525"/>
          <p14:tracePt t="19681" x="9217025" y="3700463"/>
          <p14:tracePt t="19687" x="9224963" y="3716338"/>
          <p14:tracePt t="19695" x="9242425" y="3724275"/>
          <p14:tracePt t="19703" x="9258300" y="3740150"/>
          <p14:tracePt t="19712" x="9266238" y="3748088"/>
          <p14:tracePt t="19719" x="9282113" y="3763963"/>
          <p14:tracePt t="19727" x="9297988" y="3779838"/>
          <p14:tracePt t="19734" x="9313863" y="3787775"/>
          <p14:tracePt t="19742" x="9329738" y="3795713"/>
          <p14:tracePt t="19750" x="9353550" y="3803650"/>
          <p14:tracePt t="19758" x="9361488" y="3811588"/>
          <p14:tracePt t="19766" x="9377363" y="3819525"/>
          <p14:tracePt t="19773" x="9393238" y="3827463"/>
          <p14:tracePt t="19782" x="9417050" y="3827463"/>
          <p14:tracePt t="19790" x="9432925" y="3835400"/>
          <p14:tracePt t="19798" x="9448800" y="3843338"/>
          <p14:tracePt t="19807" x="9456738" y="3843338"/>
          <p14:tracePt t="19814" x="9480550" y="3843338"/>
          <p14:tracePt t="19823" x="9488488" y="3851275"/>
          <p14:tracePt t="19829" x="9512300" y="3859213"/>
          <p14:tracePt t="19837" x="9520238" y="3867150"/>
          <p14:tracePt t="19845" x="9536113" y="3867150"/>
          <p14:tracePt t="19854" x="9551988" y="3867150"/>
          <p14:tracePt t="19862" x="9567863" y="3867150"/>
          <p14:tracePt t="19870" x="9575800" y="3867150"/>
          <p14:tracePt t="19878" x="9593263" y="3867150"/>
          <p14:tracePt t="19886" x="9609138" y="3867150"/>
          <p14:tracePt t="19894" x="9617075" y="3867150"/>
          <p14:tracePt t="19902" x="9625013" y="3867150"/>
          <p14:tracePt t="19910" x="9632950" y="3867150"/>
          <p14:tracePt t="19918" x="9640888" y="3867150"/>
          <p14:tracePt t="19926" x="9648825" y="3867150"/>
          <p14:tracePt t="19934" x="9664700" y="3867150"/>
          <p14:tracePt t="19950" x="9672638" y="3859213"/>
          <p14:tracePt t="19966" x="9688513" y="3851275"/>
          <p14:tracePt t="19975" x="9688513" y="3843338"/>
          <p14:tracePt t="19982" x="9696450" y="3835400"/>
          <p14:tracePt t="19998" x="9704388" y="3827463"/>
          <p14:tracePt t="20008" x="9712325" y="3827463"/>
          <p14:tracePt t="20014" x="9712325" y="3819525"/>
          <p14:tracePt t="20022" x="9712325" y="3811588"/>
          <p14:tracePt t="20030" x="9712325" y="3803650"/>
          <p14:tracePt t="20039" x="9720263" y="3787775"/>
          <p14:tracePt t="20060" x="9728200" y="3763963"/>
          <p14:tracePt t="20062" x="9728200" y="3748088"/>
          <p14:tracePt t="20070" x="9736138" y="3732213"/>
          <p14:tracePt t="20078" x="9744075" y="3716338"/>
          <p14:tracePt t="20086" x="9744075" y="3700463"/>
          <p14:tracePt t="20095" x="9744075" y="3684588"/>
          <p14:tracePt t="20102" x="9752013" y="3668713"/>
          <p14:tracePt t="20111" x="9759950" y="3652838"/>
          <p14:tracePt t="20118" x="9759950" y="3644900"/>
          <p14:tracePt t="20126" x="9759950" y="3629025"/>
          <p14:tracePt t="20134" x="9767888" y="3613150"/>
          <p14:tracePt t="20150" x="9775825" y="3605213"/>
          <p14:tracePt t="20159" x="9775825" y="3595688"/>
          <p14:tracePt t="20166" x="9775825" y="3587750"/>
          <p14:tracePt t="20175" x="9783763" y="3579813"/>
          <p14:tracePt t="20182" x="9791700" y="3571875"/>
          <p14:tracePt t="20192" x="9791700" y="3563938"/>
          <p14:tracePt t="20206" x="9799638" y="3563938"/>
          <p14:tracePt t="20214" x="9799638" y="3556000"/>
          <p14:tracePt t="20246" x="9799638" y="3548063"/>
          <p14:tracePt t="20270" x="9799638" y="3540125"/>
          <p14:tracePt t="20277" x="9807575" y="3532188"/>
          <p14:tracePt t="20301" x="9807575" y="3524250"/>
          <p14:tracePt t="20333" x="9807575" y="3516313"/>
          <p14:tracePt t="20344" x="9815513" y="3516313"/>
          <p14:tracePt t="20350" x="9815513" y="3508375"/>
          <p14:tracePt t="20361" x="9823450" y="3508375"/>
          <p14:tracePt t="20375" x="9823450" y="3500438"/>
          <p14:tracePt t="20407" x="9823450" y="3492500"/>
          <p14:tracePt t="20431" x="9831388" y="3492500"/>
          <p14:tracePt t="20447" x="9831388" y="3484563"/>
          <p14:tracePt t="20478" x="9831388" y="3476625"/>
          <p14:tracePt t="20486" x="9839325" y="3468688"/>
          <p14:tracePt t="20518" x="9839325" y="3460750"/>
          <p14:tracePt t="20534" x="9839325" y="3452813"/>
          <p14:tracePt t="20550" x="9839325" y="3444875"/>
          <p14:tracePt t="20566" x="9839325" y="3436938"/>
          <p14:tracePt t="20615" x="9839325" y="3429000"/>
          <p14:tracePt t="20631" x="9847263" y="3421063"/>
          <p14:tracePt t="20647" x="9847263" y="3405188"/>
          <p14:tracePt t="20654" x="9855200" y="3397250"/>
          <p14:tracePt t="20662" x="9855200" y="3381375"/>
          <p14:tracePt t="20670" x="9855200" y="3373438"/>
          <p14:tracePt t="20679" x="9855200" y="3349625"/>
          <p14:tracePt t="20686" x="9855200" y="3333750"/>
          <p14:tracePt t="20696" x="9855200" y="3325813"/>
          <p14:tracePt t="20702" x="9855200" y="3309938"/>
          <p14:tracePt t="20713" x="9855200" y="3302000"/>
          <p14:tracePt t="20718" x="9855200" y="3286125"/>
          <p14:tracePt t="20730" x="9855200" y="3278188"/>
          <p14:tracePt t="31215" x="9847263" y="3262313"/>
          <p14:tracePt t="31222" x="9752013" y="3173413"/>
          <p14:tracePt t="31232" x="9290050" y="2767013"/>
          <p14:tracePt t="31238" x="8786813" y="2368550"/>
          <p14:tracePt t="31247" x="8285163" y="1954213"/>
          <p14:tracePt t="31254" x="7766050" y="1555750"/>
          <p14:tracePt t="31262" x="7519988" y="1458913"/>
          <p14:tracePt t="31270" x="7462838" y="1474788"/>
          <p14:tracePt t="31279" x="7415213" y="1506538"/>
          <p14:tracePt t="31287" x="7383463" y="1530350"/>
          <p14:tracePt t="31296" x="7375525" y="1547813"/>
          <p14:tracePt t="31302" x="7367588" y="1547813"/>
          <p14:tracePt t="31495" x="7359650" y="1555750"/>
          <p14:tracePt t="31502" x="7335838" y="1563688"/>
          <p14:tracePt t="31513" x="7280275" y="1595438"/>
          <p14:tracePt t="31519" x="7192963" y="1635125"/>
          <p14:tracePt t="31526" x="7104063" y="1658938"/>
          <p14:tracePt t="31534" x="7032625" y="1674813"/>
          <p14:tracePt t="31541" x="6929438" y="1690688"/>
          <p14:tracePt t="31549" x="6850063" y="1714500"/>
          <p14:tracePt t="31557" x="6761163" y="1730375"/>
          <p14:tracePt t="31566" x="6673850" y="1746250"/>
          <p14:tracePt t="31573" x="6586538" y="1762125"/>
          <p14:tracePt t="31581" x="6491288" y="1770063"/>
          <p14:tracePt t="31589" x="6402388" y="1785938"/>
          <p14:tracePt t="31597" x="6330950" y="1793875"/>
          <p14:tracePt t="31605" x="6243638" y="1809750"/>
          <p14:tracePt t="31614" x="6172200" y="1817688"/>
          <p14:tracePt t="31621" x="6100763" y="1825625"/>
          <p14:tracePt t="31629" x="6027738" y="1833563"/>
          <p14:tracePt t="31637" x="5964238" y="1833563"/>
          <p14:tracePt t="31645" x="5908675" y="1833563"/>
          <p14:tracePt t="31653" x="5876925" y="1833563"/>
          <p14:tracePt t="31662" x="5845175" y="1833563"/>
          <p14:tracePt t="31669" x="5829300" y="1833563"/>
          <p14:tracePt t="31679" x="5813425" y="1833563"/>
          <p14:tracePt t="31685" x="5797550" y="1825625"/>
          <p14:tracePt t="31694" x="5789613" y="1825625"/>
          <p14:tracePt t="31701" x="5773738" y="1817688"/>
          <p14:tracePt t="31709" x="5757863" y="1809750"/>
          <p14:tracePt t="31717" x="5724525" y="1793875"/>
          <p14:tracePt t="31725" x="5692775" y="1793875"/>
          <p14:tracePt t="31734" x="5661025" y="1785938"/>
          <p14:tracePt t="31741" x="5613400" y="1785938"/>
          <p14:tracePt t="31750" x="5573713" y="1785938"/>
          <p14:tracePt t="31757" x="5518150" y="1785938"/>
          <p14:tracePt t="31766" x="5462588" y="1785938"/>
          <p14:tracePt t="31774" x="5422900" y="1785938"/>
          <p14:tracePt t="31781" x="5373688" y="1785938"/>
          <p14:tracePt t="31789" x="5334000" y="1785938"/>
          <p14:tracePt t="31798" x="5294313" y="1785938"/>
          <p14:tracePt t="31806" x="5246688" y="1785938"/>
          <p14:tracePt t="31816" x="5207000" y="1785938"/>
          <p14:tracePt t="31822" x="5151438" y="1785938"/>
          <p14:tracePt t="31833" x="5095875" y="1785938"/>
          <p14:tracePt t="31838" x="5056188" y="1785938"/>
          <p14:tracePt t="31849" x="5022850" y="1778000"/>
          <p14:tracePt t="31855" x="4999038" y="1778000"/>
          <p14:tracePt t="31866" x="4983163" y="1778000"/>
          <p14:tracePt t="31871" x="4975225" y="1778000"/>
          <p14:tracePt t="31885" x="4967288" y="1778000"/>
          <p14:tracePt t="31889" x="4967288" y="1770063"/>
          <p14:tracePt t="31911" x="4959350" y="1770063"/>
          <p14:tracePt t="31926" x="4951413" y="1770063"/>
          <p14:tracePt t="31942" x="4935538" y="1770063"/>
          <p14:tracePt t="31952" x="4919663" y="1770063"/>
          <p14:tracePt t="31958" x="4895850" y="1770063"/>
          <p14:tracePt t="31967" x="4864100" y="1770063"/>
          <p14:tracePt t="31975" x="4824413" y="1770063"/>
          <p14:tracePt t="31984" x="4776788" y="1770063"/>
          <p14:tracePt t="31991" x="4737100" y="1778000"/>
          <p14:tracePt t="32000" x="4687888" y="1778000"/>
          <p14:tracePt t="32006" x="4648200" y="1778000"/>
          <p14:tracePt t="32014" x="4608513" y="1785938"/>
          <p14:tracePt t="32021" x="4592638" y="1785938"/>
          <p14:tracePt t="32031" x="4568825" y="1785938"/>
          <p14:tracePt t="32047" x="4560888" y="1785938"/>
          <p14:tracePt t="32062" x="4560888" y="1778000"/>
          <p14:tracePt t="32079" x="4560888" y="1770063"/>
          <p14:tracePt t="32087" x="4560888" y="1762125"/>
          <p14:tracePt t="32102" x="4560888" y="1754188"/>
          <p14:tracePt t="32118" x="4560888" y="1746250"/>
          <p14:tracePt t="32125" x="4560888" y="1738313"/>
          <p14:tracePt t="32133" x="4552950" y="1730375"/>
          <p14:tracePt t="32141" x="4545013" y="1730375"/>
          <p14:tracePt t="32149" x="4537075" y="1730375"/>
          <p14:tracePt t="32157" x="4537075" y="1722438"/>
          <p14:tracePt t="32165" x="4529138" y="1722438"/>
          <p14:tracePt t="32351" x="4521200" y="1722438"/>
          <p14:tracePt t="32358" x="4513263" y="1722438"/>
          <p14:tracePt t="32423" x="4505325" y="1722438"/>
          <p14:tracePt t="32527" x="4497388" y="1722438"/>
          <p14:tracePt t="32543" x="4489450" y="1722438"/>
          <p14:tracePt t="32590" x="4489450" y="1730375"/>
          <p14:tracePt t="32598" x="4489450" y="1738313"/>
          <p14:tracePt t="32606" x="4489450" y="1746250"/>
          <p14:tracePt t="32614" x="4489450" y="1770063"/>
          <p14:tracePt t="32622" x="4489450" y="1785938"/>
          <p14:tracePt t="32630" x="4497388" y="1809750"/>
          <p14:tracePt t="32639" x="4505325" y="1825625"/>
          <p14:tracePt t="32646" x="4513263" y="1841500"/>
          <p14:tracePt t="32655" x="4513263" y="1857375"/>
          <p14:tracePt t="32662" x="4513263" y="1881188"/>
          <p14:tracePt t="32671" x="4513263" y="1906588"/>
          <p14:tracePt t="32678" x="4513263" y="1938338"/>
          <p14:tracePt t="32687" x="4521200" y="1962150"/>
          <p14:tracePt t="32694" x="4529138" y="1993900"/>
          <p14:tracePt t="32703" x="4545013" y="2033588"/>
          <p14:tracePt t="32711" x="4552950" y="2065338"/>
          <p14:tracePt t="32720" x="4568825" y="2089150"/>
          <p14:tracePt t="32725" x="4576763" y="2128838"/>
          <p14:tracePt t="32733" x="4592638" y="2152650"/>
          <p14:tracePt t="32741" x="4600575" y="2168525"/>
          <p14:tracePt t="32749" x="4600575" y="2184400"/>
          <p14:tracePt t="32757" x="4608513" y="2208213"/>
          <p14:tracePt t="32766" x="4608513" y="2224088"/>
          <p14:tracePt t="32773" x="4616450" y="2241550"/>
          <p14:tracePt t="32781" x="4624388" y="2257425"/>
          <p14:tracePt t="32790" x="4624388" y="2273300"/>
          <p14:tracePt t="32798" x="4632325" y="2297113"/>
          <p14:tracePt t="32806" x="4640263" y="2320925"/>
          <p14:tracePt t="32814" x="4648200" y="2352675"/>
          <p14:tracePt t="32822" x="4648200" y="2376488"/>
          <p14:tracePt t="32830" x="4656138" y="2400300"/>
          <p14:tracePt t="32838" x="4664075" y="2424113"/>
          <p14:tracePt t="32846" x="4672013" y="2447925"/>
          <p14:tracePt t="32855" x="4672013" y="2455863"/>
          <p14:tracePt t="32862" x="4679950" y="2479675"/>
          <p14:tracePt t="32870" x="4679950" y="2487613"/>
          <p14:tracePt t="32888" x="4687888" y="2503488"/>
          <p14:tracePt t="32894" x="4687888" y="2519363"/>
          <p14:tracePt t="32902" x="4687888" y="2527300"/>
          <p14:tracePt t="32910" x="4687888" y="2535238"/>
          <p14:tracePt t="32919" x="4687888" y="2543175"/>
          <p14:tracePt t="32926" x="4687888" y="2551113"/>
          <p14:tracePt t="32936" x="4687888" y="2559050"/>
          <p14:tracePt t="32942" x="4687888" y="2566988"/>
          <p14:tracePt t="32958" x="4687888" y="2584450"/>
          <p14:tracePt t="32966" x="4695825" y="2592388"/>
          <p14:tracePt t="32974" x="4695825" y="2600325"/>
          <p14:tracePt t="32982" x="4695825" y="2608263"/>
          <p14:tracePt t="32990" x="4695825" y="2624138"/>
          <p14:tracePt t="32998" x="4695825" y="2632075"/>
          <p14:tracePt t="33006" x="4695825" y="2647950"/>
          <p14:tracePt t="33014" x="4695825" y="2663825"/>
          <p14:tracePt t="33022" x="4695825" y="2671763"/>
          <p14:tracePt t="33030" x="4695825" y="2679700"/>
          <p14:tracePt t="33038" x="4695825" y="2695575"/>
          <p14:tracePt t="33053" x="4695825" y="2703513"/>
          <p14:tracePt t="33062" x="4695825" y="2711450"/>
          <p14:tracePt t="33070" x="4695825" y="2719388"/>
          <p14:tracePt t="33078" x="4695825" y="2727325"/>
          <p14:tracePt t="33094" x="4695825" y="2743200"/>
          <p14:tracePt t="33103" x="4695825" y="2751138"/>
          <p14:tracePt t="33110" x="4695825" y="2759075"/>
          <p14:tracePt t="33121" x="4695825" y="2767013"/>
          <p14:tracePt t="33126" x="4695825" y="2790825"/>
          <p14:tracePt t="33134" x="4695825" y="2806700"/>
          <p14:tracePt t="33142" x="4695825" y="2822575"/>
          <p14:tracePt t="33150" x="4695825" y="2838450"/>
          <p14:tracePt t="33158" x="4695825" y="2854325"/>
          <p14:tracePt t="33166" x="4695825" y="2870200"/>
          <p14:tracePt t="33174" x="4695825" y="2886075"/>
          <p14:tracePt t="33182" x="4705350" y="2894013"/>
          <p14:tracePt t="33191" x="4705350" y="2901950"/>
          <p14:tracePt t="33198" x="4705350" y="2909888"/>
          <p14:tracePt t="33213" x="4705350" y="2919413"/>
          <p14:tracePt t="33229" x="4705350" y="2927350"/>
          <p14:tracePt t="33237" x="4705350" y="2935288"/>
          <p14:tracePt t="33367" x="4705350" y="2943225"/>
          <p14:tracePt t="33382" x="4705350" y="2951163"/>
          <p14:tracePt t="33407" x="4705350" y="2959100"/>
          <p14:tracePt t="33414" x="4705350" y="2967038"/>
          <p14:tracePt t="33503" x="4705350" y="2959100"/>
          <p14:tracePt t="33510" x="4695825" y="2935288"/>
          <p14:tracePt t="33519" x="4687888" y="2894013"/>
          <p14:tracePt t="33527" x="4672013" y="2846388"/>
          <p14:tracePt t="33534" x="4656138" y="2774950"/>
          <p14:tracePt t="33542" x="4632325" y="2695575"/>
          <p14:tracePt t="33549" x="4616450" y="2608263"/>
          <p14:tracePt t="33558" x="4600575" y="2535238"/>
          <p14:tracePt t="33566" x="4592638" y="2471738"/>
          <p14:tracePt t="33575" x="4584700" y="2408238"/>
          <p14:tracePt t="33582" x="4568825" y="2360613"/>
          <p14:tracePt t="33590" x="4560888" y="2312988"/>
          <p14:tracePt t="33598" x="4552950" y="2273300"/>
          <p14:tracePt t="33606" x="4545013" y="2233613"/>
          <p14:tracePt t="33614" x="4537075" y="2192338"/>
          <p14:tracePt t="33622" x="4529138" y="2152650"/>
          <p14:tracePt t="33630" x="4529138" y="2120900"/>
          <p14:tracePt t="33639" x="4521200" y="2089150"/>
          <p14:tracePt t="33646" x="4513263" y="2065338"/>
          <p14:tracePt t="33656" x="4505325" y="2033588"/>
          <p14:tracePt t="33662" x="4489450" y="2001838"/>
          <p14:tracePt t="33670" x="4481513" y="1985963"/>
          <p14:tracePt t="33678" x="4473575" y="1962150"/>
          <p14:tracePt t="33686" x="4457700" y="1946275"/>
          <p14:tracePt t="33694" x="4449763" y="1930400"/>
          <p14:tracePt t="33701" x="4441825" y="1914525"/>
          <p14:tracePt t="33710" x="4441825" y="1898650"/>
          <p14:tracePt t="33717" x="4433888" y="1890713"/>
          <p14:tracePt t="33726" x="4433888" y="1881188"/>
          <p14:tracePt t="33734" x="4425950" y="1865313"/>
          <p14:tracePt t="33742" x="4418013" y="1857375"/>
          <p14:tracePt t="33749" x="4418013" y="1849438"/>
          <p14:tracePt t="33758" x="4410075" y="1833563"/>
          <p14:tracePt t="33766" x="4402138" y="1817688"/>
          <p14:tracePt t="33774" x="4402138" y="1809750"/>
          <p14:tracePt t="33782" x="4394200" y="1793875"/>
          <p14:tracePt t="33790" x="4386263" y="1785938"/>
          <p14:tracePt t="33798" x="4386263" y="1778000"/>
          <p14:tracePt t="33814" x="4378325" y="1770063"/>
          <p14:tracePt t="33830" x="4378325" y="1762125"/>
          <p14:tracePt t="33846" x="4378325" y="1754188"/>
          <p14:tracePt t="33854" x="4370388" y="1746250"/>
          <p14:tracePt t="33862" x="4370388" y="1738313"/>
          <p14:tracePt t="33869" x="4362450" y="1738313"/>
          <p14:tracePt t="33890" x="4362450" y="1730375"/>
          <p14:tracePt t="33902" x="4352925" y="1722438"/>
          <p14:tracePt t="33910" x="4352925" y="1714500"/>
          <p14:tracePt t="33917" x="4344988" y="1706563"/>
          <p14:tracePt t="33926" x="4344988" y="1698625"/>
          <p14:tracePt t="33934" x="4344988" y="1690688"/>
          <p14:tracePt t="33942" x="4337050" y="1690688"/>
          <p14:tracePt t="33949" x="4329113" y="1674813"/>
          <p14:tracePt t="33974" x="4329113" y="1666875"/>
          <p14:tracePt t="34127" x="4329113" y="1682750"/>
          <p14:tracePt t="34133" x="4337050" y="1690688"/>
          <p14:tracePt t="34141" x="4337050" y="1698625"/>
          <p14:tracePt t="34149" x="4344988" y="1714500"/>
          <p14:tracePt t="34158" x="4362450" y="1730375"/>
          <p14:tracePt t="34165" x="4362450" y="1746250"/>
          <p14:tracePt t="34174" x="4378325" y="1770063"/>
          <p14:tracePt t="34182" x="4386263" y="1793875"/>
          <p14:tracePt t="34191" x="4386263" y="1825625"/>
          <p14:tracePt t="34198" x="4394200" y="1849438"/>
          <p14:tracePt t="34207" x="4402138" y="1881188"/>
          <p14:tracePt t="34213" x="4410075" y="1922463"/>
          <p14:tracePt t="34222" x="4425950" y="1946275"/>
          <p14:tracePt t="34229" x="4425950" y="1978025"/>
          <p14:tracePt t="34237" x="4433888" y="2017713"/>
          <p14:tracePt t="34245" x="4441825" y="2049463"/>
          <p14:tracePt t="34253" x="4457700" y="2081213"/>
          <p14:tracePt t="34261" x="4465638" y="2120900"/>
          <p14:tracePt t="34269" x="4473575" y="2144713"/>
          <p14:tracePt t="34277" x="4481513" y="2168525"/>
          <p14:tracePt t="34285" x="4489450" y="2192338"/>
          <p14:tracePt t="34293" x="4505325" y="2233613"/>
          <p14:tracePt t="34301" x="4521200" y="2257425"/>
          <p14:tracePt t="34309" x="4521200" y="2273300"/>
          <p14:tracePt t="34317" x="4537075" y="2297113"/>
          <p14:tracePt t="34325" x="4552950" y="2328863"/>
          <p14:tracePt t="34333" x="4552950" y="2360613"/>
          <p14:tracePt t="34341" x="4568825" y="2384425"/>
          <p14:tracePt t="34349" x="4584700" y="2424113"/>
          <p14:tracePt t="34358" x="4600575" y="2455863"/>
          <p14:tracePt t="34365" x="4616450" y="2487613"/>
          <p14:tracePt t="34377" x="4632325" y="2519363"/>
          <p14:tracePt t="34383" x="4656138" y="2551113"/>
          <p14:tracePt t="34395" x="4672013" y="2576513"/>
          <p14:tracePt t="34401" x="4687888" y="2608263"/>
          <p14:tracePt t="34407" x="4695825" y="2624138"/>
          <p14:tracePt t="34415" x="4705350" y="2640013"/>
          <p14:tracePt t="34423" x="4713288" y="2663825"/>
          <p14:tracePt t="34431" x="4721225" y="2679700"/>
          <p14:tracePt t="34437" x="4721225" y="2703513"/>
          <p14:tracePt t="34446" x="4729163" y="2719388"/>
          <p14:tracePt t="34453" x="4729163" y="2743200"/>
          <p14:tracePt t="34462" x="4737100" y="2767013"/>
          <p14:tracePt t="34469" x="4737100" y="2790825"/>
          <p14:tracePt t="34477" x="4737100" y="2806700"/>
          <p14:tracePt t="34485" x="4737100" y="2814638"/>
          <p14:tracePt t="34493" x="4737100" y="2822575"/>
          <p14:tracePt t="34501" x="4737100" y="2838450"/>
          <p14:tracePt t="34517" x="4737100" y="2846388"/>
          <p14:tracePt t="34525" x="4737100" y="2854325"/>
          <p14:tracePt t="34533" x="4737100" y="2862263"/>
          <p14:tracePt t="34549" x="4737100" y="2870200"/>
          <p14:tracePt t="34560" x="4737100" y="2886075"/>
          <p14:tracePt t="34574" x="4745038" y="2901950"/>
          <p14:tracePt t="34589" x="4745038" y="2909888"/>
          <p14:tracePt t="34639" x="4752975" y="2909888"/>
          <p14:tracePt t="34751" x="4752975" y="2919413"/>
          <p14:tracePt t="34766" x="4752975" y="2927350"/>
          <p14:tracePt t="34775" x="4752975" y="2935288"/>
          <p14:tracePt t="34799" x="4752975" y="2943225"/>
          <p14:tracePt t="34823" x="4752975" y="2951163"/>
          <p14:tracePt t="34912" x="4752975" y="2943225"/>
          <p14:tracePt t="34918" x="4745038" y="2901950"/>
          <p14:tracePt t="34929" x="4729163" y="2862263"/>
          <p14:tracePt t="34934" x="4713288" y="2782888"/>
          <p14:tracePt t="34943" x="4687888" y="2687638"/>
          <p14:tracePt t="34953" x="4656138" y="2600325"/>
          <p14:tracePt t="34959" x="4632325" y="2511425"/>
          <p14:tracePt t="34967" x="4616450" y="2424113"/>
          <p14:tracePt t="34974" x="4592638" y="2360613"/>
          <p14:tracePt t="34982" x="4568825" y="2289175"/>
          <p14:tracePt t="34989" x="4552950" y="2233613"/>
          <p14:tracePt t="34997" x="4529138" y="2184400"/>
          <p14:tracePt t="35005" x="4513263" y="2128838"/>
          <p14:tracePt t="35014" x="4489450" y="2097088"/>
          <p14:tracePt t="35021" x="4465638" y="2057400"/>
          <p14:tracePt t="35029" x="4449763" y="2017713"/>
          <p14:tracePt t="35037" x="4433888" y="1985963"/>
          <p14:tracePt t="35045" x="4425950" y="1962150"/>
          <p14:tracePt t="35053" x="4402138" y="1922463"/>
          <p14:tracePt t="35062" x="4386263" y="1906588"/>
          <p14:tracePt t="35069" x="4378325" y="1881188"/>
          <p14:tracePt t="35079" x="4362450" y="1857375"/>
          <p14:tracePt t="35085" x="4362450" y="1841500"/>
          <p14:tracePt t="35095" x="4344988" y="1825625"/>
          <p14:tracePt t="35101" x="4337050" y="1809750"/>
          <p14:tracePt t="35110" x="4329113" y="1793875"/>
          <p14:tracePt t="35118" x="4321175" y="1785938"/>
          <p14:tracePt t="35126" x="4313238" y="1770063"/>
          <p14:tracePt t="35133" x="4305300" y="1762125"/>
          <p14:tracePt t="35141" x="4297363" y="1754188"/>
          <p14:tracePt t="35149" x="4289425" y="1738313"/>
          <p14:tracePt t="35157" x="4281488" y="1730375"/>
          <p14:tracePt t="35165" x="4281488" y="1722438"/>
          <p14:tracePt t="35173" x="4273550" y="1714500"/>
          <p14:tracePt t="35189" x="4273550" y="1706563"/>
          <p14:tracePt t="35198" x="4273550" y="1698625"/>
          <p14:tracePt t="35213" x="4265613" y="1690688"/>
          <p14:tracePt t="35221" x="4265613" y="1682750"/>
          <p14:tracePt t="35229" x="4265613" y="1674813"/>
          <p14:tracePt t="35237" x="4257675" y="1674813"/>
          <p14:tracePt t="35248" x="4257675" y="1666875"/>
          <p14:tracePt t="35254" x="4257675" y="1658938"/>
          <p14:tracePt t="35265" x="4257675" y="1651000"/>
          <p14:tracePt t="35270" x="4257675" y="1643063"/>
          <p14:tracePt t="35280" x="4257675" y="1635125"/>
          <p14:tracePt t="35294" x="4257675" y="1627188"/>
          <p14:tracePt t="35302" x="4257675" y="1619250"/>
          <p14:tracePt t="35318" x="4257675" y="1611313"/>
          <p14:tracePt t="35333" x="4257675" y="1603375"/>
          <p14:tracePt t="35349" x="4257675" y="1595438"/>
          <p14:tracePt t="35365" x="4257675" y="1587500"/>
          <p14:tracePt t="35455" x="4257675" y="1595438"/>
          <p14:tracePt t="35465" x="4265613" y="1611313"/>
          <p14:tracePt t="35471" x="4273550" y="1627188"/>
          <p14:tracePt t="35479" x="4281488" y="1643063"/>
          <p14:tracePt t="35486" x="4289425" y="1658938"/>
          <p14:tracePt t="35493" x="4289425" y="1674813"/>
          <p14:tracePt t="35501" x="4297363" y="1698625"/>
          <p14:tracePt t="35509" x="4305300" y="1714500"/>
          <p14:tracePt t="35517" x="4313238" y="1730375"/>
          <p14:tracePt t="35525" x="4321175" y="1746250"/>
          <p14:tracePt t="35533" x="4337050" y="1770063"/>
          <p14:tracePt t="35541" x="4337050" y="1793875"/>
          <p14:tracePt t="35550" x="4352925" y="1817688"/>
          <p14:tracePt t="35557" x="4370388" y="1841500"/>
          <p14:tracePt t="35566" x="4378325" y="1865313"/>
          <p14:tracePt t="35573" x="4394200" y="1898650"/>
          <p14:tracePt t="35581" x="4410075" y="1922463"/>
          <p14:tracePt t="35589" x="4425950" y="1938338"/>
          <p14:tracePt t="35598" x="4441825" y="1970088"/>
          <p14:tracePt t="35606" x="4457700" y="1985963"/>
          <p14:tracePt t="35614" x="4481513" y="2009775"/>
          <p14:tracePt t="35621" x="4489450" y="2033588"/>
          <p14:tracePt t="35631" x="4513263" y="2065338"/>
          <p14:tracePt t="35637" x="4529138" y="2089150"/>
          <p14:tracePt t="35646" x="4552950" y="2136775"/>
          <p14:tracePt t="35653" x="4576763" y="2176463"/>
          <p14:tracePt t="35661" x="4600575" y="2224088"/>
          <p14:tracePt t="35669" x="4624388" y="2273300"/>
          <p14:tracePt t="35677" x="4640263" y="2320925"/>
          <p14:tracePt t="35685" x="4664075" y="2368550"/>
          <p14:tracePt t="35693" x="4679950" y="2408238"/>
          <p14:tracePt t="35701" x="4695825" y="2455863"/>
          <p14:tracePt t="35709" x="4705350" y="2495550"/>
          <p14:tracePt t="35717" x="4721225" y="2519363"/>
          <p14:tracePt t="35725" x="4737100" y="2551113"/>
          <p14:tracePt t="35734" x="4745038" y="2576513"/>
          <p14:tracePt t="35741" x="4745038" y="2600325"/>
          <p14:tracePt t="35750" x="4752975" y="2608263"/>
          <p14:tracePt t="35757" x="4760913" y="2624138"/>
          <p14:tracePt t="35765" x="4760913" y="2640013"/>
          <p14:tracePt t="35773" x="4760913" y="2647950"/>
          <p14:tracePt t="35782" x="4760913" y="2655888"/>
          <p14:tracePt t="35789" x="4760913" y="2663825"/>
          <p14:tracePt t="35798" x="4760913" y="2671763"/>
          <p14:tracePt t="35805" x="4760913" y="2679700"/>
          <p14:tracePt t="35815" x="4760913" y="2695575"/>
          <p14:tracePt t="35821" x="4760913" y="2711450"/>
          <p14:tracePt t="35830" x="4760913" y="2735263"/>
          <p14:tracePt t="35837" x="4768850" y="2751138"/>
          <p14:tracePt t="35845" x="4768850" y="2767013"/>
          <p14:tracePt t="35853" x="4776788" y="2790825"/>
          <p14:tracePt t="35861" x="4784725" y="2798763"/>
          <p14:tracePt t="35869" x="4784725" y="2814638"/>
          <p14:tracePt t="35877" x="4784725" y="2830513"/>
          <p14:tracePt t="35897" x="4792663" y="2854325"/>
          <p14:tracePt t="35901" x="4792663" y="2870200"/>
          <p14:tracePt t="35909" x="4800600" y="2878138"/>
          <p14:tracePt t="35917" x="4800600" y="2886075"/>
          <p14:tracePt t="35925" x="4800600" y="2894013"/>
          <p14:tracePt t="35941" x="4808538" y="2901950"/>
          <p14:tracePt t="35949" x="4808538" y="2909888"/>
          <p14:tracePt t="35965" x="4808538" y="2919413"/>
          <p14:tracePt t="35973" x="4816475" y="2919413"/>
          <p14:tracePt t="35981" x="4816475" y="2927350"/>
          <p14:tracePt t="35989" x="4816475" y="2935288"/>
          <p14:tracePt t="35998" x="4824413" y="2935288"/>
          <p14:tracePt t="36005" x="4824413" y="2943225"/>
          <p14:tracePt t="36021" x="4824413" y="2951163"/>
          <p14:tracePt t="36037" x="4824413" y="2959100"/>
          <p14:tracePt t="36719" x="4816475" y="2943225"/>
          <p14:tracePt t="36726" x="4816475" y="2927350"/>
          <p14:tracePt t="36735" x="4816475" y="2909888"/>
          <p14:tracePt t="36743" x="4816475" y="2886075"/>
          <p14:tracePt t="36751" x="4800600" y="2854325"/>
          <p14:tracePt t="36759" x="4776788" y="2806700"/>
          <p14:tracePt t="36766" x="4745038" y="2751138"/>
          <p14:tracePt t="36775" x="4713288" y="2695575"/>
          <p14:tracePt t="36782" x="4679950" y="2632075"/>
          <p14:tracePt t="36791" x="4648200" y="2576513"/>
          <p14:tracePt t="36798" x="4632325" y="2527300"/>
          <p14:tracePt t="36807" x="4608513" y="2479675"/>
          <p14:tracePt t="36814" x="4576763" y="2447925"/>
          <p14:tracePt t="36823" x="4552950" y="2408238"/>
          <p14:tracePt t="36831" x="4537075" y="2368550"/>
          <p14:tracePt t="36838" x="4505325" y="2336800"/>
          <p14:tracePt t="36846" x="4497388" y="2312988"/>
          <p14:tracePt t="36854" x="4473575" y="2289175"/>
          <p14:tracePt t="36862" x="4457700" y="2265363"/>
          <p14:tracePt t="36873" x="4441825" y="2233613"/>
          <p14:tracePt t="36878" x="4418013" y="2208213"/>
          <p14:tracePt t="36888" x="4410075" y="2176463"/>
          <p14:tracePt t="36894" x="4386263" y="2152650"/>
          <p14:tracePt t="36902" x="4378325" y="2136775"/>
          <p14:tracePt t="36910" x="4362450" y="2112963"/>
          <p14:tracePt t="36918" x="4352925" y="2097088"/>
          <p14:tracePt t="36926" x="4344988" y="2081213"/>
          <p14:tracePt t="36933" x="4329113" y="2065338"/>
          <p14:tracePt t="36942" x="4321175" y="2049463"/>
          <p14:tracePt t="36949" x="4313238" y="2025650"/>
          <p14:tracePt t="36958" x="4289425" y="2001838"/>
          <p14:tracePt t="36966" x="4281488" y="1985963"/>
          <p14:tracePt t="36974" x="4265613" y="1962150"/>
          <p14:tracePt t="36982" x="4249738" y="1930400"/>
          <p14:tracePt t="36990" x="4249738" y="1906588"/>
          <p14:tracePt t="36997" x="4233863" y="1890713"/>
          <p14:tracePt t="37006" x="4225925" y="1865313"/>
          <p14:tracePt t="37013" x="4225925" y="1857375"/>
          <p14:tracePt t="37022" x="4225925" y="1841500"/>
          <p14:tracePt t="37038" x="4225925" y="1833563"/>
          <p14:tracePt t="37055" x="4225925" y="1825625"/>
          <p14:tracePt t="37062" x="4225925" y="1817688"/>
          <p14:tracePt t="37072" x="4225925" y="1809750"/>
          <p14:tracePt t="37086" x="4225925" y="1801813"/>
          <p14:tracePt t="37093" x="4225925" y="1793875"/>
          <p14:tracePt t="37101" x="4225925" y="1785938"/>
          <p14:tracePt t="37109" x="4225925" y="1778000"/>
          <p14:tracePt t="37117" x="4225925" y="1770063"/>
          <p14:tracePt t="37126" x="4225925" y="1762125"/>
          <p14:tracePt t="37142" x="4225925" y="1754188"/>
          <p14:tracePt t="37157" x="4225925" y="1746250"/>
          <p14:tracePt t="37165" x="4225925" y="1738313"/>
          <p14:tracePt t="37181" x="4225925" y="1730375"/>
          <p14:tracePt t="37197" x="4225925" y="1722438"/>
          <p14:tracePt t="37213" x="4225925" y="1714500"/>
          <p14:tracePt t="37222" x="4225925" y="1706563"/>
          <p14:tracePt t="37239" x="4225925" y="1698625"/>
          <p14:tracePt t="37255" x="4225925" y="1690688"/>
          <p14:tracePt t="37446" x="4225925" y="1698625"/>
          <p14:tracePt t="37455" x="4233863" y="1714500"/>
          <p14:tracePt t="37463" x="4241800" y="1738313"/>
          <p14:tracePt t="37472" x="4249738" y="1762125"/>
          <p14:tracePt t="37480" x="4265613" y="1785938"/>
          <p14:tracePt t="37487" x="4281488" y="1817688"/>
          <p14:tracePt t="37494" x="4289425" y="1841500"/>
          <p14:tracePt t="37501" x="4305300" y="1865313"/>
          <p14:tracePt t="37509" x="4321175" y="1890713"/>
          <p14:tracePt t="37517" x="4329113" y="1906588"/>
          <p14:tracePt t="37525" x="4344988" y="1930400"/>
          <p14:tracePt t="37533" x="4352925" y="1946275"/>
          <p14:tracePt t="37541" x="4370388" y="1962150"/>
          <p14:tracePt t="37549" x="4378325" y="1985963"/>
          <p14:tracePt t="37557" x="4394200" y="2009775"/>
          <p14:tracePt t="37565" x="4410075" y="2041525"/>
          <p14:tracePt t="37573" x="4425950" y="2073275"/>
          <p14:tracePt t="37581" x="4441825" y="2105025"/>
          <p14:tracePt t="37589" x="4465638" y="2168525"/>
          <p14:tracePt t="37597" x="4489450" y="2200275"/>
          <p14:tracePt t="37605" x="4513263" y="2257425"/>
          <p14:tracePt t="37613" x="4537075" y="2305050"/>
          <p14:tracePt t="37621" x="4560888" y="2352675"/>
          <p14:tracePt t="37629" x="4584700" y="2400300"/>
          <p14:tracePt t="37637" x="4616450" y="2455863"/>
          <p14:tracePt t="37645" x="4632325" y="2495550"/>
          <p14:tracePt t="37653" x="4664075" y="2543175"/>
          <p14:tracePt t="37661" x="4672013" y="2566988"/>
          <p14:tracePt t="37669" x="4695825" y="2608263"/>
          <p14:tracePt t="37678" x="4713288" y="2624138"/>
          <p14:tracePt t="37685" x="4729163" y="2655888"/>
          <p14:tracePt t="37694" x="4745038" y="2687638"/>
          <p14:tracePt t="37701" x="4752975" y="2703513"/>
          <p14:tracePt t="37710" x="4768850" y="2727325"/>
          <p14:tracePt t="37718" x="4776788" y="2743200"/>
          <p14:tracePt t="37726" x="4784725" y="2751138"/>
          <p14:tracePt t="37733" x="4792663" y="2759075"/>
          <p14:tracePt t="37742" x="4792663" y="2767013"/>
          <p14:tracePt t="37782" x="4792663" y="2774950"/>
          <p14:tracePt t="37791" x="4792663" y="2782888"/>
          <p14:tracePt t="37806" x="4792663" y="2790825"/>
          <p14:tracePt t="37814" x="4792663" y="2814638"/>
          <p14:tracePt t="37822" x="4792663" y="2830513"/>
          <p14:tracePt t="37830" x="4800600" y="2846388"/>
          <p14:tracePt t="37838" x="4816475" y="2870200"/>
          <p14:tracePt t="37846" x="4824413" y="2878138"/>
          <p14:tracePt t="37853" x="4824413" y="2901950"/>
          <p14:tracePt t="37862" x="4832350" y="2909888"/>
          <p14:tracePt t="37869" x="4832350" y="2919413"/>
          <p14:tracePt t="37892" x="4832350" y="2927350"/>
          <p14:tracePt t="37902" x="4840288" y="2927350"/>
          <p14:tracePt t="37910" x="4840288" y="2935288"/>
          <p14:tracePt t="37942" x="4840288" y="2943225"/>
          <p14:tracePt t="37959" x="4840288" y="2951163"/>
          <p14:tracePt t="38062" x="4832350" y="2951163"/>
          <p14:tracePt t="38077" x="4824413" y="2951163"/>
          <p14:tracePt t="38093" x="4808538" y="2943225"/>
          <p14:tracePt t="38101" x="4792663" y="2927350"/>
          <p14:tracePt t="38109" x="4768850" y="2901950"/>
          <p14:tracePt t="38117" x="4729163" y="2878138"/>
          <p14:tracePt t="38126" x="4695825" y="2846388"/>
          <p14:tracePt t="38133" x="4679950" y="2822575"/>
          <p14:tracePt t="38142" x="4664075" y="2806700"/>
          <p14:tracePt t="38149" x="4640263" y="2782888"/>
          <p14:tracePt t="38159" x="4632325" y="2759075"/>
          <p14:tracePt t="38165" x="4624388" y="2751138"/>
          <p14:tracePt t="38173" x="4608513" y="2727325"/>
          <p14:tracePt t="38181" x="4608513" y="2711450"/>
          <p14:tracePt t="38189" x="4592638" y="2687638"/>
          <p14:tracePt t="38197" x="4584700" y="2671763"/>
          <p14:tracePt t="38205" x="4584700" y="2647950"/>
          <p14:tracePt t="38213" x="4568825" y="2632075"/>
          <p14:tracePt t="38221" x="4552950" y="2600325"/>
          <p14:tracePt t="38229" x="4552950" y="2584450"/>
          <p14:tracePt t="38237" x="4537075" y="2551113"/>
          <p14:tracePt t="38245" x="4513263" y="2519363"/>
          <p14:tracePt t="38253" x="4505325" y="2495550"/>
          <p14:tracePt t="38261" x="4489450" y="2471738"/>
          <p14:tracePt t="38269" x="4481513" y="2447925"/>
          <p14:tracePt t="38277" x="4465638" y="2408238"/>
          <p14:tracePt t="38285" x="4457700" y="2384425"/>
          <p14:tracePt t="38293" x="4441825" y="2344738"/>
          <p14:tracePt t="38301" x="4425950" y="2320925"/>
          <p14:tracePt t="38310" x="4425950" y="2297113"/>
          <p14:tracePt t="38317" x="4410075" y="2257425"/>
          <p14:tracePt t="38327" x="4394200" y="2224088"/>
          <p14:tracePt t="38333" x="4386263" y="2200275"/>
          <p14:tracePt t="38341" x="4370388" y="2160588"/>
          <p14:tracePt t="38349" x="4370388" y="2136775"/>
          <p14:tracePt t="38357" x="4362450" y="2112963"/>
          <p14:tracePt t="38366" x="4352925" y="2089150"/>
          <p14:tracePt t="38374" x="4344988" y="2065338"/>
          <p14:tracePt t="38382" x="4329113" y="2049463"/>
          <p14:tracePt t="38390" x="4321175" y="2017713"/>
          <p14:tracePt t="38399" x="4313238" y="1993900"/>
          <p14:tracePt t="38405" x="4305300" y="1970088"/>
          <p14:tracePt t="38415" x="4289425" y="1946275"/>
          <p14:tracePt t="38421" x="4281488" y="1922463"/>
          <p14:tracePt t="38430" x="4281488" y="1906588"/>
          <p14:tracePt t="38438" x="4273550" y="1873250"/>
          <p14:tracePt t="38445" x="4265613" y="1857375"/>
          <p14:tracePt t="38454" x="4265613" y="1849438"/>
          <p14:tracePt t="38462" x="4265613" y="1841500"/>
          <p14:tracePt t="38470" x="4265613" y="1825625"/>
          <p14:tracePt t="38478" x="4265613" y="1817688"/>
          <p14:tracePt t="38485" x="4265613" y="1809750"/>
          <p14:tracePt t="38493" x="4265613" y="1801813"/>
          <p14:tracePt t="38501" x="4265613" y="1793875"/>
          <p14:tracePt t="38510" x="4265613" y="1785938"/>
          <p14:tracePt t="38518" x="4265613" y="1770063"/>
          <p14:tracePt t="38527" x="4265613" y="1762125"/>
          <p14:tracePt t="38534" x="4265613" y="1754188"/>
          <p14:tracePt t="38542" x="4265613" y="1746250"/>
          <p14:tracePt t="38550" x="4265613" y="1738313"/>
          <p14:tracePt t="38566" x="4265613" y="1730375"/>
          <p14:tracePt t="38573" x="4265613" y="1722438"/>
          <p14:tracePt t="38581" x="4265613" y="1714500"/>
          <p14:tracePt t="38597" x="4265613" y="1706563"/>
          <p14:tracePt t="38605" x="4265613" y="1698625"/>
          <p14:tracePt t="38767" x="4273550" y="1698625"/>
          <p14:tracePt t="38775" x="4289425" y="1698625"/>
          <p14:tracePt t="38790" x="4305300" y="1698625"/>
          <p14:tracePt t="38806" x="4313238" y="1698625"/>
          <p14:tracePt t="38815" x="4321175" y="1706563"/>
          <p14:tracePt t="38822" x="4329113" y="1706563"/>
          <p14:tracePt t="38832" x="4344988" y="1706563"/>
          <p14:tracePt t="38838" x="4352925" y="1706563"/>
          <p14:tracePt t="38849" x="4362450" y="1706563"/>
          <p14:tracePt t="38855" x="4370388" y="1706563"/>
          <p14:tracePt t="38866" x="4370388" y="1698625"/>
          <p14:tracePt t="38975" x="4362450" y="1698625"/>
          <p14:tracePt t="38991" x="4352925" y="1698625"/>
          <p14:tracePt t="39005" x="4344988" y="1706563"/>
          <p14:tracePt t="39021" x="4337050" y="1714500"/>
          <p14:tracePt t="39030" x="4329113" y="1714500"/>
          <p14:tracePt t="39047" x="4329113" y="1722438"/>
          <p14:tracePt t="39062" x="4329113" y="1730375"/>
          <p14:tracePt t="39069" x="4329113" y="1746250"/>
          <p14:tracePt t="39077" x="4329113" y="1762125"/>
          <p14:tracePt t="39085" x="4329113" y="1785938"/>
          <p14:tracePt t="39093" x="4329113" y="1817688"/>
          <p14:tracePt t="39101" x="4344988" y="1857375"/>
          <p14:tracePt t="39109" x="4362450" y="1906588"/>
          <p14:tracePt t="39117" x="4378325" y="1946275"/>
          <p14:tracePt t="39125" x="4402138" y="1993900"/>
          <p14:tracePt t="39133" x="4425950" y="2049463"/>
          <p14:tracePt t="39142" x="4449763" y="2097088"/>
          <p14:tracePt t="39149" x="4473575" y="2152650"/>
          <p14:tracePt t="39157" x="4489450" y="2208213"/>
          <p14:tracePt t="39166" x="4513263" y="2257425"/>
          <p14:tracePt t="39173" x="4529138" y="2305050"/>
          <p14:tracePt t="39181" x="4545013" y="2344738"/>
          <p14:tracePt t="39189" x="4568825" y="2376488"/>
          <p14:tracePt t="39198" x="4584700" y="2416175"/>
          <p14:tracePt t="39205" x="4608513" y="2455863"/>
          <p14:tracePt t="39215" x="4624388" y="2495550"/>
          <p14:tracePt t="39221" x="4648200" y="2535238"/>
          <p14:tracePt t="39231" x="4664075" y="2551113"/>
          <p14:tracePt t="39237" x="4679950" y="2584450"/>
          <p14:tracePt t="39246" x="4695825" y="2608263"/>
          <p14:tracePt t="39253" x="4705350" y="2616200"/>
          <p14:tracePt t="39261" x="4705350" y="2632075"/>
          <p14:tracePt t="39269" x="4713288" y="2632075"/>
          <p14:tracePt t="39277" x="4713288" y="2640013"/>
          <p14:tracePt t="39285" x="4721225" y="2647950"/>
          <p14:tracePt t="39293" x="4721225" y="2655888"/>
          <p14:tracePt t="39302" x="4729163" y="2671763"/>
          <p14:tracePt t="39309" x="4729163" y="2679700"/>
          <p14:tracePt t="39317" x="4737100" y="2687638"/>
          <p14:tracePt t="39325" x="4737100" y="2695575"/>
          <p14:tracePt t="39333" x="4745038" y="2703513"/>
          <p14:tracePt t="39341" x="4745038" y="2711450"/>
          <p14:tracePt t="39357" x="4745038" y="2719388"/>
          <p14:tracePt t="39373" x="4745038" y="2727325"/>
          <p14:tracePt t="39381" x="4745038" y="2735263"/>
          <p14:tracePt t="39399" x="4752975" y="2735263"/>
          <p14:tracePt t="39406" x="4752975" y="2743200"/>
          <p14:tracePt t="39418" x="4752975" y="2751138"/>
          <p14:tracePt t="39423" x="4752975" y="2759075"/>
          <p14:tracePt t="39439" x="4752975" y="2767013"/>
          <p14:tracePt t="39454" x="4752975" y="2774950"/>
          <p14:tracePt t="39478" x="4752975" y="2782888"/>
          <p14:tracePt t="39494" x="4752975" y="2790825"/>
          <p14:tracePt t="39502" x="4752975" y="2798763"/>
          <p14:tracePt t="39517" x="4752975" y="2806700"/>
          <p14:tracePt t="39533" x="4752975" y="2822575"/>
          <p14:tracePt t="39549" x="4752975" y="2830513"/>
          <p14:tracePt t="39557" x="4752975" y="2838450"/>
          <p14:tracePt t="39575" x="4752975" y="2846388"/>
          <p14:tracePt t="39586" x="4752975" y="2854325"/>
          <p14:tracePt t="39631" x="4752975" y="2862263"/>
          <p14:tracePt t="39717" x="4752975" y="2854325"/>
          <p14:tracePt t="39725" x="4752975" y="2830513"/>
          <p14:tracePt t="39733" x="4752975" y="2798763"/>
          <p14:tracePt t="39741" x="4752975" y="2759075"/>
          <p14:tracePt t="39750" x="4752975" y="2719388"/>
          <p14:tracePt t="39757" x="4752975" y="2663825"/>
          <p14:tracePt t="39766" x="4752975" y="2616200"/>
          <p14:tracePt t="39774" x="4752975" y="2559050"/>
          <p14:tracePt t="39782" x="4752975" y="2503488"/>
          <p14:tracePt t="39789" x="4760913" y="2455863"/>
          <p14:tracePt t="39797" x="4776788" y="2416175"/>
          <p14:tracePt t="39805" x="4776788" y="2376488"/>
          <p14:tracePt t="39813" x="4792663" y="2352675"/>
          <p14:tracePt t="39821" x="4808538" y="2312988"/>
          <p14:tracePt t="39829" x="4832350" y="2289175"/>
          <p14:tracePt t="39837" x="4840288" y="2273300"/>
          <p14:tracePt t="39845" x="4856163" y="2249488"/>
          <p14:tracePt t="39853" x="4864100" y="2233613"/>
          <p14:tracePt t="39861" x="4872038" y="2224088"/>
          <p14:tracePt t="39871" x="4879975" y="2208213"/>
          <p14:tracePt t="39878" x="4887913" y="2200275"/>
          <p14:tracePt t="39890" x="4887913" y="2192338"/>
          <p14:tracePt t="39894" x="4895850" y="2192338"/>
          <p14:tracePt t="40030" x="4903788" y="2184400"/>
          <p14:tracePt t="40055" x="4903788" y="2176463"/>
          <p14:tracePt t="40062" x="4911725" y="2168525"/>
          <p14:tracePt t="40071" x="4927600" y="2160588"/>
          <p14:tracePt t="40080" x="4935538" y="2160588"/>
          <p14:tracePt t="40088" x="4951413" y="2152650"/>
          <p14:tracePt t="40094" x="4967288" y="2144713"/>
          <p14:tracePt t="40110" x="4983163" y="2136775"/>
          <p14:tracePt t="40121" x="4983163" y="2128838"/>
          <p14:tracePt t="40126" x="4991100" y="2128838"/>
          <p14:tracePt t="40138" x="4991100" y="2120900"/>
          <p14:tracePt t="40151" x="4999038" y="2120900"/>
          <p14:tracePt t="40159" x="4999038" y="2112963"/>
          <p14:tracePt t="40222" x="5006975" y="2112963"/>
          <p14:tracePt t="40246" x="5022850" y="2112963"/>
          <p14:tracePt t="40255" x="5038725" y="2112963"/>
          <p14:tracePt t="40262" x="5056188" y="2112963"/>
          <p14:tracePt t="40272" x="5072063" y="2105025"/>
          <p14:tracePt t="40279" x="5080000" y="2097088"/>
          <p14:tracePt t="40289" x="5103813" y="2089150"/>
          <p14:tracePt t="40294" x="5111750" y="2089150"/>
          <p14:tracePt t="40311" x="5119688" y="2089150"/>
          <p14:tracePt t="40391" x="5119688" y="2097088"/>
          <p14:tracePt t="40399" x="5111750" y="2097088"/>
          <p14:tracePt t="40438" x="5111750" y="2105025"/>
          <p14:tracePt t="40598" x="5119688" y="2105025"/>
          <p14:tracePt t="40607" x="5127625" y="2105025"/>
          <p14:tracePt t="40614" x="5135563" y="2105025"/>
          <p14:tracePt t="40623" x="5159375" y="2105025"/>
          <p14:tracePt t="40630" x="5183188" y="2105025"/>
          <p14:tracePt t="40641" x="5207000" y="2097088"/>
          <p14:tracePt t="40646" x="5246688" y="2089150"/>
          <p14:tracePt t="40657" x="5286375" y="2081213"/>
          <p14:tracePt t="40662" x="5326063" y="2073275"/>
          <p14:tracePt t="40673" x="5373688" y="2065338"/>
          <p14:tracePt t="40678" x="5407025" y="2057400"/>
          <p14:tracePt t="40688" x="5446713" y="2041525"/>
          <p14:tracePt t="40694" x="5486400" y="2025650"/>
          <p14:tracePt t="40703" x="5518150" y="2009775"/>
          <p14:tracePt t="40712" x="5541963" y="1993900"/>
          <p14:tracePt t="40719" x="5581650" y="1970088"/>
          <p14:tracePt t="40728" x="5621338" y="1938338"/>
          <p14:tracePt t="40733" x="5645150" y="1914525"/>
          <p14:tracePt t="40741" x="5676900" y="1898650"/>
          <p14:tracePt t="40749" x="5700713" y="1873250"/>
          <p14:tracePt t="40757" x="5724525" y="1865313"/>
          <p14:tracePt t="40765" x="5740400" y="1841500"/>
          <p14:tracePt t="40773" x="5757863" y="1825625"/>
          <p14:tracePt t="40781" x="5773738" y="1817688"/>
          <p14:tracePt t="40789" x="5797550" y="1793875"/>
          <p14:tracePt t="40797" x="5813425" y="1778000"/>
          <p14:tracePt t="40805" x="5845175" y="1754188"/>
          <p14:tracePt t="40813" x="5861050" y="1738313"/>
          <p14:tracePt t="40821" x="5884863" y="1722438"/>
          <p14:tracePt t="40829" x="5908675" y="1706563"/>
          <p14:tracePt t="40837" x="5932488" y="1690688"/>
          <p14:tracePt t="40845" x="5948363" y="1682750"/>
          <p14:tracePt t="40857" x="5972175" y="1658938"/>
          <p14:tracePt t="40863" x="5988050" y="1651000"/>
          <p14:tracePt t="40878" x="6019800" y="1627188"/>
          <p14:tracePt t="40886" x="6027738" y="1611313"/>
          <p14:tracePt t="40894" x="6035675" y="1595438"/>
          <p14:tracePt t="40901" x="6051550" y="1587500"/>
          <p14:tracePt t="40910" x="6059488" y="1579563"/>
          <p14:tracePt t="40917" x="6075363" y="1555750"/>
          <p14:tracePt t="40926" x="6083300" y="1547813"/>
          <p14:tracePt t="40933" x="6100763" y="1530350"/>
          <p14:tracePt t="40942" x="6108700" y="1522413"/>
          <p14:tracePt t="40949" x="6124575" y="1506538"/>
          <p14:tracePt t="40958" x="6148388" y="1490663"/>
          <p14:tracePt t="40966" x="6172200" y="1474788"/>
          <p14:tracePt t="40974" x="6188075" y="1458913"/>
          <p14:tracePt t="40981" x="6211888" y="1443038"/>
          <p14:tracePt t="40990" x="6227763" y="1427163"/>
          <p14:tracePt t="40997" x="6235700" y="1427163"/>
          <p14:tracePt t="41007" x="6235700" y="1419225"/>
          <p14:tracePt t="41014" x="6243638" y="1411288"/>
          <p14:tracePt t="41024" x="6251575" y="1403350"/>
          <p14:tracePt t="41029" x="6259513" y="1395413"/>
          <p14:tracePt t="41166" x="6243638" y="1395413"/>
          <p14:tracePt t="41176" x="6211888" y="1411288"/>
          <p14:tracePt t="41182" x="6196013" y="1411288"/>
          <p14:tracePt t="41193" x="6164263" y="1427163"/>
          <p14:tracePt t="41198" x="6124575" y="1443038"/>
          <p14:tracePt t="41210" x="6100763" y="1450975"/>
          <p14:tracePt t="41214" x="6067425" y="1466850"/>
          <p14:tracePt t="41222" x="6027738" y="1482725"/>
          <p14:tracePt t="41229" x="5995988" y="1498600"/>
          <p14:tracePt t="41238" x="5948363" y="1522413"/>
          <p14:tracePt t="41246" x="5908675" y="1547813"/>
          <p14:tracePt t="41253" x="5868988" y="1571625"/>
          <p14:tracePt t="41262" x="5845175" y="1595438"/>
          <p14:tracePt t="41269" x="5805488" y="1619250"/>
          <p14:tracePt t="41278" x="5781675" y="1643063"/>
          <p14:tracePt t="41285" x="5740400" y="1651000"/>
          <p14:tracePt t="41294" x="5716588" y="1674813"/>
          <p14:tracePt t="41302" x="5684838" y="1698625"/>
          <p14:tracePt t="41310" x="5653088" y="1714500"/>
          <p14:tracePt t="41318" x="5629275" y="1730375"/>
          <p14:tracePt t="41326" x="5605463" y="1738313"/>
          <p14:tracePt t="41334" x="5581650" y="1762125"/>
          <p14:tracePt t="41342" x="5549900" y="1778000"/>
          <p14:tracePt t="41349" x="5518150" y="1801813"/>
          <p14:tracePt t="41358" x="5486400" y="1817688"/>
          <p14:tracePt t="41365" x="5470525" y="1833563"/>
          <p14:tracePt t="41375" x="5430838" y="1857375"/>
          <p14:tracePt t="41382" x="5389563" y="1881188"/>
          <p14:tracePt t="41392" x="5357813" y="1914525"/>
          <p14:tracePt t="41398" x="5318125" y="1938338"/>
          <p14:tracePt t="41406" x="5278438" y="1954213"/>
          <p14:tracePt t="41414" x="5246688" y="1962150"/>
          <p14:tracePt t="41422" x="5207000" y="1985963"/>
          <p14:tracePt t="41430" x="5183188" y="2001838"/>
          <p14:tracePt t="41437" x="5167313" y="2009775"/>
          <p14:tracePt t="41446" x="5143500" y="2017713"/>
          <p14:tracePt t="41453" x="5119688" y="2033588"/>
          <p14:tracePt t="41462" x="5111750" y="2041525"/>
          <p14:tracePt t="41470" x="5095875" y="2049463"/>
          <p14:tracePt t="41478" x="5080000" y="2057400"/>
          <p14:tracePt t="41485" x="5080000" y="2065338"/>
          <p14:tracePt t="41493" x="5072063" y="2073275"/>
          <p14:tracePt t="41501" x="5064125" y="2073275"/>
          <p14:tracePt t="41509" x="5064125" y="2081213"/>
          <p14:tracePt t="41517" x="5056188" y="2081213"/>
          <p14:tracePt t="41525" x="5056188" y="2089150"/>
          <p14:tracePt t="41542" x="5056188" y="2097088"/>
          <p14:tracePt t="41549" x="5046663" y="2097088"/>
          <p14:tracePt t="41558" x="5038725" y="2105025"/>
          <p14:tracePt t="41565" x="5030788" y="2112963"/>
          <p14:tracePt t="41578" x="5006975" y="2128838"/>
          <p14:tracePt t="41583" x="4991100" y="2136775"/>
          <p14:tracePt t="41591" x="4967288" y="2144713"/>
          <p14:tracePt t="41599" x="4943475" y="2160588"/>
          <p14:tracePt t="41607" x="4919663" y="2168525"/>
          <p14:tracePt t="41614" x="4895850" y="2184400"/>
          <p14:tracePt t="41622" x="4879975" y="2192338"/>
          <p14:tracePt t="41631" x="4864100" y="2200275"/>
          <p14:tracePt t="41638" x="4848225" y="2216150"/>
          <p14:tracePt t="41647" x="4832350" y="2216150"/>
          <p14:tracePt t="41654" x="4832350" y="2224088"/>
          <p14:tracePt t="41662" x="4824413" y="2224088"/>
          <p14:tracePt t="41717" x="4832350" y="2224088"/>
          <p14:tracePt t="41726" x="4856163" y="2224088"/>
          <p14:tracePt t="41733" x="4879975" y="2216150"/>
          <p14:tracePt t="41743" x="4903788" y="2208213"/>
          <p14:tracePt t="41749" x="4919663" y="2192338"/>
          <p14:tracePt t="41758" x="4943475" y="2184400"/>
          <p14:tracePt t="41765" x="4959350" y="2168525"/>
          <p14:tracePt t="41773" x="4983163" y="2160588"/>
          <p14:tracePt t="41782" x="4999038" y="2144713"/>
          <p14:tracePt t="41790" x="5022850" y="2136775"/>
          <p14:tracePt t="41798" x="5056188" y="2112963"/>
          <p14:tracePt t="41805" x="5087938" y="2089150"/>
          <p14:tracePt t="41814" x="5119688" y="2073275"/>
          <p14:tracePt t="41821" x="5151438" y="2049463"/>
          <p14:tracePt t="41829" x="5183188" y="2025650"/>
          <p14:tracePt t="41837" x="5207000" y="2009775"/>
          <p14:tracePt t="41845" x="5238750" y="1978025"/>
          <p14:tracePt t="41853" x="5278438" y="1954213"/>
          <p14:tracePt t="41861" x="5310188" y="1930400"/>
          <p14:tracePt t="41869" x="5349875" y="1906588"/>
          <p14:tracePt t="41877" x="5389563" y="1873250"/>
          <p14:tracePt t="41893" x="5462588" y="1825625"/>
          <p14:tracePt t="41901" x="5502275" y="1801813"/>
          <p14:tracePt t="41909" x="5534025" y="1793875"/>
          <p14:tracePt t="41917" x="5581650" y="1770063"/>
          <p14:tracePt t="41926" x="5621338" y="1754188"/>
          <p14:tracePt t="41934" x="5668963" y="1730375"/>
          <p14:tracePt t="41942" x="5700713" y="1706563"/>
          <p14:tracePt t="41950" x="5740400" y="1690688"/>
          <p14:tracePt t="41958" x="5781675" y="1674813"/>
          <p14:tracePt t="41966" x="5805488" y="1658938"/>
          <p14:tracePt t="41974" x="5829300" y="1635125"/>
          <p14:tracePt t="41982" x="5853113" y="1627188"/>
          <p14:tracePt t="41990" x="5868988" y="1611313"/>
          <p14:tracePt t="41997" x="5884863" y="1595438"/>
          <p14:tracePt t="42005" x="5900738" y="1587500"/>
          <p14:tracePt t="42013" x="5908675" y="1571625"/>
          <p14:tracePt t="42021" x="5916613" y="1563688"/>
          <p14:tracePt t="42030" x="5916613" y="1555750"/>
          <p14:tracePt t="42038" x="5924550" y="1555750"/>
          <p14:tracePt t="42045" x="5924550" y="1547813"/>
          <p14:tracePt t="42053" x="5924550" y="1538288"/>
          <p14:tracePt t="42062" x="5932488" y="1538288"/>
          <p14:tracePt t="42079" x="5932488" y="1530350"/>
          <p14:tracePt t="42086" x="5940425" y="1530350"/>
          <p14:tracePt t="42102" x="5940425" y="1522413"/>
          <p14:tracePt t="42112" x="5948363" y="1522413"/>
          <p14:tracePt t="42126" x="5956300" y="1514475"/>
          <p14:tracePt t="42141" x="5964238" y="1506538"/>
          <p14:tracePt t="42150" x="5972175" y="1506538"/>
          <p14:tracePt t="42157" x="5980113" y="1498600"/>
          <p14:tracePt t="42166" x="5988050" y="1498600"/>
          <p14:tracePt t="42173" x="5995988" y="1498600"/>
          <p14:tracePt t="43358" x="5988050" y="1498600"/>
          <p14:tracePt t="43369" x="5980113" y="1498600"/>
          <p14:tracePt t="43375" x="5964238" y="1506538"/>
          <p14:tracePt t="43383" x="5940425" y="1514475"/>
          <p14:tracePt t="43391" x="5924550" y="1522413"/>
          <p14:tracePt t="43398" x="5908675" y="1530350"/>
          <p14:tracePt t="43409" x="5884863" y="1538288"/>
          <p14:tracePt t="43414" x="5868988" y="1555750"/>
          <p14:tracePt t="43423" x="5845175" y="1571625"/>
          <p14:tracePt t="43430" x="5821363" y="1587500"/>
          <p14:tracePt t="43438" x="5789613" y="1611313"/>
          <p14:tracePt t="43446" x="5765800" y="1627188"/>
          <p14:tracePt t="43454" x="5732463" y="1651000"/>
          <p14:tracePt t="43462" x="5708650" y="1666875"/>
          <p14:tracePt t="43470" x="5676900" y="1690688"/>
          <p14:tracePt t="43478" x="5653088" y="1714500"/>
          <p14:tracePt t="43486" x="5621338" y="1722438"/>
          <p14:tracePt t="43493" x="5605463" y="1746250"/>
          <p14:tracePt t="43501" x="5581650" y="1754188"/>
          <p14:tracePt t="43509" x="5549900" y="1778000"/>
          <p14:tracePt t="43517" x="5534025" y="1785938"/>
          <p14:tracePt t="43525" x="5510213" y="1801813"/>
          <p14:tracePt t="43533" x="5486400" y="1817688"/>
          <p14:tracePt t="43541" x="5454650" y="1825625"/>
          <p14:tracePt t="43549" x="5438775" y="1841500"/>
          <p14:tracePt t="43557" x="5422900" y="1849438"/>
          <p14:tracePt t="43565" x="5407025" y="1857375"/>
          <p14:tracePt t="43573" x="5397500" y="1865313"/>
          <p14:tracePt t="43581" x="5381625" y="1873250"/>
          <p14:tracePt t="43589" x="5365750" y="1881188"/>
          <p14:tracePt t="43597" x="5357813" y="1881188"/>
          <p14:tracePt t="43605" x="5357813" y="1890713"/>
          <p14:tracePt t="43613" x="5341938" y="1898650"/>
          <p14:tracePt t="43629" x="5326063" y="1906588"/>
          <p14:tracePt t="43637" x="5318125" y="1914525"/>
          <p14:tracePt t="43645" x="5310188" y="1930400"/>
          <p14:tracePt t="43654" x="5294313" y="1938338"/>
          <p14:tracePt t="43661" x="5278438" y="1954213"/>
          <p14:tracePt t="43669" x="5262563" y="1970088"/>
          <p14:tracePt t="43677" x="5238750" y="1978025"/>
          <p14:tracePt t="43686" x="5230813" y="1993900"/>
          <p14:tracePt t="43694" x="5214938" y="2001838"/>
          <p14:tracePt t="43703" x="5191125" y="2017713"/>
          <p14:tracePt t="43709" x="5175250" y="2025650"/>
          <p14:tracePt t="43720" x="5167313" y="2041525"/>
          <p14:tracePt t="43725" x="5151438" y="2049463"/>
          <p14:tracePt t="43734" x="5127625" y="2065338"/>
          <p14:tracePt t="43742" x="5119688" y="2073275"/>
          <p14:tracePt t="43750" x="5103813" y="2089150"/>
          <p14:tracePt t="43757" x="5087938" y="2097088"/>
          <p14:tracePt t="43765" x="5072063" y="2105025"/>
          <p14:tracePt t="43774" x="5064125" y="2105025"/>
          <p14:tracePt t="43781" x="5046663" y="2120900"/>
          <p14:tracePt t="43797" x="5038725" y="2120900"/>
          <p14:tracePt t="43805" x="5038725" y="2128838"/>
          <p14:tracePt t="44037" x="5046663" y="2128838"/>
          <p14:tracePt t="44061" x="5056188" y="2128838"/>
          <p14:tracePt t="44069" x="5064125" y="2120900"/>
          <p14:tracePt t="44086" x="5072063" y="2120900"/>
          <p14:tracePt t="44093" x="5080000" y="2120900"/>
          <p14:tracePt t="44101" x="5087938" y="2112963"/>
          <p14:tracePt t="44109" x="5103813" y="2105025"/>
          <p14:tracePt t="44117" x="5127625" y="2105025"/>
          <p14:tracePt t="44126" x="5143500" y="2097088"/>
          <p14:tracePt t="44133" x="5159375" y="2081213"/>
          <p14:tracePt t="44142" x="5183188" y="2081213"/>
          <p14:tracePt t="44150" x="5207000" y="2065338"/>
          <p14:tracePt t="44158" x="5238750" y="2049463"/>
          <p14:tracePt t="44165" x="5262563" y="2041525"/>
          <p14:tracePt t="44174" x="5278438" y="2025650"/>
          <p14:tracePt t="44182" x="5302250" y="2009775"/>
          <p14:tracePt t="44190" x="5334000" y="2001838"/>
          <p14:tracePt t="44197" x="5357813" y="1985963"/>
          <p14:tracePt t="44205" x="5381625" y="1978025"/>
          <p14:tracePt t="44213" x="5414963" y="1954213"/>
          <p14:tracePt t="44222" x="5454650" y="1930400"/>
          <p14:tracePt t="44229" x="5486400" y="1914525"/>
          <p14:tracePt t="44239" x="5526088" y="1881188"/>
          <p14:tracePt t="44245" x="5565775" y="1865313"/>
          <p14:tracePt t="44256" x="5613400" y="1833563"/>
          <p14:tracePt t="44262" x="5645150" y="1809750"/>
          <p14:tracePt t="44272" x="5684838" y="1785938"/>
          <p14:tracePt t="44277" x="5708650" y="1762125"/>
          <p14:tracePt t="44286" x="5749925" y="1746250"/>
          <p14:tracePt t="44294" x="5789613" y="1722438"/>
          <p14:tracePt t="44301" x="5813425" y="1698625"/>
          <p14:tracePt t="44310" x="5853113" y="1674813"/>
          <p14:tracePt t="44317" x="5861050" y="1666875"/>
          <p14:tracePt t="44326" x="5884863" y="1658938"/>
          <p14:tracePt t="44333" x="5892800" y="1643063"/>
          <p14:tracePt t="44342" x="5908675" y="1635125"/>
          <p14:tracePt t="44350" x="5916613" y="1627188"/>
          <p14:tracePt t="44358" x="5924550" y="1619250"/>
          <p14:tracePt t="44365" x="5932488" y="1619250"/>
          <p14:tracePt t="44374" x="5932488" y="1611313"/>
          <p14:tracePt t="44381" x="5940425" y="1611313"/>
          <p14:tracePt t="44398" x="5948363" y="1603375"/>
          <p14:tracePt t="44406" x="5956300" y="1595438"/>
          <p14:tracePt t="44414" x="5964238" y="1595438"/>
          <p14:tracePt t="44423" x="5964238" y="1587500"/>
          <p14:tracePt t="44430" x="5980113" y="1587500"/>
          <p14:tracePt t="44440" x="5980113" y="1579563"/>
          <p14:tracePt t="44446" x="5995988" y="1571625"/>
          <p14:tracePt t="44454" x="6003925" y="1563688"/>
          <p14:tracePt t="44462" x="6011863" y="1555750"/>
          <p14:tracePt t="44470" x="6019800" y="1547813"/>
          <p14:tracePt t="44478" x="6027738" y="1538288"/>
          <p14:tracePt t="44485" x="6035675" y="1530350"/>
          <p14:tracePt t="44501" x="6051550" y="1522413"/>
          <p14:tracePt t="44509" x="6051550" y="1514475"/>
          <p14:tracePt t="44525" x="6059488" y="1506538"/>
          <p14:tracePt t="44541" x="6067425" y="1506538"/>
          <p14:tracePt t="44550" x="6075363" y="1498600"/>
          <p14:tracePt t="44558" x="6083300" y="1490663"/>
          <p14:tracePt t="44582" x="6091238" y="1490663"/>
          <p14:tracePt t="45047" x="6083300" y="1490663"/>
          <p14:tracePt t="45053" x="6067425" y="1490663"/>
          <p14:tracePt t="45061" x="6051550" y="1498600"/>
          <p14:tracePt t="45070" x="6027738" y="1506538"/>
          <p14:tracePt t="45078" x="6003925" y="1522413"/>
          <p14:tracePt t="45085" x="5964238" y="1547813"/>
          <p14:tracePt t="45093" x="5916613" y="1571625"/>
          <p14:tracePt t="45101" x="5868988" y="1603375"/>
          <p14:tracePt t="45109" x="5813425" y="1635125"/>
          <p14:tracePt t="45117" x="5765800" y="1666875"/>
          <p14:tracePt t="45125" x="5716588" y="1698625"/>
          <p14:tracePt t="45133" x="5676900" y="1722438"/>
          <p14:tracePt t="45141" x="5629275" y="1754188"/>
          <p14:tracePt t="45149" x="5589588" y="1778000"/>
          <p14:tracePt t="45157" x="5557838" y="1793875"/>
          <p14:tracePt t="45165" x="5518150" y="1817688"/>
          <p14:tracePt t="45173" x="5494338" y="1833563"/>
          <p14:tracePt t="45183" x="5462588" y="1849438"/>
          <p14:tracePt t="45191" x="5438775" y="1849438"/>
          <p14:tracePt t="45199" x="5422900" y="1865313"/>
          <p14:tracePt t="45207" x="5407025" y="1865313"/>
          <p14:tracePt t="45215" x="5389563" y="1873250"/>
          <p14:tracePt t="45222" x="5365750" y="1873250"/>
          <p14:tracePt t="45230" x="5334000" y="1890713"/>
          <p14:tracePt t="45238" x="5310188" y="1898650"/>
          <p14:tracePt t="45246" x="5294313" y="1898650"/>
          <p14:tracePt t="45254" x="5270500" y="1914525"/>
          <p14:tracePt t="45262" x="5246688" y="1922463"/>
          <p14:tracePt t="45270" x="5230813" y="1930400"/>
          <p14:tracePt t="45279" x="5207000" y="1930400"/>
          <p14:tracePt t="45286" x="5191125" y="1938338"/>
          <p14:tracePt t="45295" x="5183188" y="1946275"/>
          <p14:tracePt t="45302" x="5167313" y="1946275"/>
          <p14:tracePt t="45311" x="5151438" y="1954213"/>
          <p14:tracePt t="45318" x="5143500" y="1954213"/>
          <p14:tracePt t="45329" x="5135563" y="1962150"/>
          <p14:tracePt t="45335" x="5127625" y="1970088"/>
          <p14:tracePt t="45346" x="5119688" y="1970088"/>
          <p14:tracePt t="45350" x="5119688" y="1978025"/>
          <p14:tracePt t="45358" x="5111750" y="1978025"/>
          <p14:tracePt t="45366" x="5111750" y="1985963"/>
          <p14:tracePt t="45373" x="5103813" y="1993900"/>
          <p14:tracePt t="45382" x="5103813" y="2001838"/>
          <p14:tracePt t="45389" x="5095875" y="2001838"/>
          <p14:tracePt t="45398" x="5087938" y="2009775"/>
          <p14:tracePt t="45414" x="5087938" y="2017713"/>
          <p14:tracePt t="45421" x="5080000" y="2017713"/>
          <p14:tracePt t="45430" x="5080000" y="2025650"/>
          <p14:tracePt t="45438" x="5072063" y="2025650"/>
          <p14:tracePt t="45446" x="5072063" y="2033588"/>
          <p14:tracePt t="45453" x="5064125" y="2033588"/>
          <p14:tracePt t="45462" x="5056188" y="2033588"/>
          <p14:tracePt t="45470" x="5056188" y="2041525"/>
          <p14:tracePt t="45775" x="5056188" y="2049463"/>
          <p14:tracePt t="45783" x="5046663" y="2049463"/>
          <p14:tracePt t="46423" x="5064125" y="2041525"/>
          <p14:tracePt t="46433" x="5080000" y="2033588"/>
          <p14:tracePt t="46438" x="5103813" y="2017713"/>
          <p14:tracePt t="46447" x="5127625" y="2001838"/>
          <p14:tracePt t="46455" x="5159375" y="1985963"/>
          <p14:tracePt t="46464" x="5207000" y="1954213"/>
          <p14:tracePt t="46471" x="5246688" y="1930400"/>
          <p14:tracePt t="46478" x="5278438" y="1906588"/>
          <p14:tracePt t="46487" x="5341938" y="1873250"/>
          <p14:tracePt t="46493" x="5373688" y="1857375"/>
          <p14:tracePt t="46501" x="5422900" y="1833563"/>
          <p14:tracePt t="46509" x="5470525" y="1817688"/>
          <p14:tracePt t="46517" x="5502275" y="1801813"/>
          <p14:tracePt t="46525" x="5549900" y="1778000"/>
          <p14:tracePt t="46533" x="5573713" y="1778000"/>
          <p14:tracePt t="46541" x="5605463" y="1762125"/>
          <p14:tracePt t="46549" x="5621338" y="1754188"/>
          <p14:tracePt t="46557" x="5637213" y="1754188"/>
          <p14:tracePt t="46565" x="5645150" y="1746250"/>
          <p14:tracePt t="46573" x="5661025" y="1746250"/>
          <p14:tracePt t="46581" x="5661025" y="1738313"/>
          <p14:tracePt t="46590" x="5668963" y="1738313"/>
          <p14:tracePt t="46599" x="5684838" y="1730375"/>
          <p14:tracePt t="46605" x="5700713" y="1714500"/>
          <p14:tracePt t="46614" x="5716588" y="1714500"/>
          <p14:tracePt t="46621" x="5732463" y="1698625"/>
          <p14:tracePt t="46630" x="5757863" y="1698625"/>
          <p14:tracePt t="46637" x="5781675" y="1682750"/>
          <p14:tracePt t="46645" x="5789613" y="1666875"/>
          <p14:tracePt t="46654" x="5813425" y="1666875"/>
          <p14:tracePt t="46661" x="5845175" y="1651000"/>
          <p14:tracePt t="46670" x="5861050" y="1643063"/>
          <p14:tracePt t="46677" x="5884863" y="1627188"/>
          <p14:tracePt t="46686" x="5908675" y="1619250"/>
          <p14:tracePt t="46693" x="5932488" y="1611313"/>
          <p14:tracePt t="46702" x="5972175" y="1595438"/>
          <p14:tracePt t="46710" x="6003925" y="1587500"/>
          <p14:tracePt t="46718" x="6043613" y="1571625"/>
          <p14:tracePt t="46726" x="6075363" y="1563688"/>
          <p14:tracePt t="46734" x="6100763" y="1555750"/>
          <p14:tracePt t="46741" x="6140450" y="1538288"/>
          <p14:tracePt t="46750" x="6164263" y="1522413"/>
          <p14:tracePt t="46758" x="6188075" y="1514475"/>
          <p14:tracePt t="46767" x="6211888" y="1506538"/>
          <p14:tracePt t="46774" x="6211888" y="1498600"/>
          <p14:tracePt t="46783" x="6219825" y="1498600"/>
          <p14:tracePt t="46879" x="6211888" y="1498600"/>
          <p14:tracePt t="46887" x="6203950" y="1498600"/>
          <p14:tracePt t="46894" x="6188075" y="1498600"/>
          <p14:tracePt t="46903" x="6164263" y="1498600"/>
          <p14:tracePt t="46910" x="6116638" y="1506538"/>
          <p14:tracePt t="46920" x="6059488" y="1514475"/>
          <p14:tracePt t="46926" x="5995988" y="1522413"/>
          <p14:tracePt t="46936" x="5932488" y="1538288"/>
          <p14:tracePt t="46942" x="5853113" y="1547813"/>
          <p14:tracePt t="46951" x="5781675" y="1563688"/>
          <p14:tracePt t="46957" x="5700713" y="1579563"/>
          <p14:tracePt t="46968" x="5637213" y="1587500"/>
          <p14:tracePt t="46973" x="5573713" y="1603375"/>
          <p14:tracePt t="46982" x="5510213" y="1611313"/>
          <p14:tracePt t="46990" x="5454650" y="1619250"/>
          <p14:tracePt t="46997" x="5397500" y="1627188"/>
          <p14:tracePt t="47005" x="5341938" y="1627188"/>
          <p14:tracePt t="47013" x="5294313" y="1635125"/>
          <p14:tracePt t="47021" x="5246688" y="1635125"/>
          <p14:tracePt t="47029" x="5191125" y="1635125"/>
          <p14:tracePt t="47037" x="5135563" y="1635125"/>
          <p14:tracePt t="47045" x="5095875" y="1635125"/>
          <p14:tracePt t="47053" x="5064125" y="1635125"/>
          <p14:tracePt t="47061" x="5030788" y="1635125"/>
          <p14:tracePt t="47070" x="4991100" y="1635125"/>
          <p14:tracePt t="47078" x="4975225" y="1635125"/>
          <p14:tracePt t="47086" x="4959350" y="1635125"/>
          <p14:tracePt t="47094" x="4943475" y="1635125"/>
          <p14:tracePt t="47103" x="4935538" y="1635125"/>
          <p14:tracePt t="47110" x="4927600" y="1635125"/>
          <p14:tracePt t="47126" x="4919663" y="1635125"/>
          <p14:tracePt t="47136" x="4911725" y="1635125"/>
          <p14:tracePt t="47142" x="4903788" y="1635125"/>
          <p14:tracePt t="47158" x="4887913" y="1627188"/>
          <p14:tracePt t="47166" x="4879975" y="1627188"/>
          <p14:tracePt t="47174" x="4864100" y="1627188"/>
          <p14:tracePt t="47182" x="4856163" y="1627188"/>
          <p14:tracePt t="47190" x="4832350" y="1627188"/>
          <p14:tracePt t="47198" x="4816475" y="1627188"/>
          <p14:tracePt t="47207" x="4784725" y="1627188"/>
          <p14:tracePt t="47213" x="4752975" y="1627188"/>
          <p14:tracePt t="47221" x="4729163" y="1627188"/>
          <p14:tracePt t="47229" x="4687888" y="1627188"/>
          <p14:tracePt t="47237" x="4656138" y="1627188"/>
          <p14:tracePt t="47245" x="4624388" y="1627188"/>
          <p14:tracePt t="47253" x="4592638" y="1627188"/>
          <p14:tracePt t="47261" x="4560888" y="1627188"/>
          <p14:tracePt t="47269" x="4537075" y="1627188"/>
          <p14:tracePt t="47277" x="4513263" y="1627188"/>
          <p14:tracePt t="47285" x="4489450" y="1627188"/>
          <p14:tracePt t="47293" x="4473575" y="1635125"/>
          <p14:tracePt t="47301" x="4457700" y="1635125"/>
          <p14:tracePt t="47309" x="4449763" y="1643063"/>
          <p14:tracePt t="47318" x="4433888" y="1643063"/>
          <p14:tracePt t="47325" x="4433888" y="1651000"/>
          <p14:tracePt t="47334" x="4425950" y="1658938"/>
          <p14:tracePt t="47342" x="4410075" y="1658938"/>
          <p14:tracePt t="47349" x="4402138" y="1674813"/>
          <p14:tracePt t="47358" x="4394200" y="1682750"/>
          <p14:tracePt t="47365" x="4386263" y="1690688"/>
          <p14:tracePt t="47374" x="4378325" y="1714500"/>
          <p14:tracePt t="47381" x="4370388" y="1722438"/>
          <p14:tracePt t="47390" x="4362450" y="1738313"/>
          <p14:tracePt t="47398" x="4352925" y="1754188"/>
          <p14:tracePt t="47406" x="4344988" y="1770063"/>
          <p14:tracePt t="47413" x="4337050" y="1778000"/>
          <p14:tracePt t="47422" x="4329113" y="1793875"/>
          <p14:tracePt t="47429" x="4321175" y="1809750"/>
          <p14:tracePt t="47438" x="4305300" y="1825625"/>
          <p14:tracePt t="47446" x="4289425" y="1841500"/>
          <p14:tracePt t="47454" x="4273550" y="1865313"/>
          <p14:tracePt t="47462" x="4257675" y="1890713"/>
          <p14:tracePt t="47471" x="4241800" y="1906588"/>
          <p14:tracePt t="47478" x="4233863" y="1922463"/>
          <p14:tracePt t="47486" x="4225925" y="1946275"/>
          <p14:tracePt t="47493" x="4217988" y="1970088"/>
          <p14:tracePt t="47502" x="4210050" y="1993900"/>
          <p14:tracePt t="47509" x="4202113" y="2017713"/>
          <p14:tracePt t="47518" x="4202113" y="2049463"/>
          <p14:tracePt t="47526" x="4194175" y="2073275"/>
          <p14:tracePt t="47533" x="4194175" y="2105025"/>
          <p14:tracePt t="47542" x="4194175" y="2152650"/>
          <p14:tracePt t="47549" x="4194175" y="2184400"/>
          <p14:tracePt t="47558" x="4202113" y="2233613"/>
          <p14:tracePt t="47566" x="4210050" y="2265363"/>
          <p14:tracePt t="47574" x="4225925" y="2297113"/>
          <p14:tracePt t="47581" x="4233863" y="2336800"/>
          <p14:tracePt t="47590" x="4241800" y="2368550"/>
          <p14:tracePt t="47597" x="4241800" y="2400300"/>
          <p14:tracePt t="47606" x="4257675" y="2432050"/>
          <p14:tracePt t="47613" x="4265613" y="2463800"/>
          <p14:tracePt t="47622" x="4281488" y="2487613"/>
          <p14:tracePt t="47629" x="4289425" y="2519363"/>
          <p14:tracePt t="47637" x="4305300" y="2535238"/>
          <p14:tracePt t="47646" x="4313238" y="2559050"/>
          <p14:tracePt t="47655" x="4337050" y="2576513"/>
          <p14:tracePt t="47661" x="4344988" y="2608263"/>
          <p14:tracePt t="47672" x="4362450" y="2632075"/>
          <p14:tracePt t="47677" x="4378325" y="2647950"/>
          <p14:tracePt t="47686" x="4394200" y="2679700"/>
          <p14:tracePt t="47694" x="4410075" y="2695575"/>
          <p14:tracePt t="47702" x="4433888" y="2711450"/>
          <p14:tracePt t="47709" x="4449763" y="2727325"/>
          <p14:tracePt t="47717" x="4465638" y="2735263"/>
          <p14:tracePt t="47726" x="4481513" y="2743200"/>
          <p14:tracePt t="47733" x="4497388" y="2751138"/>
          <p14:tracePt t="47742" x="4521200" y="2751138"/>
          <p14:tracePt t="47749" x="4545013" y="2751138"/>
          <p14:tracePt t="47758" x="4560888" y="2751138"/>
          <p14:tracePt t="47766" x="4584700" y="2751138"/>
          <p14:tracePt t="47774" x="4608513" y="2751138"/>
          <p14:tracePt t="47781" x="4632325" y="2751138"/>
          <p14:tracePt t="47789" x="4664075" y="2743200"/>
          <p14:tracePt t="47797" x="4705350" y="2727325"/>
          <p14:tracePt t="47805" x="4737100" y="2719388"/>
          <p14:tracePt t="47813" x="4760913" y="2711450"/>
          <p14:tracePt t="47822" x="4792663" y="2695575"/>
          <p14:tracePt t="47830" x="4816475" y="2679700"/>
          <p14:tracePt t="47839" x="4832350" y="2663825"/>
          <p14:tracePt t="47846" x="4856163" y="2640013"/>
          <p14:tracePt t="47856" x="4879975" y="2608263"/>
          <p14:tracePt t="47861" x="4887913" y="2559050"/>
          <p14:tracePt t="47874" x="4903788" y="2527300"/>
          <p14:tracePt t="47877" x="4911725" y="2479675"/>
          <p14:tracePt t="47886" x="4911725" y="2447925"/>
          <p14:tracePt t="47894" x="4919663" y="2408238"/>
          <p14:tracePt t="47901" x="4919663" y="2368550"/>
          <p14:tracePt t="47910" x="4919663" y="2336800"/>
          <p14:tracePt t="47917" x="4919663" y="2312988"/>
          <p14:tracePt t="47926" x="4919663" y="2289175"/>
          <p14:tracePt t="47933" x="4919663" y="2265363"/>
          <p14:tracePt t="47942" x="4919663" y="2233613"/>
          <p14:tracePt t="47949" x="4919663" y="2216150"/>
          <p14:tracePt t="47958" x="4919663" y="2192338"/>
          <p14:tracePt t="47966" x="4911725" y="2160588"/>
          <p14:tracePt t="47974" x="4903788" y="2136775"/>
          <p14:tracePt t="47981" x="4895850" y="2097088"/>
          <p14:tracePt t="47990" x="4887913" y="2065338"/>
          <p14:tracePt t="47997" x="4879975" y="2041525"/>
          <p14:tracePt t="48005" x="4879975" y="2025650"/>
          <p14:tracePt t="48013" x="4879975" y="2001838"/>
          <p14:tracePt t="48021" x="4864100" y="1993900"/>
          <p14:tracePt t="48029" x="4864100" y="1985963"/>
          <p14:tracePt t="48038" x="4856163" y="1970088"/>
          <p14:tracePt t="48045" x="4840288" y="1962150"/>
          <p14:tracePt t="48053" x="4832350" y="1946275"/>
          <p14:tracePt t="48062" x="4816475" y="1946275"/>
          <p14:tracePt t="48069" x="4800600" y="1930400"/>
          <p14:tracePt t="48078" x="4776788" y="1930400"/>
          <p14:tracePt t="48086" x="4752975" y="1922463"/>
          <p14:tracePt t="48094" x="4729163" y="1914525"/>
          <p14:tracePt t="48101" x="4705350" y="1906588"/>
          <p14:tracePt t="48110" x="4679950" y="1898650"/>
          <p14:tracePt t="48117" x="4648200" y="1898650"/>
          <p14:tracePt t="48126" x="4600575" y="1890713"/>
          <p14:tracePt t="48134" x="4568825" y="1890713"/>
          <p14:tracePt t="48142" x="4537075" y="1881188"/>
          <p14:tracePt t="48149" x="4513263" y="1881188"/>
          <p14:tracePt t="48157" x="4481513" y="1873250"/>
          <p14:tracePt t="48165" x="4441825" y="1873250"/>
          <p14:tracePt t="48174" x="4418013" y="1873250"/>
          <p14:tracePt t="48181" x="4394200" y="1873250"/>
          <p14:tracePt t="48191" x="4378325" y="1873250"/>
          <p14:tracePt t="48197" x="4370388" y="1873250"/>
          <p14:tracePt t="48207" x="4352925" y="1873250"/>
          <p14:tracePt t="48213" x="4344988" y="1881188"/>
          <p14:tracePt t="48223" x="4337050" y="1890713"/>
          <p14:tracePt t="48230" x="4321175" y="1898650"/>
          <p14:tracePt t="48238" x="4313238" y="1914525"/>
          <p14:tracePt t="48246" x="4297363" y="1930400"/>
          <p14:tracePt t="48254" x="4297363" y="1954213"/>
          <p14:tracePt t="48262" x="4281488" y="1978025"/>
          <p14:tracePt t="48270" x="4281488" y="2001838"/>
          <p14:tracePt t="48279" x="4273550" y="2025650"/>
          <p14:tracePt t="48286" x="4273550" y="2049463"/>
          <p14:tracePt t="48293" x="4273550" y="2089150"/>
          <p14:tracePt t="48301" x="4273550" y="2120900"/>
          <p14:tracePt t="48309" x="4273550" y="2152650"/>
          <p14:tracePt t="48317" x="4273550" y="2184400"/>
          <p14:tracePt t="48325" x="4273550" y="2233613"/>
          <p14:tracePt t="48333" x="4273550" y="2265363"/>
          <p14:tracePt t="48341" x="4273550" y="2312988"/>
          <p14:tracePt t="48348" x="4281488" y="2344738"/>
          <p14:tracePt t="48357" x="4297363" y="2376488"/>
          <p14:tracePt t="48364" x="4305300" y="2400300"/>
          <p14:tracePt t="48373" x="4313238" y="2432050"/>
          <p14:tracePt t="48381" x="4321175" y="2455863"/>
          <p14:tracePt t="48392" x="4337050" y="2471738"/>
          <p14:tracePt t="48398" x="4344988" y="2495550"/>
          <p14:tracePt t="48406" x="4362450" y="2527300"/>
          <p14:tracePt t="48414" x="4378325" y="2543175"/>
          <p14:tracePt t="48422" x="4402138" y="2559050"/>
          <p14:tracePt t="48430" x="4418013" y="2592388"/>
          <p14:tracePt t="48437" x="4433888" y="2608263"/>
          <p14:tracePt t="48446" x="4465638" y="2632075"/>
          <p14:tracePt t="48454" x="4481513" y="2640013"/>
          <p14:tracePt t="48463" x="4497388" y="2655888"/>
          <p14:tracePt t="48470" x="4529138" y="2663825"/>
          <p14:tracePt t="48479" x="4545013" y="2671763"/>
          <p14:tracePt t="48486" x="4560888" y="2679700"/>
          <p14:tracePt t="48494" x="4568825" y="2679700"/>
          <p14:tracePt t="48502" x="4592638" y="2687638"/>
          <p14:tracePt t="48509" x="4600575" y="2687638"/>
          <p14:tracePt t="48517" x="4608513" y="2687638"/>
          <p14:tracePt t="48526" x="4616450" y="2687638"/>
          <p14:tracePt t="48533" x="4632325" y="2687638"/>
          <p14:tracePt t="48541" x="4648200" y="2687638"/>
          <p14:tracePt t="48549" x="4664075" y="2687638"/>
          <p14:tracePt t="48558" x="4679950" y="2687638"/>
          <p14:tracePt t="48565" x="4705350" y="2687638"/>
          <p14:tracePt t="48575" x="4721225" y="2687638"/>
          <p14:tracePt t="48581" x="4745038" y="2687638"/>
          <p14:tracePt t="48589" x="4768850" y="2679700"/>
          <p14:tracePt t="48597" x="4792663" y="2671763"/>
          <p14:tracePt t="48605" x="4808538" y="2663825"/>
          <p14:tracePt t="48613" x="4816475" y="2663825"/>
          <p14:tracePt t="48621" x="4832350" y="2647950"/>
          <p14:tracePt t="48629" x="4848225" y="2647950"/>
          <p14:tracePt t="48637" x="4848225" y="2640013"/>
          <p14:tracePt t="48645" x="4864100" y="2632075"/>
          <p14:tracePt t="48670" x="4872038" y="2632075"/>
          <p14:tracePt t="48934" x="4879975" y="2624138"/>
          <p14:tracePt t="48945" x="4895850" y="2624138"/>
          <p14:tracePt t="48951" x="4903788" y="2624138"/>
          <p14:tracePt t="48959" x="4911725" y="2616200"/>
          <p14:tracePt t="64767" x="4919663" y="2616200"/>
          <p14:tracePt t="64782" x="4919663" y="2608263"/>
          <p14:tracePt t="64791" x="4911725" y="2608263"/>
          <p14:tracePt t="64799" x="4879975" y="2640013"/>
          <p14:tracePt t="64806" x="4872038" y="2679700"/>
          <p14:tracePt t="64814" x="4887913" y="2743200"/>
          <p14:tracePt t="64824" x="4951413" y="2798763"/>
          <p14:tracePt t="64830" x="5046663" y="2886075"/>
          <p14:tracePt t="64839" x="5207000" y="2990850"/>
          <p14:tracePt t="64846" x="5422900" y="3141663"/>
          <p14:tracePt t="64854" x="5613400" y="3252788"/>
          <p14:tracePt t="64861" x="5837238" y="3349625"/>
          <p14:tracePt t="64871" x="6075363" y="3429000"/>
          <p14:tracePt t="64877" x="6338888" y="3508375"/>
          <p14:tracePt t="64886" x="6618288" y="3563938"/>
          <p14:tracePt t="64893" x="6889750" y="3605213"/>
          <p14:tracePt t="64902" x="7177088" y="3636963"/>
          <p14:tracePt t="64909" x="7512050" y="3668713"/>
          <p14:tracePt t="64919" x="7750175" y="3668713"/>
          <p14:tracePt t="64925" x="8013700" y="3676650"/>
          <p14:tracePt t="64935" x="8197850" y="3700463"/>
          <p14:tracePt t="64941" x="8372475" y="3716338"/>
          <p14:tracePt t="64950" x="8483600" y="3724275"/>
          <p14:tracePt t="64957" x="8556625" y="3740150"/>
          <p14:tracePt t="64966" x="8620125" y="3748088"/>
          <p14:tracePt t="64973" x="8651875" y="3748088"/>
          <p14:tracePt t="64980" x="8675688" y="3748088"/>
          <p14:tracePt t="64989" x="8683625" y="3748088"/>
          <p14:tracePt t="65054" x="8675688" y="3748088"/>
          <p14:tracePt t="65062" x="8636000" y="3748088"/>
          <p14:tracePt t="65071" x="8572500" y="3740150"/>
          <p14:tracePt t="65078" x="8483600" y="3732213"/>
          <p14:tracePt t="65088" x="8380413" y="3724275"/>
          <p14:tracePt t="65094" x="8261350" y="3724275"/>
          <p14:tracePt t="65105" x="8156575" y="3724275"/>
          <p14:tracePt t="65110" x="8037513" y="3732213"/>
          <p14:tracePt t="65122" x="7950200" y="3756025"/>
          <p14:tracePt t="65127" x="7862888" y="3795713"/>
          <p14:tracePt t="65134" x="7773988" y="3859213"/>
          <p14:tracePt t="65143" x="7702550" y="3922713"/>
          <p14:tracePt t="65151" x="7639050" y="4003675"/>
          <p14:tracePt t="65159" x="7607300" y="4090988"/>
          <p14:tracePt t="65166" x="7583488" y="4194175"/>
          <p14:tracePt t="65175" x="7559675" y="4273550"/>
          <p14:tracePt t="65182" x="7551738" y="4362450"/>
          <p14:tracePt t="65190" x="7551738" y="4457700"/>
          <p14:tracePt t="65198" x="7567613" y="4545013"/>
          <p14:tracePt t="65207" x="7599363" y="4633913"/>
          <p14:tracePt t="65214" x="7639050" y="4721225"/>
          <p14:tracePt t="65223" x="7694613" y="4800600"/>
          <p14:tracePt t="65230" x="7758113" y="4879975"/>
          <p14:tracePt t="65240" x="7839075" y="4959350"/>
          <p14:tracePt t="65246" x="7934325" y="5032375"/>
          <p14:tracePt t="65256" x="8045450" y="5119688"/>
          <p14:tracePt t="65262" x="8172450" y="5191125"/>
          <p14:tracePt t="65273" x="8316913" y="5270500"/>
          <p14:tracePt t="65278" x="8483600" y="5351463"/>
          <p14:tracePt t="65290" x="8620125" y="5414963"/>
          <p14:tracePt t="65294" x="8786813" y="5486400"/>
          <p14:tracePt t="65302" x="8899525" y="5534025"/>
          <p14:tracePt t="65311" x="9010650" y="5573713"/>
          <p14:tracePt t="65318" x="9113838" y="5605463"/>
          <p14:tracePt t="65328" x="9185275" y="5645150"/>
          <p14:tracePt t="65334" x="9250363" y="5662613"/>
          <p14:tracePt t="65344" x="9290050" y="5686425"/>
          <p14:tracePt t="65350" x="9329738" y="5686425"/>
          <p14:tracePt t="65359" x="9361488" y="5694363"/>
          <p14:tracePt t="65365" x="9377363" y="5694363"/>
          <p14:tracePt t="65373" x="9393238" y="5694363"/>
          <p14:tracePt t="65381" x="9409113" y="5694363"/>
          <p14:tracePt t="65430" x="9393238" y="5702300"/>
          <p14:tracePt t="65439" x="9377363" y="5710238"/>
          <p14:tracePt t="65447" x="9345613" y="5718175"/>
          <p14:tracePt t="65455" x="9305925" y="5741988"/>
          <p14:tracePt t="65461" x="9266238" y="5765800"/>
          <p14:tracePt t="65472" x="9217025" y="5805488"/>
          <p14:tracePt t="65477" x="9185275" y="5837238"/>
          <p14:tracePt t="65485" x="9129713" y="5884863"/>
          <p14:tracePt t="65493" x="9105900" y="5924550"/>
          <p14:tracePt t="65501" x="9082088" y="5972175"/>
          <p14:tracePt t="65509" x="9058275" y="6005513"/>
          <p14:tracePt t="65518" x="9042400" y="6053138"/>
          <p14:tracePt t="65526" x="9042400" y="6084888"/>
          <p14:tracePt t="65534" x="9042400" y="6132513"/>
          <p14:tracePt t="65542" x="9050338" y="6164263"/>
          <p14:tracePt t="65549" x="9058275" y="6203950"/>
          <p14:tracePt t="65557" x="9082088" y="6243638"/>
          <p14:tracePt t="65565" x="9105900" y="6267450"/>
          <p14:tracePt t="65573" x="9121775" y="6283325"/>
          <p14:tracePt t="65581" x="9153525" y="6307138"/>
          <p14:tracePt t="65589" x="9177338" y="6323013"/>
          <p14:tracePt t="65596" x="9201150" y="6330950"/>
          <p14:tracePt t="65605" x="9242425" y="6338888"/>
          <p14:tracePt t="65612" x="9274175" y="6348413"/>
          <p14:tracePt t="65620" x="9313863" y="6348413"/>
          <p14:tracePt t="65629" x="9345613" y="6348413"/>
          <p14:tracePt t="65640" x="9393238" y="6348413"/>
          <p14:tracePt t="65645" x="9417050" y="6348413"/>
          <p14:tracePt t="65654" x="9440863" y="6348413"/>
          <p14:tracePt t="65661" x="9448800" y="6338888"/>
          <p14:tracePt t="65668" x="9456738" y="6338888"/>
          <p14:tracePt t="65677" x="9464675" y="6330950"/>
          <p14:tracePt t="65685" x="9464675" y="6323013"/>
          <p14:tracePt t="65693" x="9456738" y="6315075"/>
          <p14:tracePt t="65701" x="9440863" y="6299200"/>
          <p14:tracePt t="65709" x="9417050" y="6283325"/>
          <p14:tracePt t="65717" x="9393238" y="6275388"/>
          <p14:tracePt t="65726" x="9353550" y="6267450"/>
          <p14:tracePt t="65733" x="9321800" y="6267450"/>
          <p14:tracePt t="65742" x="9282113" y="6267450"/>
          <p14:tracePt t="65749" x="9234488" y="6267450"/>
          <p14:tracePt t="65758" x="9193213" y="6267450"/>
          <p14:tracePt t="65765" x="9137650" y="6267450"/>
          <p14:tracePt t="65773" x="9090025" y="6275388"/>
          <p14:tracePt t="65781" x="9042400" y="6299200"/>
          <p14:tracePt t="65790" x="9010650" y="6315075"/>
          <p14:tracePt t="65797" x="8970963" y="6338888"/>
          <p14:tracePt t="65807" x="8939213" y="6364288"/>
          <p14:tracePt t="65813" x="8907463" y="6380163"/>
          <p14:tracePt t="65823" x="8866188" y="6403975"/>
          <p14:tracePt t="65829" x="8850313" y="6411913"/>
          <p14:tracePt t="65837" x="8842375" y="6435725"/>
          <p14:tracePt t="65845" x="8826500" y="6451600"/>
          <p14:tracePt t="65853" x="8818563" y="6459538"/>
          <p14:tracePt t="65861" x="8818563" y="6475413"/>
          <p14:tracePt t="65869" x="8818563" y="6483350"/>
          <p14:tracePt t="65890" x="8818563" y="6507163"/>
          <p14:tracePt t="65894" x="8826500" y="6515100"/>
          <p14:tracePt t="65901" x="8842375" y="6523038"/>
          <p14:tracePt t="65910" x="8858250" y="6530975"/>
          <p14:tracePt t="65917" x="8883650" y="6546850"/>
          <p14:tracePt t="65926" x="8907463" y="6546850"/>
          <p14:tracePt t="65934" x="8923338" y="6546850"/>
          <p14:tracePt t="65942" x="8947150" y="6546850"/>
          <p14:tracePt t="65949" x="8970963" y="6546850"/>
          <p14:tracePt t="65958" x="9002713" y="6546850"/>
          <p14:tracePt t="65966" x="9026525" y="6546850"/>
          <p14:tracePt t="65974" x="9050338" y="6546850"/>
          <p14:tracePt t="65981" x="9058275" y="6538913"/>
          <p14:tracePt t="65991" x="9074150" y="6530975"/>
          <p14:tracePt t="66038" x="9074150" y="6523038"/>
          <p14:tracePt t="66046" x="9058275" y="6523038"/>
          <p14:tracePt t="66054" x="9050338" y="6523038"/>
          <p14:tracePt t="66062" x="9034463" y="6523038"/>
          <p14:tracePt t="66070" x="9018588" y="6523038"/>
          <p14:tracePt t="66078" x="9002713" y="6523038"/>
          <p14:tracePt t="66086" x="8994775" y="6523038"/>
          <p14:tracePt t="66102" x="8986838" y="6523038"/>
          <p14:tracePt t="66110" x="8978900" y="6523038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680A9E9-C042-4B6E-BE57-FA3D5EC37C65}"/>
              </a:ext>
            </a:extLst>
          </p:cNvPr>
          <p:cNvSpPr/>
          <p:nvPr/>
        </p:nvSpPr>
        <p:spPr>
          <a:xfrm>
            <a:off x="230155" y="3638168"/>
            <a:ext cx="11627621" cy="3187269"/>
          </a:xfrm>
          <a:prstGeom prst="rect">
            <a:avLst/>
          </a:prstGeom>
          <a:solidFill>
            <a:srgbClr val="FCB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7FD08F-C6A5-43CE-8701-FC92062341E7}"/>
              </a:ext>
            </a:extLst>
          </p:cNvPr>
          <p:cNvGrpSpPr/>
          <p:nvPr/>
        </p:nvGrpSpPr>
        <p:grpSpPr>
          <a:xfrm>
            <a:off x="4005647" y="730293"/>
            <a:ext cx="7852129" cy="2840131"/>
            <a:chOff x="334223" y="835990"/>
            <a:chExt cx="7852129" cy="2840131"/>
          </a:xfrm>
        </p:grpSpPr>
        <p:pic>
          <p:nvPicPr>
            <p:cNvPr id="13314" name="Picture 2">
              <a:extLst>
                <a:ext uri="{FF2B5EF4-FFF2-40B4-BE49-F238E27FC236}">
                  <a16:creationId xmlns:a16="http://schemas.microsoft.com/office/drawing/2014/main" id="{69219474-600A-44C4-970F-9548805BC2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224" y="835990"/>
              <a:ext cx="7852128" cy="2840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FBAA93-3CB3-49FD-B62D-2B014189C6C1}"/>
                </a:ext>
              </a:extLst>
            </p:cNvPr>
            <p:cNvSpPr/>
            <p:nvPr/>
          </p:nvSpPr>
          <p:spPr>
            <a:xfrm>
              <a:off x="334223" y="835990"/>
              <a:ext cx="4467233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0" i="0" dirty="0">
                  <a:solidFill>
                    <a:schemeClr val="bg1"/>
                  </a:solidFill>
                  <a:effectLst/>
                  <a:highlight>
                    <a:srgbClr val="000000"/>
                  </a:highlight>
                  <a:latin typeface="Arial" panose="020B0604020202020204" pitchFamily="34" charset="0"/>
                </a:rPr>
                <a:t>Richard Buckminster </a:t>
              </a:r>
              <a:r>
                <a:rPr lang="en-GB" dirty="0">
                  <a:solidFill>
                    <a:schemeClr val="bg1"/>
                  </a:solidFill>
                  <a:highlight>
                    <a:srgbClr val="000000"/>
                  </a:highlight>
                  <a:latin typeface="Arial" panose="020B0604020202020204" pitchFamily="34" charset="0"/>
                </a:rPr>
                <a:t>Fuller 1895-1983</a:t>
              </a:r>
              <a:endParaRPr lang="en-GB" b="0" i="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Arial" panose="020B0604020202020204" pitchFamily="34" charset="0"/>
              </a:endParaRPr>
            </a:p>
            <a:p>
              <a:endParaRPr lang="en-GB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  <a:p>
              <a:r>
                <a:rPr lang="en-GB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Architect</a:t>
              </a:r>
            </a:p>
            <a:p>
              <a:endParaRPr lang="en-GB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  <a:p>
              <a:r>
                <a:rPr lang="en-GB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Used </a:t>
              </a:r>
              <a:r>
                <a:rPr lang="en-GB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Geosdesic</a:t>
              </a:r>
              <a:r>
                <a:rPr lang="en-GB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 Dome in Architecture</a:t>
              </a:r>
            </a:p>
            <a:p>
              <a:r>
                <a:rPr lang="en-GB" dirty="0">
                  <a:solidFill>
                    <a:schemeClr val="bg1"/>
                  </a:solidFill>
                  <a:highlight>
                    <a:srgbClr val="000000"/>
                  </a:highlight>
                </a:rPr>
                <a:t/>
              </a:r>
              <a:br>
                <a:rPr lang="en-GB" dirty="0">
                  <a:solidFill>
                    <a:schemeClr val="bg1"/>
                  </a:solidFill>
                  <a:highlight>
                    <a:srgbClr val="000000"/>
                  </a:highlight>
                </a:rPr>
              </a:br>
              <a:endParaRPr lang="en-GB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</p:grpSp>
      <p:sp>
        <p:nvSpPr>
          <p:cNvPr id="6" name="Text Box 2">
            <a:extLst>
              <a:ext uri="{FF2B5EF4-FFF2-40B4-BE49-F238E27FC236}">
                <a16:creationId xmlns:a16="http://schemas.microsoft.com/office/drawing/2014/main" id="{58B496D7-A774-42B9-B504-96E6C00E9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3D Carbon </a:t>
            </a:r>
            <a:r>
              <a:rPr lang="en-GB" altLang="en-US" sz="3600" b="1" dirty="0" err="1">
                <a:latin typeface="Helvetica" panose="020B0604020202020204" pitchFamily="34" charset="0"/>
              </a:rPr>
              <a:t>NanoMaterials</a:t>
            </a:r>
            <a:r>
              <a:rPr lang="en-GB" altLang="en-US" sz="3600" b="1" dirty="0">
                <a:latin typeface="Helvetica" panose="020B0604020202020204" pitchFamily="34" charset="0"/>
              </a:rPr>
              <a:t> and an Architect</a:t>
            </a:r>
            <a:endParaRPr lang="en-GB" altLang="en-US" sz="2000" b="1" baseline="-25000" dirty="0">
              <a:latin typeface="Helvetica" panose="020B0604020202020204" pitchFamily="34" charset="0"/>
            </a:endParaRP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C6ED5E11-1173-4207-A774-D46EA9C3D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08" y="4412285"/>
            <a:ext cx="286702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F5731BCE-35AF-40DB-A065-74FBFE838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799" y="3870796"/>
            <a:ext cx="3280401" cy="266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8C6013E-7F24-4E96-ACDC-6F40A3972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357589"/>
              </p:ext>
            </p:extLst>
          </p:nvPr>
        </p:nvGraphicFramePr>
        <p:xfrm>
          <a:off x="2334499" y="3754707"/>
          <a:ext cx="1348243" cy="1180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0" name="CS ChemDraw Drawing" r:id="rId7" imgW="600398" imgH="525481" progId="ChemDraw.Document.6.0">
                  <p:embed/>
                </p:oleObj>
              </mc:Choice>
              <mc:Fallback>
                <p:oleObj name="CS ChemDraw Drawing" r:id="rId7" imgW="600398" imgH="52548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34499" y="3754707"/>
                        <a:ext cx="1348243" cy="1180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F245C36-C065-4DDB-96AB-3AE60B3ED1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840090"/>
              </p:ext>
            </p:extLst>
          </p:nvPr>
        </p:nvGraphicFramePr>
        <p:xfrm>
          <a:off x="2392879" y="5486993"/>
          <a:ext cx="1119969" cy="1070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1" name="CS ChemDraw Drawing" r:id="rId9" imgW="498032" imgH="476733" progId="ChemDraw.Document.6.0">
                  <p:embed/>
                </p:oleObj>
              </mc:Choice>
              <mc:Fallback>
                <p:oleObj name="CS ChemDraw Drawing" r:id="rId9" imgW="498032" imgH="47673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92879" y="5486993"/>
                        <a:ext cx="1119969" cy="1070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A61C0EF-0582-4AA0-B620-C914A9A777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878393"/>
              </p:ext>
            </p:extLst>
          </p:nvPr>
        </p:nvGraphicFramePr>
        <p:xfrm>
          <a:off x="461769" y="5105185"/>
          <a:ext cx="770425" cy="681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2" name="CS ChemDraw Drawing" r:id="rId11" imgW="342373" imgH="302852" progId="ChemDraw.Document.6.0">
                  <p:embed/>
                </p:oleObj>
              </mc:Choice>
              <mc:Fallback>
                <p:oleObj name="CS ChemDraw Drawing" r:id="rId11" imgW="342373" imgH="30285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1769" y="5105185"/>
                        <a:ext cx="770425" cy="681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229EEABC-1C40-4761-8E5A-D988B69E40EC}"/>
              </a:ext>
            </a:extLst>
          </p:cNvPr>
          <p:cNvSpPr/>
          <p:nvPr/>
        </p:nvSpPr>
        <p:spPr>
          <a:xfrm rot="3658878">
            <a:off x="1658608" y="4298544"/>
            <a:ext cx="230583" cy="10011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ED428C-A4F9-4F59-9D93-E0E75C871BDF}"/>
              </a:ext>
            </a:extLst>
          </p:cNvPr>
          <p:cNvSpPr/>
          <p:nvPr/>
        </p:nvSpPr>
        <p:spPr>
          <a:xfrm>
            <a:off x="2353492" y="6489239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Pentagons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6D2D9F-8D8A-413E-BE23-036A50BAF5F6}"/>
              </a:ext>
            </a:extLst>
          </p:cNvPr>
          <p:cNvSpPr/>
          <p:nvPr/>
        </p:nvSpPr>
        <p:spPr>
          <a:xfrm>
            <a:off x="2455403" y="4920519"/>
            <a:ext cx="1087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Hexagons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A4942B-3CC0-49EE-ABE8-1B7DD0F25476}"/>
              </a:ext>
            </a:extLst>
          </p:cNvPr>
          <p:cNvSpPr/>
          <p:nvPr/>
        </p:nvSpPr>
        <p:spPr>
          <a:xfrm>
            <a:off x="334224" y="5786442"/>
            <a:ext cx="1015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Triangles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1CF16FBC-2A41-4721-8A9E-2C36A50163D1}"/>
              </a:ext>
            </a:extLst>
          </p:cNvPr>
          <p:cNvSpPr/>
          <p:nvPr/>
        </p:nvSpPr>
        <p:spPr>
          <a:xfrm rot="17941122" flipV="1">
            <a:off x="1666741" y="5116563"/>
            <a:ext cx="230583" cy="10011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CA7662-E8E0-412A-A8DC-6699F63C0EBD}"/>
              </a:ext>
            </a:extLst>
          </p:cNvPr>
          <p:cNvSpPr/>
          <p:nvPr/>
        </p:nvSpPr>
        <p:spPr>
          <a:xfrm>
            <a:off x="9454724" y="4859822"/>
            <a:ext cx="452244" cy="49072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99C12F8-D96A-4B24-9B83-69801E8AFDF7}"/>
              </a:ext>
            </a:extLst>
          </p:cNvPr>
          <p:cNvSpPr/>
          <p:nvPr/>
        </p:nvSpPr>
        <p:spPr>
          <a:xfrm>
            <a:off x="10011706" y="4741077"/>
            <a:ext cx="572078" cy="53242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C531BE-531C-4579-B17F-F335D9330A0C}"/>
              </a:ext>
            </a:extLst>
          </p:cNvPr>
          <p:cNvSpPr txBox="1"/>
          <p:nvPr/>
        </p:nvSpPr>
        <p:spPr>
          <a:xfrm>
            <a:off x="230155" y="730293"/>
            <a:ext cx="3683218" cy="2862322"/>
          </a:xfrm>
          <a:prstGeom prst="rect">
            <a:avLst/>
          </a:prstGeom>
          <a:solidFill>
            <a:srgbClr val="B7DBFF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Triangles are do not deform.</a:t>
            </a:r>
          </a:p>
          <a:p>
            <a:endParaRPr lang="en-GB" sz="2000" b="1" dirty="0"/>
          </a:p>
          <a:p>
            <a:r>
              <a:rPr lang="en-GB" sz="2000" b="1" dirty="0"/>
              <a:t>Making Hexagons and Pentagons out of Triangle makes them strong.</a:t>
            </a:r>
          </a:p>
          <a:p>
            <a:endParaRPr lang="en-GB" sz="2000" b="1" dirty="0"/>
          </a:p>
          <a:p>
            <a:r>
              <a:rPr lang="en-GB" sz="2000" b="1" dirty="0"/>
              <a:t>Combining Hexagons and Pentagons leads to curvature and 3D Shapes.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18DB2C-F0A9-4925-81C5-90A31D7E26A7}"/>
              </a:ext>
            </a:extLst>
          </p:cNvPr>
          <p:cNvSpPr txBox="1"/>
          <p:nvPr/>
        </p:nvSpPr>
        <p:spPr>
          <a:xfrm>
            <a:off x="5557293" y="5244870"/>
            <a:ext cx="1090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pentagon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101BE9-3433-412B-B0AF-BF7E6B49B186}"/>
              </a:ext>
            </a:extLst>
          </p:cNvPr>
          <p:cNvSpPr txBox="1"/>
          <p:nvPr/>
        </p:nvSpPr>
        <p:spPr>
          <a:xfrm>
            <a:off x="5067315" y="4586223"/>
            <a:ext cx="98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hexagon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17FD39-3CBD-4394-B784-4B442AD66FB4}"/>
              </a:ext>
            </a:extLst>
          </p:cNvPr>
          <p:cNvSpPr txBox="1"/>
          <p:nvPr/>
        </p:nvSpPr>
        <p:spPr>
          <a:xfrm>
            <a:off x="5557293" y="3975678"/>
            <a:ext cx="1090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pentagon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6F3D35-BD7E-43BA-B590-644296ABEC3D}"/>
              </a:ext>
            </a:extLst>
          </p:cNvPr>
          <p:cNvSpPr txBox="1"/>
          <p:nvPr/>
        </p:nvSpPr>
        <p:spPr>
          <a:xfrm>
            <a:off x="6092672" y="4572425"/>
            <a:ext cx="98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hexagon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B456CB-F491-46E2-A988-2FA1E647C312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28" name="Picture 27" descr="1_new_crest">
              <a:extLst>
                <a:ext uri="{FF2B5EF4-FFF2-40B4-BE49-F238E27FC236}">
                  <a16:creationId xmlns:a16="http://schemas.microsoft.com/office/drawing/2014/main" id="{63DD4C95-16B5-4C0E-81A5-C36E6DE9B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8" descr="3_new_word_marque">
              <a:extLst>
                <a:ext uri="{FF2B5EF4-FFF2-40B4-BE49-F238E27FC236}">
                  <a16:creationId xmlns:a16="http://schemas.microsoft.com/office/drawing/2014/main" id="{6F80CA61-EFC6-4196-AED1-DAB3BEBA61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0C354FA6-981F-43CB-AD37-EBACE7D783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29782" y="2618080"/>
            <a:ext cx="2101573" cy="199419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8131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80"/>
    </mc:Choice>
    <mc:Fallback xmlns="">
      <p:transition spd="slow" advTm="83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8" grpId="0"/>
      <p:bldP spid="19" grpId="0" animBg="1"/>
      <p:bldP spid="16" grpId="0" animBg="1"/>
      <p:bldP spid="22" grpId="0" animBg="1"/>
      <p:bldP spid="17" grpId="0" animBg="1"/>
      <p:bldP spid="2" grpId="0"/>
      <p:bldP spid="24" grpId="0"/>
      <p:bldP spid="25" grpId="0"/>
      <p:bldP spid="26" grpId="0"/>
    </p:bldLst>
  </p:timing>
  <p:extLst mod="1">
    <p:ext uri="{3A86A75C-4F4B-4683-9AE1-C65F6400EC91}">
      <p14:laserTraceLst xmlns:p14="http://schemas.microsoft.com/office/powerpoint/2010/main">
        <p14:tracePtLst>
          <p14:tracePt t="21082" x="8970963" y="6523038"/>
          <p14:tracePt t="21099" x="9002713" y="6523038"/>
          <p14:tracePt t="21105" x="9026525" y="6523038"/>
          <p14:tracePt t="21113" x="9042400" y="6523038"/>
          <p14:tracePt t="21146" x="9050338" y="6523038"/>
          <p14:tracePt t="21321" x="9050338" y="6530975"/>
          <p14:tracePt t="21329" x="9050338" y="6538913"/>
          <p14:tracePt t="21337" x="9042400" y="6562725"/>
          <p14:tracePt t="21345" x="9010650" y="6634163"/>
          <p14:tracePt t="21353" x="8978900" y="6723063"/>
          <p14:tracePt t="21360" x="8970963" y="6786563"/>
          <p14:tracePt t="21369" x="8978900" y="6850063"/>
          <p14:tracePt t="21458" x="9018588" y="6770688"/>
          <p14:tracePt t="21465" x="9002713" y="6673850"/>
          <p14:tracePt t="21473" x="8994775" y="6570663"/>
          <p14:tracePt t="21480" x="8994775" y="6451600"/>
          <p14:tracePt t="21488" x="8994775" y="6348413"/>
          <p14:tracePt t="21496" x="8994775" y="6251575"/>
          <p14:tracePt t="21503" x="9018588" y="6164263"/>
          <p14:tracePt t="21511" x="9058275" y="6084888"/>
          <p14:tracePt t="21519" x="9097963" y="6021388"/>
          <p14:tracePt t="21527" x="9129713" y="5940425"/>
          <p14:tracePt t="21535" x="9161463" y="5861050"/>
          <p14:tracePt t="21543" x="9193213" y="5789613"/>
          <p14:tracePt t="21551" x="9224963" y="5686425"/>
          <p14:tracePt t="21559" x="9250363" y="5581650"/>
          <p14:tracePt t="21567" x="9274175" y="5478463"/>
          <p14:tracePt t="21575" x="9290050" y="5375275"/>
          <p14:tracePt t="21583" x="9305925" y="5270500"/>
          <p14:tracePt t="21592" x="9321800" y="5183188"/>
          <p14:tracePt t="21601" x="9337675" y="5111750"/>
          <p14:tracePt t="21608" x="9361488" y="5040313"/>
          <p14:tracePt t="21618" x="9369425" y="4984750"/>
          <p14:tracePt t="21624" x="9385300" y="4943475"/>
          <p14:tracePt t="21632" x="9393238" y="4895850"/>
          <p14:tracePt t="21640" x="9401175" y="4832350"/>
          <p14:tracePt t="21648" x="9401175" y="4768850"/>
          <p14:tracePt t="21656" x="9401175" y="4713288"/>
          <p14:tracePt t="21664" x="9401175" y="4657725"/>
          <p14:tracePt t="21672" x="9401175" y="4608513"/>
          <p14:tracePt t="21680" x="9401175" y="4568825"/>
          <p14:tracePt t="21688" x="9401175" y="4537075"/>
          <p14:tracePt t="21696" x="9401175" y="4513263"/>
          <p14:tracePt t="21704" x="9401175" y="4489450"/>
          <p14:tracePt t="21712" x="9401175" y="4465638"/>
          <p14:tracePt t="21720" x="9401175" y="4449763"/>
          <p14:tracePt t="21728" x="9401175" y="4433888"/>
          <p14:tracePt t="21736" x="9385300" y="4425950"/>
          <p14:tracePt t="21744" x="9369425" y="4410075"/>
          <p14:tracePt t="21752" x="9337675" y="4394200"/>
          <p14:tracePt t="21760" x="9290050" y="4378325"/>
          <p14:tracePt t="21769" x="9224963" y="4362450"/>
          <p14:tracePt t="21776" x="9145588" y="4338638"/>
          <p14:tracePt t="21785" x="9058275" y="4322763"/>
          <p14:tracePt t="21792" x="9002713" y="4306888"/>
          <p14:tracePt t="21803" x="8963025" y="4306888"/>
          <p14:tracePt t="21808" x="8955088" y="4298950"/>
          <p14:tracePt t="21816" x="8947150" y="4298950"/>
          <p14:tracePt t="21824" x="8947150" y="4291013"/>
          <p14:tracePt t="21832" x="8939213" y="4281488"/>
          <p14:tracePt t="21840" x="8923338" y="4257675"/>
          <p14:tracePt t="21848" x="8907463" y="4217988"/>
          <p14:tracePt t="21856" x="8874125" y="4178300"/>
          <p14:tracePt t="21864" x="8842375" y="4130675"/>
          <p14:tracePt t="21872" x="8802688" y="4083050"/>
          <p14:tracePt t="21880" x="8755063" y="4027488"/>
          <p14:tracePt t="21888" x="8659813" y="3948113"/>
          <p14:tracePt t="21905" x="8580438" y="3763963"/>
          <p14:tracePt t="21912" x="8556625" y="3692525"/>
          <p14:tracePt t="21920" x="8540750" y="3605213"/>
          <p14:tracePt t="21928" x="8523288" y="3516313"/>
          <p14:tracePt t="21936" x="8491538" y="3421063"/>
          <p14:tracePt t="21944" x="8459788" y="3341688"/>
          <p14:tracePt t="21953" x="8428038" y="3252788"/>
          <p14:tracePt t="21960" x="8412163" y="3165475"/>
          <p14:tracePt t="21970" x="8412163" y="3070225"/>
          <p14:tracePt t="21976" x="8412163" y="2990850"/>
          <p14:tracePt t="21986" x="8412163" y="2901950"/>
          <p14:tracePt t="21992" x="8435975" y="2838450"/>
          <p14:tracePt t="22000" x="8467725" y="2767013"/>
          <p14:tracePt t="22008" x="8515350" y="2711450"/>
          <p14:tracePt t="22016" x="8564563" y="2663825"/>
          <p14:tracePt t="22024" x="8636000" y="2592388"/>
          <p14:tracePt t="22032" x="8683625" y="2503488"/>
          <p14:tracePt t="22040" x="8731250" y="2400300"/>
          <p14:tracePt t="22048" x="8747125" y="2305050"/>
          <p14:tracePt t="22056" x="8755063" y="2249488"/>
          <p14:tracePt t="22064" x="8755063" y="2233613"/>
          <p14:tracePt t="22072" x="8763000" y="2224088"/>
          <p14:tracePt t="22080" x="8763000" y="2216150"/>
          <p14:tracePt t="22089" x="8763000" y="2208213"/>
          <p14:tracePt t="22096" x="8763000" y="2200275"/>
          <p14:tracePt t="22104" x="8763000" y="2192338"/>
          <p14:tracePt t="22128" x="8763000" y="2184400"/>
          <p14:tracePt t="22144" x="8739188" y="2176463"/>
          <p14:tracePt t="22154" x="8715375" y="2168525"/>
          <p14:tracePt t="22160" x="8691563" y="2168525"/>
          <p14:tracePt t="22170" x="8675688" y="2168525"/>
          <p14:tracePt t="22176" x="8651875" y="2168525"/>
          <p14:tracePt t="22185" x="8620125" y="2168525"/>
          <p14:tracePt t="22192" x="8588375" y="2168525"/>
          <p14:tracePt t="22200" x="8556625" y="2168525"/>
          <p14:tracePt t="22208" x="8531225" y="2168525"/>
          <p14:tracePt t="22216" x="8507413" y="2168525"/>
          <p14:tracePt t="22224" x="8499475" y="2168525"/>
          <p14:tracePt t="22232" x="8483600" y="2176463"/>
          <p14:tracePt t="22241" x="8475663" y="2176463"/>
          <p14:tracePt t="22248" x="8459788" y="2184400"/>
          <p14:tracePt t="22257" x="8459788" y="2192338"/>
          <p14:tracePt t="22264" x="8443913" y="2200275"/>
          <p14:tracePt t="22273" x="8443913" y="2216150"/>
          <p14:tracePt t="22280" x="8443913" y="2241550"/>
          <p14:tracePt t="22288" x="8435975" y="2265363"/>
          <p14:tracePt t="22296" x="8435975" y="2289175"/>
          <p14:tracePt t="22304" x="8435975" y="2312988"/>
          <p14:tracePt t="22312" x="8435975" y="2336800"/>
          <p14:tracePt t="22320" x="8428038" y="2368550"/>
          <p14:tracePt t="22327" x="8428038" y="2400300"/>
          <p14:tracePt t="22336" x="8428038" y="2439988"/>
          <p14:tracePt t="22343" x="8428038" y="2487613"/>
          <p14:tracePt t="22351" x="8428038" y="2543175"/>
          <p14:tracePt t="22359" x="8443913" y="2584450"/>
          <p14:tracePt t="22367" x="8451850" y="2632075"/>
          <p14:tracePt t="22375" x="8475663" y="2679700"/>
          <p14:tracePt t="22383" x="8499475" y="2727325"/>
          <p14:tracePt t="22391" x="8523288" y="2759075"/>
          <p14:tracePt t="22399" x="8548688" y="2790825"/>
          <p14:tracePt t="22410" x="8588375" y="2814638"/>
          <p14:tracePt t="22416" x="8636000" y="2838450"/>
          <p14:tracePt t="22424" x="8675688" y="2846388"/>
          <p14:tracePt t="22432" x="8723313" y="2854325"/>
          <p14:tracePt t="22440" x="8778875" y="2854325"/>
          <p14:tracePt t="22448" x="8818563" y="2854325"/>
          <p14:tracePt t="22457" x="8866188" y="2846388"/>
          <p14:tracePt t="22464" x="8923338" y="2822575"/>
          <p14:tracePt t="22473" x="8994775" y="2782888"/>
          <p14:tracePt t="22480" x="9058275" y="2735263"/>
          <p14:tracePt t="22490" x="9129713" y="2679700"/>
          <p14:tracePt t="22496" x="9193213" y="2600325"/>
          <p14:tracePt t="22506" x="9224963" y="2543175"/>
          <p14:tracePt t="22512" x="9258300" y="2495550"/>
          <p14:tracePt t="22524" x="9282113" y="2447925"/>
          <p14:tracePt t="22528" x="9305925" y="2400300"/>
          <p14:tracePt t="22536" x="9313863" y="2368550"/>
          <p14:tracePt t="22545" x="9313863" y="2336800"/>
          <p14:tracePt t="22553" x="9313863" y="2312988"/>
          <p14:tracePt t="22561" x="9297988" y="2289175"/>
          <p14:tracePt t="22568" x="9266238" y="2257425"/>
          <p14:tracePt t="22577" x="9234488" y="2233613"/>
          <p14:tracePt t="22584" x="9153525" y="2200275"/>
          <p14:tracePt t="22593" x="9090025" y="2176463"/>
          <p14:tracePt t="22600" x="9010650" y="2136775"/>
          <p14:tracePt t="22609" x="8923338" y="2120900"/>
          <p14:tracePt t="22615" x="8834438" y="2105025"/>
          <p14:tracePt t="22623" x="8747125" y="2097088"/>
          <p14:tracePt t="22631" x="8675688" y="2089150"/>
          <p14:tracePt t="22639" x="8620125" y="2089150"/>
          <p14:tracePt t="22647" x="8572500" y="2089150"/>
          <p14:tracePt t="22656" x="8531225" y="2089150"/>
          <p14:tracePt t="22663" x="8515350" y="2089150"/>
          <p14:tracePt t="22695" x="8515350" y="2097088"/>
          <p14:tracePt t="22713" x="8515350" y="2105025"/>
          <p14:tracePt t="22729" x="8523288" y="2120900"/>
          <p14:tracePt t="22736" x="8540750" y="2120900"/>
          <p14:tracePt t="22744" x="8564563" y="2120900"/>
          <p14:tracePt t="22752" x="8580438" y="2120900"/>
          <p14:tracePt t="22760" x="8588375" y="2120900"/>
          <p14:tracePt t="22768" x="8596313" y="2120900"/>
          <p14:tracePt t="22776" x="8604250" y="2120900"/>
          <p14:tracePt t="22792" x="8612188" y="2120900"/>
          <p14:tracePt t="22800" x="8620125" y="2120900"/>
          <p14:tracePt t="22816" x="8628063" y="2112963"/>
          <p14:tracePt t="22824" x="8643938" y="2105025"/>
          <p14:tracePt t="22832" x="8651875" y="2097088"/>
          <p14:tracePt t="22840" x="8651875" y="2081213"/>
          <p14:tracePt t="22848" x="8651875" y="2073275"/>
          <p14:tracePt t="22857" x="8659813" y="2057400"/>
          <p14:tracePt t="22864" x="8667750" y="2041525"/>
          <p14:tracePt t="22874" x="8667750" y="2033588"/>
          <p14:tracePt t="22893" x="8683625" y="2017713"/>
          <p14:tracePt t="22896" x="8691563" y="2009775"/>
          <p14:tracePt t="22904" x="8699500" y="2001838"/>
          <p14:tracePt t="22912" x="8723313" y="1993900"/>
          <p14:tracePt t="22920" x="8763000" y="1985963"/>
          <p14:tracePt t="22928" x="8810625" y="1970088"/>
          <p14:tracePt t="22936" x="8850313" y="1970088"/>
          <p14:tracePt t="22944" x="8907463" y="1962150"/>
          <p14:tracePt t="22952" x="8970963" y="1962150"/>
          <p14:tracePt t="22960" x="9034463" y="1954213"/>
          <p14:tracePt t="22968" x="9113838" y="1946275"/>
          <p14:tracePt t="22977" x="9185275" y="1938338"/>
          <p14:tracePt t="22984" x="9234488" y="1914525"/>
          <p14:tracePt t="22992" x="9290050" y="1890713"/>
          <p14:tracePt t="23000" x="9329738" y="1873250"/>
          <p14:tracePt t="23007" x="9361488" y="1857375"/>
          <p14:tracePt t="23016" x="9377363" y="1849438"/>
          <p14:tracePt t="23023" x="9393238" y="1849438"/>
          <p14:tracePt t="23031" x="9409113" y="1849438"/>
          <p14:tracePt t="23113" x="9409113" y="1841500"/>
          <p14:tracePt t="23129" x="9393238" y="1841500"/>
          <p14:tracePt t="23137" x="9385300" y="1841500"/>
          <p14:tracePt t="23145" x="9377363" y="1841500"/>
          <p14:tracePt t="23153" x="9369425" y="1841500"/>
          <p14:tracePt t="23162" x="9345613" y="1841500"/>
          <p14:tracePt t="23169" x="9337675" y="1841500"/>
          <p14:tracePt t="23179" x="9329738" y="1841500"/>
          <p14:tracePt t="23185" x="9313863" y="1849438"/>
          <p14:tracePt t="23195" x="9290050" y="1849438"/>
          <p14:tracePt t="23201" x="9274175" y="1857375"/>
          <p14:tracePt t="23212" x="9250363" y="1873250"/>
          <p14:tracePt t="23217" x="9224963" y="1881188"/>
          <p14:tracePt t="23228" x="9193213" y="1898650"/>
          <p14:tracePt t="23233" x="9169400" y="1914525"/>
          <p14:tracePt t="23244" x="9153525" y="1922463"/>
          <p14:tracePt t="23249" x="9137650" y="1938338"/>
          <p14:tracePt t="23258" x="9113838" y="1946275"/>
          <p14:tracePt t="23265" x="9113838" y="1954213"/>
          <p14:tracePt t="23273" x="9105900" y="1954213"/>
          <p14:tracePt t="23283" x="9097963" y="1970088"/>
          <p14:tracePt t="23288" x="9090025" y="1970088"/>
          <p14:tracePt t="23458" x="9082088" y="1970088"/>
          <p14:tracePt t="23473" x="9066213" y="1970088"/>
          <p14:tracePt t="23481" x="9042400" y="1978025"/>
          <p14:tracePt t="23489" x="9034463" y="1978025"/>
          <p14:tracePt t="23498" x="9026525" y="1985963"/>
          <p14:tracePt t="23505" x="9018588" y="1985963"/>
          <p14:tracePt t="23575" x="9018588" y="1993900"/>
          <p14:tracePt t="23583" x="9002713" y="2001838"/>
          <p14:tracePt t="23592" x="9002713" y="2009775"/>
          <p14:tracePt t="23599" x="8986838" y="2025650"/>
          <p14:tracePt t="23611" x="8986838" y="2033588"/>
          <p14:tracePt t="23616" x="8978900" y="2041525"/>
          <p14:tracePt t="23713" x="8970963" y="2041525"/>
          <p14:tracePt t="23721" x="8963025" y="2057400"/>
          <p14:tracePt t="23729" x="8947150" y="2073275"/>
          <p14:tracePt t="23737" x="8923338" y="2097088"/>
          <p14:tracePt t="23747" x="8883650" y="2136775"/>
          <p14:tracePt t="23752" x="8842375" y="2176463"/>
          <p14:tracePt t="23762" x="8794750" y="2208213"/>
          <p14:tracePt t="23768" x="8739188" y="2241550"/>
          <p14:tracePt t="23778" x="8683625" y="2289175"/>
          <p14:tracePt t="23784" x="8604250" y="2320925"/>
          <p14:tracePt t="23793" x="8507413" y="2352675"/>
          <p14:tracePt t="23800" x="8396288" y="2384425"/>
          <p14:tracePt t="23808" x="8277225" y="2408238"/>
          <p14:tracePt t="23816" x="8108950" y="2432050"/>
          <p14:tracePt t="23824" x="7974013" y="2439988"/>
          <p14:tracePt t="23832" x="7813675" y="2455863"/>
          <p14:tracePt t="23840" x="7615238" y="2463800"/>
          <p14:tracePt t="23848" x="7367588" y="2487613"/>
          <p14:tracePt t="23856" x="7080250" y="2519363"/>
          <p14:tracePt t="23865" x="6769100" y="2559050"/>
          <p14:tracePt t="23872" x="6689725" y="2566988"/>
          <p14:tracePt t="23881" x="6642100" y="2559050"/>
          <p14:tracePt t="23897" x="5948363" y="2584450"/>
          <p14:tracePt t="23904" x="5534025" y="2584450"/>
          <p14:tracePt t="23913" x="5127625" y="2584450"/>
          <p14:tracePt t="23920" x="4687888" y="2559050"/>
          <p14:tracePt t="23929" x="4273550" y="2511425"/>
          <p14:tracePt t="23936" x="3875088" y="2463800"/>
          <p14:tracePt t="23945" x="3476625" y="2416175"/>
          <p14:tracePt t="23952" x="3054350" y="2344738"/>
          <p14:tracePt t="23962" x="2647950" y="2249488"/>
          <p14:tracePt t="23968" x="2239963" y="2152650"/>
          <p14:tracePt t="23976" x="1857375" y="2073275"/>
          <p14:tracePt t="23984" x="1474788" y="2001838"/>
          <p14:tracePt t="23992" x="1108075" y="1906588"/>
          <p14:tracePt t="24000" x="765175" y="1817688"/>
          <p14:tracePt t="24008" x="446088" y="1762125"/>
          <p14:tracePt t="24016" x="87313" y="1698625"/>
          <p14:tracePt t="24842" x="39688" y="1482725"/>
          <p14:tracePt t="24851" x="71438" y="1458913"/>
          <p14:tracePt t="24857" x="111125" y="1435100"/>
          <p14:tracePt t="24864" x="150813" y="1419225"/>
          <p14:tracePt t="24872" x="192088" y="1403350"/>
          <p14:tracePt t="24880" x="231775" y="1387475"/>
          <p14:tracePt t="24901" x="319088" y="1355725"/>
          <p14:tracePt t="24904" x="374650" y="1339850"/>
          <p14:tracePt t="24911" x="430213" y="1323975"/>
          <p14:tracePt t="24920" x="485775" y="1308100"/>
          <p14:tracePt t="24928" x="550863" y="1284288"/>
          <p14:tracePt t="24936" x="590550" y="1268413"/>
          <p14:tracePt t="24944" x="630238" y="1244600"/>
          <p14:tracePt t="24952" x="669925" y="1220788"/>
          <p14:tracePt t="24960" x="693738" y="1212850"/>
          <p14:tracePt t="24969" x="709613" y="1187450"/>
          <p14:tracePt t="24976" x="725488" y="1187450"/>
          <p14:tracePt t="24992" x="733425" y="1179513"/>
          <p14:tracePt t="25065" x="725488" y="1179513"/>
          <p14:tracePt t="25081" x="709613" y="1179513"/>
          <p14:tracePt t="25097" x="701675" y="1179513"/>
          <p14:tracePt t="25105" x="693738" y="1179513"/>
          <p14:tracePt t="25113" x="685800" y="1179513"/>
          <p14:tracePt t="25665" x="677863" y="1179513"/>
          <p14:tracePt t="25681" x="669925" y="1179513"/>
          <p14:tracePt t="25688" x="654050" y="1179513"/>
          <p14:tracePt t="25697" x="646113" y="1179513"/>
          <p14:tracePt t="25706" x="638175" y="1171575"/>
          <p14:tracePt t="25713" x="622300" y="1171575"/>
          <p14:tracePt t="25729" x="614363" y="1171575"/>
          <p14:tracePt t="25745" x="606425" y="1171575"/>
          <p14:tracePt t="25757" x="598488" y="1171575"/>
          <p14:tracePt t="25801" x="590550" y="1171575"/>
          <p14:tracePt t="25833" x="590550" y="1179513"/>
          <p14:tracePt t="25849" x="582613" y="1179513"/>
          <p14:tracePt t="25858" x="582613" y="1187450"/>
          <p14:tracePt t="25873" x="582613" y="1195388"/>
          <p14:tracePt t="26009" x="582613" y="1204913"/>
          <p14:tracePt t="26904" x="598488" y="1204913"/>
          <p14:tracePt t="26912" x="614363" y="1195388"/>
          <p14:tracePt t="26920" x="638175" y="1195388"/>
          <p14:tracePt t="26928" x="661988" y="1187450"/>
          <p14:tracePt t="26936" x="685800" y="1187450"/>
          <p14:tracePt t="26944" x="709613" y="1187450"/>
          <p14:tracePt t="26952" x="741363" y="1179513"/>
          <p14:tracePt t="26960" x="788988" y="1171575"/>
          <p14:tracePt t="26968" x="820738" y="1163638"/>
          <p14:tracePt t="26976" x="868363" y="1163638"/>
          <p14:tracePt t="26984" x="925513" y="1155700"/>
          <p14:tracePt t="26993" x="989013" y="1147763"/>
          <p14:tracePt t="27000" x="1044575" y="1147763"/>
          <p14:tracePt t="27010" x="1123950" y="1139825"/>
          <p14:tracePt t="27016" x="1187450" y="1131888"/>
          <p14:tracePt t="27024" x="1268413" y="1123950"/>
          <p14:tracePt t="27032" x="1323975" y="1116013"/>
          <p14:tracePt t="27040" x="1387475" y="1108075"/>
          <p14:tracePt t="27048" x="1435100" y="1100138"/>
          <p14:tracePt t="27056" x="1482725" y="1092200"/>
          <p14:tracePt t="27064" x="1514475" y="1084263"/>
          <p14:tracePt t="27072" x="1546225" y="1076325"/>
          <p14:tracePt t="27080" x="1562100" y="1076325"/>
          <p14:tracePt t="27088" x="1571625" y="1076325"/>
          <p14:tracePt t="27096" x="1571625" y="1068388"/>
          <p14:tracePt t="27169" x="1579563" y="1068388"/>
          <p14:tracePt t="27241" x="1587500" y="1068388"/>
          <p14:tracePt t="27249" x="1595438" y="1068388"/>
          <p14:tracePt t="27257" x="1619250" y="1068388"/>
          <p14:tracePt t="27265" x="1658938" y="1068388"/>
          <p14:tracePt t="27272" x="1690688" y="1068388"/>
          <p14:tracePt t="27282" x="1746250" y="1068388"/>
          <p14:tracePt t="27289" x="1801813" y="1076325"/>
          <p14:tracePt t="27298" x="1857375" y="1076325"/>
          <p14:tracePt t="27305" x="1922463" y="1076325"/>
          <p14:tracePt t="27313" x="1985963" y="1076325"/>
          <p14:tracePt t="27321" x="2041525" y="1076325"/>
          <p14:tracePt t="27330" x="2081213" y="1076325"/>
          <p14:tracePt t="27337" x="2112963" y="1076325"/>
          <p14:tracePt t="27348" x="2136775" y="1076325"/>
          <p14:tracePt t="27353" x="2152650" y="1076325"/>
          <p14:tracePt t="27365" x="2168525" y="1068388"/>
          <p14:tracePt t="27382" x="2176463" y="1068388"/>
          <p14:tracePt t="27801" x="2184400" y="1068388"/>
          <p14:tracePt t="27817" x="2200275" y="1076325"/>
          <p14:tracePt t="27825" x="2224088" y="1084263"/>
          <p14:tracePt t="27833" x="2265363" y="1100138"/>
          <p14:tracePt t="27841" x="2289175" y="1123950"/>
          <p14:tracePt t="27850" x="2328863" y="1131888"/>
          <p14:tracePt t="27857" x="2376488" y="1155700"/>
          <p14:tracePt t="27866" x="2408238" y="1171575"/>
          <p14:tracePt t="27873" x="2432050" y="1187450"/>
          <p14:tracePt t="27883" x="2471738" y="1204913"/>
          <p14:tracePt t="27896" x="2495550" y="1212850"/>
          <p14:tracePt t="27898" x="2519363" y="1220788"/>
          <p14:tracePt t="27904" x="2543175" y="1236663"/>
          <p14:tracePt t="27914" x="2559050" y="1236663"/>
          <p14:tracePt t="27919" x="2566988" y="1236663"/>
          <p14:tracePt t="27927" x="2566988" y="1244600"/>
          <p14:tracePt t="27936" x="2574925" y="1244600"/>
          <p14:tracePt t="28081" x="2582863" y="1244600"/>
          <p14:tracePt t="28099" x="2598738" y="1244600"/>
          <p14:tracePt t="28106" x="2616200" y="1244600"/>
          <p14:tracePt t="28113" x="2632075" y="1252538"/>
          <p14:tracePt t="28121" x="2647950" y="1252538"/>
          <p14:tracePt t="28129" x="2655888" y="1252538"/>
          <p14:tracePt t="28136" x="2671763" y="1252538"/>
          <p14:tracePt t="28144" x="2679700" y="1252538"/>
          <p14:tracePt t="28209" x="2679700" y="1260475"/>
          <p14:tracePt t="28233" x="2679700" y="1276350"/>
          <p14:tracePt t="28241" x="2671763" y="1292225"/>
          <p14:tracePt t="28250" x="2671763" y="1308100"/>
          <p14:tracePt t="28257" x="2647950" y="1331913"/>
          <p14:tracePt t="28268" x="2640013" y="1363663"/>
          <p14:tracePt t="28273" x="2616200" y="1387475"/>
          <p14:tracePt t="28281" x="2590800" y="1427163"/>
          <p14:tracePt t="28290" x="2574925" y="1450975"/>
          <p14:tracePt t="28297" x="2551113" y="1482725"/>
          <p14:tracePt t="28306" x="2519363" y="1514475"/>
          <p14:tracePt t="28313" x="2487613" y="1547813"/>
          <p14:tracePt t="28322" x="2455863" y="1595438"/>
          <p14:tracePt t="28328" x="2424113" y="1643063"/>
          <p14:tracePt t="28338" x="2384425" y="1690688"/>
          <p14:tracePt t="28344" x="2360613" y="1730375"/>
          <p14:tracePt t="28353" x="2336800" y="1770063"/>
          <p14:tracePt t="28360" x="2305050" y="1801813"/>
          <p14:tracePt t="28368" x="2281238" y="1841500"/>
          <p14:tracePt t="28376" x="2247900" y="1898650"/>
          <p14:tracePt t="28384" x="2224088" y="1962150"/>
          <p14:tracePt t="28392" x="2192338" y="2017713"/>
          <p14:tracePt t="28401" x="2168525" y="2073275"/>
          <p14:tracePt t="28408" x="2128838" y="2136775"/>
          <p14:tracePt t="28418" x="2105025" y="2200275"/>
          <p14:tracePt t="28424" x="2089150" y="2265363"/>
          <p14:tracePt t="28434" x="2073275" y="2328863"/>
          <p14:tracePt t="28440" x="2049463" y="2400300"/>
          <p14:tracePt t="28450" x="2041525" y="2447925"/>
          <p14:tracePt t="28456" x="2025650" y="2495550"/>
          <p14:tracePt t="28464" x="2025650" y="2527300"/>
          <p14:tracePt t="28472" x="2017713" y="2551113"/>
          <p14:tracePt t="28480" x="2017713" y="2576513"/>
          <p14:tracePt t="28488" x="2017713" y="2600325"/>
          <p14:tracePt t="28496" x="2017713" y="2616200"/>
          <p14:tracePt t="28504" x="2017713" y="2632075"/>
          <p14:tracePt t="28512" x="2017713" y="2640013"/>
          <p14:tracePt t="28521" x="2017713" y="2655888"/>
          <p14:tracePt t="28528" x="2017713" y="2671763"/>
          <p14:tracePt t="28537" x="2017713" y="2695575"/>
          <p14:tracePt t="28544" x="2017713" y="2711450"/>
          <p14:tracePt t="28552" x="2017713" y="2727325"/>
          <p14:tracePt t="28560" x="2017713" y="2735263"/>
          <p14:tracePt t="28568" x="2017713" y="2743200"/>
          <p14:tracePt t="28576" x="2017713" y="2759075"/>
          <p14:tracePt t="28585" x="2017713" y="2767013"/>
          <p14:tracePt t="28592" x="2017713" y="2774950"/>
          <p14:tracePt t="28601" x="2017713" y="2782888"/>
          <p14:tracePt t="28618" x="2017713" y="2798763"/>
          <p14:tracePt t="28624" x="2017713" y="2814638"/>
          <p14:tracePt t="28635" x="2017713" y="2830513"/>
          <p14:tracePt t="28640" x="2009775" y="2846388"/>
          <p14:tracePt t="28648" x="2001838" y="2870200"/>
          <p14:tracePt t="28656" x="2001838" y="2886075"/>
          <p14:tracePt t="28664" x="1993900" y="2909888"/>
          <p14:tracePt t="28672" x="1993900" y="2951163"/>
          <p14:tracePt t="28680" x="1985963" y="2974975"/>
          <p14:tracePt t="28688" x="1978025" y="2998788"/>
          <p14:tracePt t="28696" x="1978025" y="3014663"/>
          <p14:tracePt t="28705" x="1970088" y="3030538"/>
          <p14:tracePt t="28712" x="1970088" y="3038475"/>
          <p14:tracePt t="28721" x="1970088" y="3046413"/>
          <p14:tracePt t="28729" x="1962150" y="3054350"/>
          <p14:tracePt t="28735" x="1962150" y="3062288"/>
          <p14:tracePt t="28744" x="1954213" y="3070225"/>
          <p14:tracePt t="28751" x="1946275" y="3078163"/>
          <p14:tracePt t="28759" x="1946275" y="3086100"/>
          <p14:tracePt t="28768" x="1946275" y="3094038"/>
          <p14:tracePt t="28775" x="1938338" y="3101975"/>
          <p14:tracePt t="28881" x="1962150" y="3086100"/>
          <p14:tracePt t="28891" x="1970088" y="3070225"/>
          <p14:tracePt t="28897" x="1993900" y="3046413"/>
          <p14:tracePt t="28906" x="2009775" y="3022600"/>
          <p14:tracePt t="28912" x="2041525" y="2990850"/>
          <p14:tracePt t="28920" x="2073275" y="2967038"/>
          <p14:tracePt t="28927" x="2120900" y="2935288"/>
          <p14:tracePt t="28936" x="2184400" y="2909888"/>
          <p14:tracePt t="28944" x="2239963" y="2886075"/>
          <p14:tracePt t="28952" x="2305050" y="2862263"/>
          <p14:tracePt t="28959" x="2376488" y="2838450"/>
          <p14:tracePt t="28969" x="2439988" y="2814638"/>
          <p14:tracePt t="28976" x="2495550" y="2790825"/>
          <p14:tracePt t="28986" x="2551113" y="2767013"/>
          <p14:tracePt t="28992" x="2598738" y="2743200"/>
          <p14:tracePt t="29000" x="2647950" y="2727325"/>
          <p14:tracePt t="29008" x="2679700" y="2711450"/>
          <p14:tracePt t="29016" x="2711450" y="2695575"/>
          <p14:tracePt t="29024" x="2735263" y="2687638"/>
          <p14:tracePt t="29032" x="2751138" y="2679700"/>
          <p14:tracePt t="29040" x="2767013" y="2671763"/>
          <p14:tracePt t="29056" x="2774950" y="2671763"/>
          <p14:tracePt t="29298" x="2767013" y="2671763"/>
          <p14:tracePt t="29306" x="2751138" y="2679700"/>
          <p14:tracePt t="29313" x="2735263" y="2703513"/>
          <p14:tracePt t="29323" x="2719388" y="2727325"/>
          <p14:tracePt t="29329" x="2703513" y="2751138"/>
          <p14:tracePt t="29340" x="2679700" y="2782888"/>
          <p14:tracePt t="29345" x="2655888" y="2814638"/>
          <p14:tracePt t="29357" x="2632075" y="2838450"/>
          <p14:tracePt t="29362" x="2606675" y="2870200"/>
          <p14:tracePt t="29369" x="2598738" y="2894013"/>
          <p14:tracePt t="29376" x="2574925" y="2909888"/>
          <p14:tracePt t="29384" x="2566988" y="2927350"/>
          <p14:tracePt t="29392" x="2559050" y="2943225"/>
          <p14:tracePt t="29399" x="2551113" y="2959100"/>
          <p14:tracePt t="29407" x="2535238" y="2967038"/>
          <p14:tracePt t="29415" x="2535238" y="2974975"/>
          <p14:tracePt t="29424" x="2535238" y="2982913"/>
          <p14:tracePt t="29432" x="2527300" y="2990850"/>
          <p14:tracePt t="29440" x="2519363" y="2998788"/>
          <p14:tracePt t="29448" x="2511425" y="3014663"/>
          <p14:tracePt t="29456" x="2503488" y="3030538"/>
          <p14:tracePt t="29464" x="2487613" y="3038475"/>
          <p14:tracePt t="29472" x="2487613" y="3054350"/>
          <p14:tracePt t="29480" x="2471738" y="3070225"/>
          <p14:tracePt t="29489" x="2455863" y="3078163"/>
          <p14:tracePt t="29496" x="2439988" y="3094038"/>
          <p14:tracePt t="29512" x="2432050" y="3101975"/>
          <p14:tracePt t="29522" x="2416175" y="3109913"/>
          <p14:tracePt t="29528" x="2416175" y="3117850"/>
          <p14:tracePt t="29538" x="2408238" y="3125788"/>
          <p14:tracePt t="29544" x="2408238" y="3133725"/>
          <p14:tracePt t="29552" x="2400300" y="3133725"/>
          <p14:tracePt t="29568" x="2400300" y="3141663"/>
          <p14:tracePt t="29584" x="2400300" y="3149600"/>
          <p14:tracePt t="29592" x="2400300" y="3157538"/>
          <p14:tracePt t="29616" x="2400300" y="3165475"/>
          <p14:tracePt t="29624" x="2408238" y="3173413"/>
          <p14:tracePt t="29632" x="2432050" y="3181350"/>
          <p14:tracePt t="45721" x="2439988" y="3189288"/>
          <p14:tracePt t="45729" x="2447925" y="3228975"/>
          <p14:tracePt t="45738" x="2487613" y="3317875"/>
          <p14:tracePt t="45745" x="2519363" y="3405188"/>
          <p14:tracePt t="45753" x="2551113" y="3476625"/>
          <p14:tracePt t="45760" x="2582863" y="3548063"/>
          <p14:tracePt t="45768" x="2590800" y="3579813"/>
          <p14:tracePt t="45776" x="2590800" y="3595688"/>
          <p14:tracePt t="45784" x="2590800" y="3605213"/>
          <p14:tracePt t="45832" x="2598738" y="3613150"/>
          <p14:tracePt t="45839" x="2616200" y="3613150"/>
          <p14:tracePt t="45847" x="2640013" y="3613150"/>
          <p14:tracePt t="45856" x="2647950" y="3613150"/>
          <p14:tracePt t="45904" x="2647950" y="3621088"/>
          <p14:tracePt t="46057" x="2647950" y="3629025"/>
          <p14:tracePt t="46073" x="2663825" y="3636963"/>
          <p14:tracePt t="46081" x="2679700" y="3636963"/>
          <p14:tracePt t="46090" x="2703513" y="3636963"/>
          <p14:tracePt t="46097" x="2727325" y="3636963"/>
          <p14:tracePt t="46104" x="2759075" y="3636963"/>
          <p14:tracePt t="46112" x="2798763" y="3636963"/>
          <p14:tracePt t="46120" x="2862263" y="3636963"/>
          <p14:tracePt t="46127" x="2941638" y="3636963"/>
          <p14:tracePt t="46136" x="3022600" y="3644900"/>
          <p14:tracePt t="46144" x="3117850" y="3652838"/>
          <p14:tracePt t="46152" x="3236913" y="3668713"/>
          <p14:tracePt t="46160" x="3357563" y="3676650"/>
          <p14:tracePt t="46167" x="3476625" y="3708400"/>
          <p14:tracePt t="46175" x="3587750" y="3724275"/>
          <p14:tracePt t="46183" x="3692525" y="3748088"/>
          <p14:tracePt t="46191" x="3803650" y="3771900"/>
          <p14:tracePt t="46199" x="3898900" y="3787775"/>
          <p14:tracePt t="46207" x="3986213" y="3795713"/>
          <p14:tracePt t="46215" x="4051300" y="3795713"/>
          <p14:tracePt t="46224" x="4098925" y="3803650"/>
          <p14:tracePt t="46234" x="4154488" y="3811588"/>
          <p14:tracePt t="46240" x="4178300" y="3811588"/>
          <p14:tracePt t="46251" x="4202113" y="3827463"/>
          <p14:tracePt t="46256" x="4225925" y="3827463"/>
          <p14:tracePt t="46264" x="4249738" y="3843338"/>
          <p14:tracePt t="46272" x="4265613" y="3859213"/>
          <p14:tracePt t="46280" x="4281488" y="3875088"/>
          <p14:tracePt t="46288" x="4305300" y="3890963"/>
          <p14:tracePt t="46296" x="4329113" y="3922713"/>
          <p14:tracePt t="46304" x="4362450" y="3963988"/>
          <p14:tracePt t="46312" x="4394200" y="4011613"/>
          <p14:tracePt t="46321" x="4441825" y="4075113"/>
          <p14:tracePt t="46328" x="4481513" y="4146550"/>
          <p14:tracePt t="46337" x="4545013" y="4225925"/>
          <p14:tracePt t="46344" x="4600575" y="4322763"/>
          <p14:tracePt t="46352" x="4656138" y="4425950"/>
          <p14:tracePt t="46360" x="4695825" y="4529138"/>
          <p14:tracePt t="46368" x="4745038" y="4616450"/>
          <p14:tracePt t="46376" x="4784725" y="4681538"/>
          <p14:tracePt t="46385" x="4824413" y="4745038"/>
          <p14:tracePt t="46392" x="4872038" y="4792663"/>
          <p14:tracePt t="46402" x="4903788" y="4824413"/>
          <p14:tracePt t="46407" x="4943475" y="4856163"/>
          <p14:tracePt t="46416" x="4975225" y="4872038"/>
          <p14:tracePt t="46423" x="5006975" y="4879975"/>
          <p14:tracePt t="46431" x="5046663" y="4895850"/>
          <p14:tracePt t="46440" x="5072063" y="4903788"/>
          <p14:tracePt t="46448" x="5103813" y="4911725"/>
          <p14:tracePt t="46456" x="5127625" y="4911725"/>
          <p14:tracePt t="46464" x="5151438" y="4911725"/>
          <p14:tracePt t="46472" x="5175250" y="4911725"/>
          <p14:tracePt t="46480" x="5199063" y="4911725"/>
          <p14:tracePt t="46488" x="5214938" y="4911725"/>
          <p14:tracePt t="46496" x="5230813" y="4911725"/>
          <p14:tracePt t="46504" x="5238750" y="4911725"/>
          <p14:tracePt t="46512" x="5262563" y="4911725"/>
          <p14:tracePt t="46520" x="5278438" y="4911725"/>
          <p14:tracePt t="46528" x="5294313" y="4903788"/>
          <p14:tracePt t="46537" x="5318125" y="4903788"/>
          <p14:tracePt t="46544" x="5349875" y="4895850"/>
          <p14:tracePt t="46553" x="5397500" y="4895850"/>
          <p14:tracePt t="46560" x="5438775" y="4895850"/>
          <p14:tracePt t="46569" x="5478463" y="4895850"/>
          <p14:tracePt t="46576" x="5526088" y="4895850"/>
          <p14:tracePt t="46586" x="5565775" y="4895850"/>
          <p14:tracePt t="46592" x="5613400" y="4903788"/>
          <p14:tracePt t="46603" x="5653088" y="4903788"/>
          <p14:tracePt t="46608" x="5692775" y="4903788"/>
          <p14:tracePt t="46616" x="5740400" y="4903788"/>
          <p14:tracePt t="46624" x="5781675" y="4903788"/>
          <p14:tracePt t="46632" x="5813425" y="4895850"/>
          <p14:tracePt t="46640" x="5837238" y="4895850"/>
          <p14:tracePt t="46648" x="5853113" y="4895850"/>
          <p14:tracePt t="46656" x="5868988" y="4887913"/>
          <p14:tracePt t="46664" x="5876925" y="4887913"/>
          <p14:tracePt t="46672" x="5884863" y="4879975"/>
          <p14:tracePt t="46680" x="5892800" y="4879975"/>
          <p14:tracePt t="46688" x="5900738" y="4879975"/>
          <p14:tracePt t="46696" x="5908675" y="4879975"/>
          <p14:tracePt t="46712" x="5916613" y="4879975"/>
          <p14:tracePt t="46728" x="5932488" y="4887913"/>
          <p14:tracePt t="46737" x="5940425" y="4895850"/>
          <p14:tracePt t="46744" x="5948363" y="4895850"/>
          <p14:tracePt t="46754" x="5956300" y="4895850"/>
          <p14:tracePt t="46760" x="5980113" y="4895850"/>
          <p14:tracePt t="46770" x="5988050" y="4895850"/>
          <p14:tracePt t="46776" x="6003925" y="4895850"/>
          <p14:tracePt t="46787" x="6011863" y="4895850"/>
          <p14:tracePt t="46792" x="6027738" y="4895850"/>
          <p14:tracePt t="46800" x="6035675" y="4895850"/>
          <p14:tracePt t="46808" x="6043613" y="4895850"/>
          <p14:tracePt t="46816" x="6051550" y="4895850"/>
          <p14:tracePt t="46824" x="6067425" y="4895850"/>
          <p14:tracePt t="46840" x="6075363" y="4895850"/>
          <p14:tracePt t="46937" x="6059488" y="4895850"/>
          <p14:tracePt t="46944" x="6043613" y="4895850"/>
          <p14:tracePt t="46955" x="6019800" y="4895850"/>
          <p14:tracePt t="46962" x="5995988" y="4895850"/>
          <p14:tracePt t="46973" x="5956300" y="4895850"/>
          <p14:tracePt t="46977" x="5916613" y="4895850"/>
          <p14:tracePt t="46985" x="5868988" y="4903788"/>
          <p14:tracePt t="46993" x="5813425" y="4903788"/>
          <p14:tracePt t="47001" x="5765800" y="4911725"/>
          <p14:tracePt t="47010" x="5708650" y="4927600"/>
          <p14:tracePt t="47017" x="5629275" y="4951413"/>
          <p14:tracePt t="47026" x="5573713" y="4976813"/>
          <p14:tracePt t="47032" x="5526088" y="5000625"/>
          <p14:tracePt t="47040" x="5486400" y="5016500"/>
          <p14:tracePt t="47047" x="5454650" y="5040313"/>
          <p14:tracePt t="47056" x="5430838" y="5056188"/>
          <p14:tracePt t="47063" x="5414963" y="5087938"/>
          <p14:tracePt t="47071" x="5397500" y="5111750"/>
          <p14:tracePt t="47079" x="5389563" y="5127625"/>
          <p14:tracePt t="47088" x="5381625" y="5159375"/>
          <p14:tracePt t="47095" x="5373688" y="5191125"/>
          <p14:tracePt t="47103" x="5357813" y="5222875"/>
          <p14:tracePt t="47111" x="5349875" y="5262563"/>
          <p14:tracePt t="47119" x="5341938" y="5294313"/>
          <p14:tracePt t="47127" x="5326063" y="5343525"/>
          <p14:tracePt t="47136" x="5318125" y="5375275"/>
          <p14:tracePt t="47143" x="5310188" y="5399088"/>
          <p14:tracePt t="47151" x="5294313" y="5422900"/>
          <p14:tracePt t="47161" x="5294313" y="5430838"/>
          <p14:tracePt t="47169" x="5294313" y="5438775"/>
          <p14:tracePt t="47177" x="5286375" y="5454650"/>
          <p14:tracePt t="47185" x="5286375" y="5470525"/>
          <p14:tracePt t="47193" x="5286375" y="5478463"/>
          <p14:tracePt t="47200" x="5286375" y="5486400"/>
          <p14:tracePt t="47209" x="5286375" y="5502275"/>
          <p14:tracePt t="47216" x="5286375" y="5510213"/>
          <p14:tracePt t="47225" x="5294313" y="5526088"/>
          <p14:tracePt t="47232" x="5302250" y="5549900"/>
          <p14:tracePt t="47242" x="5318125" y="5565775"/>
          <p14:tracePt t="47249" x="5334000" y="5581650"/>
          <p14:tracePt t="47257" x="5341938" y="5605463"/>
          <p14:tracePt t="47265" x="5365750" y="5629275"/>
          <p14:tracePt t="47275" x="5373688" y="5645150"/>
          <p14:tracePt t="47280" x="5389563" y="5662613"/>
          <p14:tracePt t="47291" x="5414963" y="5678488"/>
          <p14:tracePt t="47296" x="5438775" y="5702300"/>
          <p14:tracePt t="47308" x="5454650" y="5718175"/>
          <p14:tracePt t="47314" x="5486400" y="5734050"/>
          <p14:tracePt t="47325" x="5510213" y="5749925"/>
          <p14:tracePt t="47329" x="5534025" y="5757863"/>
          <p14:tracePt t="47336" x="5565775" y="5773738"/>
          <p14:tracePt t="47344" x="5589588" y="5789613"/>
          <p14:tracePt t="47352" x="5605463" y="5797550"/>
          <p14:tracePt t="47360" x="5629275" y="5813425"/>
          <p14:tracePt t="47368" x="5653088" y="5813425"/>
          <p14:tracePt t="47376" x="5676900" y="5821363"/>
          <p14:tracePt t="47384" x="5692775" y="5837238"/>
          <p14:tracePt t="47392" x="5716588" y="5837238"/>
          <p14:tracePt t="47399" x="5732463" y="5837238"/>
          <p14:tracePt t="47407" x="5757863" y="5837238"/>
          <p14:tracePt t="47415" x="5773738" y="5837238"/>
          <p14:tracePt t="47424" x="5797550" y="5845175"/>
          <p14:tracePt t="47432" x="5813425" y="5845175"/>
          <p14:tracePt t="47440" x="5837238" y="5845175"/>
          <p14:tracePt t="47448" x="5853113" y="5845175"/>
          <p14:tracePt t="47457" x="5876925" y="5845175"/>
          <p14:tracePt t="47464" x="5892800" y="5845175"/>
          <p14:tracePt t="47474" x="5916613" y="5845175"/>
          <p14:tracePt t="47480" x="5940425" y="5845175"/>
          <p14:tracePt t="47489" x="5964238" y="5845175"/>
          <p14:tracePt t="47495" x="5988050" y="5837238"/>
          <p14:tracePt t="47505" x="6019800" y="5829300"/>
          <p14:tracePt t="47512" x="6035675" y="5829300"/>
          <p14:tracePt t="47519" x="6067425" y="5821363"/>
          <p14:tracePt t="47527" x="6091238" y="5813425"/>
          <p14:tracePt t="47535" x="6116638" y="5805488"/>
          <p14:tracePt t="47543" x="6132513" y="5797550"/>
          <p14:tracePt t="47551" x="6148388" y="5789613"/>
          <p14:tracePt t="47559" x="6172200" y="5781675"/>
          <p14:tracePt t="47567" x="6203950" y="5773738"/>
          <p14:tracePt t="47575" x="6219825" y="5757863"/>
          <p14:tracePt t="47583" x="6235700" y="5757863"/>
          <p14:tracePt t="47591" x="6251575" y="5749925"/>
          <p14:tracePt t="47599" x="6267450" y="5741988"/>
          <p14:tracePt t="47608" x="6299200" y="5734050"/>
          <p14:tracePt t="47616" x="6315075" y="5726113"/>
          <p14:tracePt t="47624" x="6330950" y="5718175"/>
          <p14:tracePt t="47632" x="6346825" y="5718175"/>
          <p14:tracePt t="47641" x="6362700" y="5702300"/>
          <p14:tracePt t="47648" x="6370638" y="5694363"/>
          <p14:tracePt t="47658" x="6378575" y="5686425"/>
          <p14:tracePt t="47664" x="6386513" y="5678488"/>
          <p14:tracePt t="47674" x="6394450" y="5653088"/>
          <p14:tracePt t="47680" x="6410325" y="5629275"/>
          <p14:tracePt t="47691" x="6418263" y="5605463"/>
          <p14:tracePt t="47696" x="6418263" y="5589588"/>
          <p14:tracePt t="47704" x="6434138" y="5557838"/>
          <p14:tracePt t="47712" x="6434138" y="5534025"/>
          <p14:tracePt t="47720" x="6442075" y="5502275"/>
          <p14:tracePt t="47728" x="6442075" y="5486400"/>
          <p14:tracePt t="47736" x="6442075" y="5462588"/>
          <p14:tracePt t="47744" x="6442075" y="5446713"/>
          <p14:tracePt t="47752" x="6442075" y="5422900"/>
          <p14:tracePt t="47760" x="6442075" y="5399088"/>
          <p14:tracePt t="47768" x="6442075" y="5375275"/>
          <p14:tracePt t="47776" x="6434138" y="5359400"/>
          <p14:tracePt t="47784" x="6434138" y="5343525"/>
          <p14:tracePt t="47792" x="6418263" y="5327650"/>
          <p14:tracePt t="47800" x="6418263" y="5310188"/>
          <p14:tracePt t="47809" x="6402388" y="5278438"/>
          <p14:tracePt t="47816" x="6394450" y="5262563"/>
          <p14:tracePt t="47825" x="6386513" y="5246688"/>
          <p14:tracePt t="47832" x="6370638" y="5230813"/>
          <p14:tracePt t="47841" x="6362700" y="5199063"/>
          <p14:tracePt t="47848" x="6338888" y="5175250"/>
          <p14:tracePt t="47859" x="6323013" y="5159375"/>
          <p14:tracePt t="47864" x="6291263" y="5135563"/>
          <p14:tracePt t="47872" x="6275388" y="5119688"/>
          <p14:tracePt t="47880" x="6259513" y="5095875"/>
          <p14:tracePt t="47894" x="6227763" y="5087938"/>
          <p14:tracePt t="47896" x="6203950" y="5064125"/>
          <p14:tracePt t="47904" x="6180138" y="5056188"/>
          <p14:tracePt t="47912" x="6148388" y="5040313"/>
          <p14:tracePt t="47920" x="6124575" y="5032375"/>
          <p14:tracePt t="47929" x="6100763" y="5016500"/>
          <p14:tracePt t="47936" x="6075363" y="5016500"/>
          <p14:tracePt t="47945" x="6043613" y="5016500"/>
          <p14:tracePt t="47952" x="6019800" y="5016500"/>
          <p14:tracePt t="47960" x="5995988" y="5016500"/>
          <p14:tracePt t="47968" x="5972175" y="5016500"/>
          <p14:tracePt t="47976" x="5932488" y="5016500"/>
          <p14:tracePt t="47984" x="5908675" y="5032375"/>
          <p14:tracePt t="47992" x="5868988" y="5048250"/>
          <p14:tracePt t="48000" x="5837238" y="5072063"/>
          <p14:tracePt t="48009" x="5797550" y="5080000"/>
          <p14:tracePt t="48016" x="5765800" y="5103813"/>
          <p14:tracePt t="48026" x="5724525" y="5127625"/>
          <p14:tracePt t="48032" x="5684838" y="5143500"/>
          <p14:tracePt t="48042" x="5661025" y="5159375"/>
          <p14:tracePt t="48048" x="5645150" y="5183188"/>
          <p14:tracePt t="48056" x="5621338" y="5199063"/>
          <p14:tracePt t="48064" x="5605463" y="5222875"/>
          <p14:tracePt t="48072" x="5589588" y="5262563"/>
          <p14:tracePt t="48080" x="5573713" y="5294313"/>
          <p14:tracePt t="48087" x="5565775" y="5343525"/>
          <p14:tracePt t="48095" x="5557838" y="5391150"/>
          <p14:tracePt t="48103" x="5549900" y="5422900"/>
          <p14:tracePt t="48111" x="5549900" y="5454650"/>
          <p14:tracePt t="48119" x="5549900" y="5478463"/>
          <p14:tracePt t="48127" x="5549900" y="5510213"/>
          <p14:tracePt t="48135" x="5549900" y="5534025"/>
          <p14:tracePt t="48143" x="5549900" y="5565775"/>
          <p14:tracePt t="48151" x="5549900" y="5589588"/>
          <p14:tracePt t="48159" x="5557838" y="5621338"/>
          <p14:tracePt t="48167" x="5573713" y="5645150"/>
          <p14:tracePt t="48175" x="5573713" y="5662613"/>
          <p14:tracePt t="48183" x="5589588" y="5678488"/>
          <p14:tracePt t="48191" x="5597525" y="5702300"/>
          <p14:tracePt t="48199" x="5613400" y="5718175"/>
          <p14:tracePt t="48208" x="5637213" y="5741988"/>
          <p14:tracePt t="48215" x="5661025" y="5773738"/>
          <p14:tracePt t="48224" x="5684838" y="5789613"/>
          <p14:tracePt t="48231" x="5716588" y="5821363"/>
          <p14:tracePt t="48239" x="5740400" y="5845175"/>
          <p14:tracePt t="48247" x="5781675" y="5861050"/>
          <p14:tracePt t="48255" x="5821363" y="5884863"/>
          <p14:tracePt t="48264" x="5837238" y="5900738"/>
          <p14:tracePt t="48272" x="5868988" y="5916613"/>
          <p14:tracePt t="48280" x="5884863" y="5924550"/>
          <p14:tracePt t="48287" x="5908675" y="5932488"/>
          <p14:tracePt t="48296" x="5932488" y="5932488"/>
          <p14:tracePt t="48304" x="5964238" y="5948363"/>
          <p14:tracePt t="48312" x="5988050" y="5948363"/>
          <p14:tracePt t="48320" x="6019800" y="5948363"/>
          <p14:tracePt t="48328" x="6043613" y="5948363"/>
          <p14:tracePt t="48336" x="6067425" y="5948363"/>
          <p14:tracePt t="48344" x="6083300" y="5948363"/>
          <p14:tracePt t="48352" x="6108700" y="5948363"/>
          <p14:tracePt t="48360" x="6124575" y="5940425"/>
          <p14:tracePt t="48368" x="6124575" y="5932488"/>
          <p14:tracePt t="48377" x="6132513" y="5932488"/>
          <p14:tracePt t="48384" x="6140450" y="5932488"/>
          <p14:tracePt t="48394" x="6148388" y="5924550"/>
          <p14:tracePt t="48457" x="6148388" y="5916613"/>
          <p14:tracePt t="48617" x="6124575" y="5900738"/>
          <p14:tracePt t="48625" x="6091238" y="5876925"/>
          <p14:tracePt t="48633" x="6043613" y="5853113"/>
          <p14:tracePt t="48641" x="6003925" y="5837238"/>
          <p14:tracePt t="48649" x="5948363" y="5813425"/>
          <p14:tracePt t="48656" x="5900738" y="5789613"/>
          <p14:tracePt t="48664" x="5845175" y="5749925"/>
          <p14:tracePt t="48672" x="5789613" y="5726113"/>
          <p14:tracePt t="48680" x="5740400" y="5694363"/>
          <p14:tracePt t="48687" x="5700713" y="5670550"/>
          <p14:tracePt t="48696" x="5661025" y="5637213"/>
          <p14:tracePt t="48703" x="5629275" y="5597525"/>
          <p14:tracePt t="48712" x="5605463" y="5549900"/>
          <p14:tracePt t="48719" x="5589588" y="5510213"/>
          <p14:tracePt t="48729" x="5581650" y="5478463"/>
          <p14:tracePt t="48736" x="5581650" y="5454650"/>
          <p14:tracePt t="48745" x="5581650" y="5430838"/>
          <p14:tracePt t="48752" x="5589588" y="5407025"/>
          <p14:tracePt t="48762" x="5605463" y="5375275"/>
          <p14:tracePt t="48768" x="5621338" y="5351463"/>
          <p14:tracePt t="48776" x="5653088" y="5310188"/>
          <p14:tracePt t="48784" x="5676900" y="5270500"/>
          <p14:tracePt t="48791" x="5708650" y="5238750"/>
          <p14:tracePt t="48800" x="5740400" y="5199063"/>
          <p14:tracePt t="48807" x="5757863" y="5159375"/>
          <p14:tracePt t="48816" x="5789613" y="5119688"/>
          <p14:tracePt t="48823" x="5805488" y="5087938"/>
          <p14:tracePt t="48832" x="5821363" y="5056188"/>
          <p14:tracePt t="48839" x="5829300" y="5016500"/>
          <p14:tracePt t="48848" x="5829300" y="4992688"/>
          <p14:tracePt t="48855" x="5829300" y="4943475"/>
          <p14:tracePt t="48865" x="5829300" y="4919663"/>
          <p14:tracePt t="48872" x="5829300" y="4879975"/>
          <p14:tracePt t="48879" x="5829300" y="4856163"/>
          <p14:tracePt t="48887" x="5829300" y="4832350"/>
          <p14:tracePt t="48896" x="5813425" y="4816475"/>
          <p14:tracePt t="48904" x="5813425" y="4800600"/>
          <p14:tracePt t="48913" x="5797550" y="4784725"/>
          <p14:tracePt t="48920" x="5797550" y="4776788"/>
          <p14:tracePt t="48928" x="5781675" y="4760913"/>
          <p14:tracePt t="48946" x="5757863" y="4752975"/>
          <p14:tracePt t="48951" x="5749925" y="4745038"/>
          <p14:tracePt t="48959" x="5740400" y="4745038"/>
          <p14:tracePt t="48967" x="5716588" y="4737100"/>
          <p14:tracePt t="48975" x="5700713" y="4729163"/>
          <p14:tracePt t="48984" x="5684838" y="4729163"/>
          <p14:tracePt t="48991" x="5668963" y="4729163"/>
          <p14:tracePt t="49000" x="5653088" y="4729163"/>
          <p14:tracePt t="49008" x="5629275" y="4729163"/>
          <p14:tracePt t="49016" x="5613400" y="4729163"/>
          <p14:tracePt t="49023" x="5589588" y="4729163"/>
          <p14:tracePt t="49032" x="5573713" y="4729163"/>
          <p14:tracePt t="49040" x="5549900" y="4737100"/>
          <p14:tracePt t="49048" x="5534025" y="4737100"/>
          <p14:tracePt t="49056" x="5518150" y="4752975"/>
          <p14:tracePt t="49064" x="5502275" y="4768850"/>
          <p14:tracePt t="49072" x="5478463" y="4792663"/>
          <p14:tracePt t="49081" x="5462588" y="4824413"/>
          <p14:tracePt t="49088" x="5438775" y="4872038"/>
          <p14:tracePt t="49098" x="5422900" y="4927600"/>
          <p14:tracePt t="49104" x="5422900" y="5000625"/>
          <p14:tracePt t="49114" x="5422900" y="5080000"/>
          <p14:tracePt t="49120" x="5422900" y="5159375"/>
          <p14:tracePt t="49128" x="5422900" y="5246688"/>
          <p14:tracePt t="49136" x="5430838" y="5327650"/>
          <p14:tracePt t="49143" x="5438775" y="5399088"/>
          <p14:tracePt t="49152" x="5446713" y="5454650"/>
          <p14:tracePt t="49160" x="5446713" y="5510213"/>
          <p14:tracePt t="49169" x="5446713" y="5549900"/>
          <p14:tracePt t="49176" x="5454650" y="5597525"/>
          <p14:tracePt t="49184" x="5454650" y="5637213"/>
          <p14:tracePt t="49192" x="5462588" y="5686425"/>
          <p14:tracePt t="49199" x="5462588" y="5718175"/>
          <p14:tracePt t="49207" x="5470525" y="5749925"/>
          <p14:tracePt t="49215" x="5478463" y="5781675"/>
          <p14:tracePt t="49223" x="5486400" y="5805488"/>
          <p14:tracePt t="49231" x="5494338" y="5821363"/>
          <p14:tracePt t="49239" x="5494338" y="5837238"/>
          <p14:tracePt t="49247" x="5494338" y="5845175"/>
          <p14:tracePt t="49255" x="5494338" y="5861050"/>
          <p14:tracePt t="49263" x="5494338" y="5868988"/>
          <p14:tracePt t="49314" x="5494338" y="5876925"/>
          <p14:tracePt t="49393" x="5494338" y="5868988"/>
          <p14:tracePt t="49401" x="5486400" y="5837238"/>
          <p14:tracePt t="49407" x="5478463" y="5805488"/>
          <p14:tracePt t="49415" x="5478463" y="5773738"/>
          <p14:tracePt t="49423" x="5478463" y="5718175"/>
          <p14:tracePt t="49432" x="5478463" y="5662613"/>
          <p14:tracePt t="49439" x="5478463" y="5613400"/>
          <p14:tracePt t="49448" x="5478463" y="5549900"/>
          <p14:tracePt t="49455" x="5478463" y="5502275"/>
          <p14:tracePt t="49467" x="5478463" y="5438775"/>
          <p14:tracePt t="49472" x="5494338" y="5383213"/>
          <p14:tracePt t="49484" x="5518150" y="5319713"/>
          <p14:tracePt t="49489" x="5534025" y="5246688"/>
          <p14:tracePt t="49497" x="5573713" y="5183188"/>
          <p14:tracePt t="49505" x="5597525" y="5119688"/>
          <p14:tracePt t="49513" x="5629275" y="5072063"/>
          <p14:tracePt t="49522" x="5653088" y="5024438"/>
          <p14:tracePt t="49528" x="5684838" y="4976813"/>
          <p14:tracePt t="49536" x="5708650" y="4927600"/>
          <p14:tracePt t="49544" x="5740400" y="4879975"/>
          <p14:tracePt t="49552" x="5757863" y="4848225"/>
          <p14:tracePt t="49560" x="5781675" y="4824413"/>
          <p14:tracePt t="49568" x="5805488" y="4792663"/>
          <p14:tracePt t="49576" x="5813425" y="4784725"/>
          <p14:tracePt t="49583" x="5829300" y="4768850"/>
          <p14:tracePt t="49592" x="5853113" y="4760913"/>
          <p14:tracePt t="49600" x="5868988" y="4745038"/>
          <p14:tracePt t="49608" x="5876925" y="4745038"/>
          <p14:tracePt t="49617" x="5892800" y="4737100"/>
          <p14:tracePt t="49624" x="5908675" y="4729163"/>
          <p14:tracePt t="49633" x="5916613" y="4721225"/>
          <p14:tracePt t="49640" x="5932488" y="4705350"/>
          <p14:tracePt t="49650" x="5948363" y="4705350"/>
          <p14:tracePt t="49656" x="5956300" y="4689475"/>
          <p14:tracePt t="49664" x="5972175" y="4681538"/>
          <p14:tracePt t="49672" x="5995988" y="4665663"/>
          <p14:tracePt t="49680" x="6011863" y="4657725"/>
          <p14:tracePt t="49688" x="6027738" y="4649788"/>
          <p14:tracePt t="49695" x="6043613" y="4641850"/>
          <p14:tracePt t="49704" x="6059488" y="4624388"/>
          <p14:tracePt t="49711" x="6083300" y="4608513"/>
          <p14:tracePt t="49720" x="6100763" y="4600575"/>
          <p14:tracePt t="49728" x="6116638" y="4592638"/>
          <p14:tracePt t="49737" x="6140450" y="4592638"/>
          <p14:tracePt t="49743" x="6156325" y="4592638"/>
          <p14:tracePt t="49752" x="6180138" y="4592638"/>
          <p14:tracePt t="49759" x="6196013" y="4592638"/>
          <p14:tracePt t="49768" x="6219825" y="4592638"/>
          <p14:tracePt t="49776" x="6235700" y="4592638"/>
          <p14:tracePt t="49784" x="6251575" y="4600575"/>
          <p14:tracePt t="49792" x="6267450" y="4600575"/>
          <p14:tracePt t="49800" x="6275388" y="4608513"/>
          <p14:tracePt t="49808" x="6283325" y="4616450"/>
          <p14:tracePt t="49818" x="6307138" y="4624388"/>
          <p14:tracePt t="49823" x="6315075" y="4633913"/>
          <p14:tracePt t="49834" x="6330950" y="4641850"/>
          <p14:tracePt t="49840" x="6362700" y="4665663"/>
          <p14:tracePt t="49848" x="6386513" y="4689475"/>
          <p14:tracePt t="49856" x="6426200" y="4705350"/>
          <p14:tracePt t="49864" x="6459538" y="4737100"/>
          <p14:tracePt t="49873" x="6515100" y="4768850"/>
          <p14:tracePt t="49886" x="6570663" y="4800600"/>
          <p14:tracePt t="49889" x="6602413" y="4824413"/>
          <p14:tracePt t="49896" x="6642100" y="4856163"/>
          <p14:tracePt t="49905" x="6681788" y="4879975"/>
          <p14:tracePt t="49912" x="6705600" y="4895850"/>
          <p14:tracePt t="49920" x="6745288" y="4919663"/>
          <p14:tracePt t="49927" x="6761163" y="4943475"/>
          <p14:tracePt t="49936" x="6784975" y="4959350"/>
          <p14:tracePt t="49944" x="6802438" y="4976813"/>
          <p14:tracePt t="49952" x="6810375" y="4992688"/>
          <p14:tracePt t="49960" x="6818313" y="5016500"/>
          <p14:tracePt t="49968" x="6826250" y="5040313"/>
          <p14:tracePt t="49976" x="6826250" y="5056188"/>
          <p14:tracePt t="49985" x="6834188" y="5080000"/>
          <p14:tracePt t="49992" x="6834188" y="5103813"/>
          <p14:tracePt t="50001" x="6834188" y="5143500"/>
          <p14:tracePt t="50008" x="6834188" y="5167313"/>
          <p14:tracePt t="50018" x="6834188" y="5207000"/>
          <p14:tracePt t="50024" x="6834188" y="5238750"/>
          <p14:tracePt t="50032" x="6842125" y="5270500"/>
          <p14:tracePt t="50040" x="6842125" y="5302250"/>
          <p14:tracePt t="50047" x="6850063" y="5335588"/>
          <p14:tracePt t="50056" x="6858000" y="5359400"/>
          <p14:tracePt t="50063" x="6858000" y="5375275"/>
          <p14:tracePt t="50072" x="6858000" y="5391150"/>
          <p14:tracePt t="50079" x="6865938" y="5407025"/>
          <p14:tracePt t="50088" x="6865938" y="5430838"/>
          <p14:tracePt t="50096" x="6865938" y="5438775"/>
          <p14:tracePt t="50104" x="6865938" y="5446713"/>
          <p14:tracePt t="50111" x="6865938" y="5462588"/>
          <p14:tracePt t="50120" x="6873875" y="5478463"/>
          <p14:tracePt t="50128" x="6873875" y="5502275"/>
          <p14:tracePt t="50136" x="6873875" y="5526088"/>
          <p14:tracePt t="50144" x="6873875" y="5541963"/>
          <p14:tracePt t="50152" x="6873875" y="5557838"/>
          <p14:tracePt t="50160" x="6873875" y="5565775"/>
          <p14:tracePt t="50169" x="6873875" y="5581650"/>
          <p14:tracePt t="50176" x="6873875" y="5605463"/>
          <p14:tracePt t="50186" x="6865938" y="5629275"/>
          <p14:tracePt t="50192" x="6865938" y="5653088"/>
          <p14:tracePt t="50203" x="6865938" y="5678488"/>
          <p14:tracePt t="50208" x="6865938" y="5694363"/>
          <p14:tracePt t="50215" x="6865938" y="5718175"/>
          <p14:tracePt t="50223" x="6865938" y="5734050"/>
          <p14:tracePt t="50231" x="6865938" y="5749925"/>
          <p14:tracePt t="50239" x="6865938" y="5765800"/>
          <p14:tracePt t="50247" x="6865938" y="5773738"/>
          <p14:tracePt t="50255" x="6865938" y="5789613"/>
          <p14:tracePt t="50263" x="6865938" y="5813425"/>
          <p14:tracePt t="50271" x="6865938" y="5821363"/>
          <p14:tracePt t="50279" x="6865938" y="5829300"/>
          <p14:tracePt t="50287" x="6865938" y="5837238"/>
          <p14:tracePt t="50295" x="6865938" y="5853113"/>
          <p14:tracePt t="50303" x="6865938" y="5861050"/>
          <p14:tracePt t="50311" x="6865938" y="5868988"/>
          <p14:tracePt t="50327" x="6865938" y="5876925"/>
          <p14:tracePt t="50344" x="6865938" y="5884863"/>
          <p14:tracePt t="50361" x="6865938" y="5892800"/>
          <p14:tracePt t="50373" x="6858000" y="5892800"/>
          <p14:tracePt t="50377" x="6858000" y="5900738"/>
          <p14:tracePt t="50392" x="6858000" y="5908675"/>
          <p14:tracePt t="50407" x="6850063" y="5908675"/>
          <p14:tracePt t="50439" x="6842125" y="5908675"/>
          <p14:tracePt t="50473" x="6834188" y="5908675"/>
          <p14:tracePt t="50488" x="6826250" y="5908675"/>
          <p14:tracePt t="50513" x="6818313" y="5908675"/>
          <p14:tracePt t="50529" x="6810375" y="5908675"/>
          <p14:tracePt t="50538" x="6810375" y="5900738"/>
          <p14:tracePt t="50545" x="6794500" y="5900738"/>
          <p14:tracePt t="50557" x="6784975" y="5892800"/>
          <p14:tracePt t="50569" x="6777038" y="5892800"/>
          <p14:tracePt t="50577" x="6769100" y="5884863"/>
          <p14:tracePt t="50586" x="6761163" y="5884863"/>
          <p14:tracePt t="50600" x="6761163" y="5876925"/>
          <p14:tracePt t="50609" x="6753225" y="5876925"/>
          <p14:tracePt t="50616" x="6745288" y="5868988"/>
          <p14:tracePt t="51313" x="6729413" y="5845175"/>
          <p14:tracePt t="51322" x="6721475" y="5829300"/>
          <p14:tracePt t="51328" x="6713538" y="5813425"/>
          <p14:tracePt t="51336" x="6713538" y="5805488"/>
          <p14:tracePt t="51344" x="6705600" y="5797550"/>
          <p14:tracePt t="51359" x="6697663" y="5789613"/>
          <p14:tracePt t="51367" x="6697663" y="5781675"/>
          <p14:tracePt t="51383" x="6689725" y="5765800"/>
          <p14:tracePt t="51391" x="6689725" y="5757863"/>
          <p14:tracePt t="51399" x="6681788" y="5741988"/>
          <p14:tracePt t="51407" x="6681788" y="5726113"/>
          <p14:tracePt t="51415" x="6673850" y="5702300"/>
          <p14:tracePt t="51423" x="6673850" y="5662613"/>
          <p14:tracePt t="51431" x="6665913" y="5621338"/>
          <p14:tracePt t="51440" x="6657975" y="5573713"/>
          <p14:tracePt t="51448" x="6650038" y="5541963"/>
          <p14:tracePt t="51458" x="6642100" y="5502275"/>
          <p14:tracePt t="51464" x="6626225" y="5478463"/>
          <p14:tracePt t="51472" x="6610350" y="5462588"/>
          <p14:tracePt t="51480" x="6602413" y="5438775"/>
          <p14:tracePt t="51488" x="6594475" y="5414963"/>
          <p14:tracePt t="51496" x="6586538" y="5407025"/>
          <p14:tracePt t="51503" x="6578600" y="5399088"/>
          <p14:tracePt t="51511" x="6570663" y="5383213"/>
          <p14:tracePt t="51527" x="6562725" y="5383213"/>
          <p14:tracePt t="52641" x="6554788" y="5383213"/>
          <p14:tracePt t="52648" x="6546850" y="5383213"/>
          <p14:tracePt t="52657" x="6538913" y="5383213"/>
          <p14:tracePt t="52673" x="6530975" y="5383213"/>
          <p14:tracePt t="53057" x="6523038" y="5383213"/>
          <p14:tracePt t="53073" x="6515100" y="5383213"/>
          <p14:tracePt t="55242" x="6515100" y="5375275"/>
          <p14:tracePt t="55257" x="6515100" y="5359400"/>
          <p14:tracePt t="55266" x="6515100" y="5351463"/>
          <p14:tracePt t="55272" x="6515100" y="5335588"/>
          <p14:tracePt t="55281" x="6515100" y="5310188"/>
          <p14:tracePt t="55289" x="6507163" y="5278438"/>
          <p14:tracePt t="55296" x="6499225" y="5230813"/>
          <p14:tracePt t="55304" x="6483350" y="5199063"/>
          <p14:tracePt t="55312" x="6467475" y="5151438"/>
          <p14:tracePt t="55320" x="6442075" y="5111750"/>
          <p14:tracePt t="55330" x="6434138" y="5064125"/>
          <p14:tracePt t="55336" x="6410325" y="5016500"/>
          <p14:tracePt t="55346" x="6378575" y="4967288"/>
          <p14:tracePt t="55353" x="6362700" y="4927600"/>
          <p14:tracePt t="55363" x="6346825" y="4887913"/>
          <p14:tracePt t="55369" x="6330950" y="4856163"/>
          <p14:tracePt t="55376" x="6323013" y="4832350"/>
          <p14:tracePt t="55384" x="6323013" y="4808538"/>
          <p14:tracePt t="55393" x="6323013" y="4784725"/>
          <p14:tracePt t="55400" x="6323013" y="4760913"/>
          <p14:tracePt t="55409" x="6323013" y="4752975"/>
          <p14:tracePt t="55415" x="6330950" y="4745038"/>
          <p14:tracePt t="55424" x="6346825" y="4737100"/>
          <p14:tracePt t="55432" x="6362700" y="4729163"/>
          <p14:tracePt t="55439" x="6378575" y="4721225"/>
          <p14:tracePt t="55448" x="6410325" y="4721225"/>
          <p14:tracePt t="55455" x="6459538" y="4721225"/>
          <p14:tracePt t="55464" x="6523038" y="4729163"/>
          <p14:tracePt t="55471" x="6610350" y="4745038"/>
          <p14:tracePt t="55480" x="6705600" y="4760913"/>
          <p14:tracePt t="55487" x="6826250" y="4784725"/>
          <p14:tracePt t="55496" x="6969125" y="4808538"/>
          <p14:tracePt t="55504" x="7153275" y="4832350"/>
          <p14:tracePt t="55511" x="7335838" y="4840288"/>
          <p14:tracePt t="55520" x="7519988" y="4879975"/>
          <p14:tracePt t="55528" x="7718425" y="4887913"/>
          <p14:tracePt t="55536" x="7839075" y="4887913"/>
          <p14:tracePt t="55544" x="7966075" y="4887913"/>
          <p14:tracePt t="55552" x="8101013" y="4887913"/>
          <p14:tracePt t="55561" x="8205788" y="4887913"/>
          <p14:tracePt t="55567" x="8301038" y="4887913"/>
          <p14:tracePt t="55578" x="8388350" y="4887913"/>
          <p14:tracePt t="55583" x="8467725" y="4872038"/>
          <p14:tracePt t="55594" x="8548688" y="4848225"/>
          <p14:tracePt t="55600" x="8604250" y="4824413"/>
          <p14:tracePt t="55607" x="8636000" y="4792663"/>
          <p14:tracePt t="55616" x="8659813" y="4760913"/>
          <p14:tracePt t="55624" x="8675688" y="4737100"/>
          <p14:tracePt t="55633" x="8683625" y="4697413"/>
          <p14:tracePt t="55640" x="8683625" y="4649788"/>
          <p14:tracePt t="55647" x="8667750" y="4584700"/>
          <p14:tracePt t="55655" x="8620125" y="4497388"/>
          <p14:tracePt t="55663" x="8580438" y="4410075"/>
          <p14:tracePt t="55671" x="8475663" y="4281488"/>
          <p14:tracePt t="55679" x="8459788" y="4265613"/>
          <p14:tracePt t="55791" x="8467725" y="4281488"/>
          <p14:tracePt t="55799" x="8491538" y="4298950"/>
          <p14:tracePt t="55807" x="8507413" y="4298950"/>
          <p14:tracePt t="55815" x="8515350" y="4298950"/>
          <p14:tracePt t="55823" x="8523288" y="4298950"/>
          <p14:tracePt t="55847" x="8523288" y="4306888"/>
          <p14:tracePt t="55863" x="8523288" y="4314825"/>
          <p14:tracePt t="55871" x="8523288" y="4322763"/>
          <p14:tracePt t="55879" x="8523288" y="4330700"/>
          <p14:tracePt t="55895" x="8523288" y="4362450"/>
          <p14:tracePt t="55903" x="8523288" y="4378325"/>
          <p14:tracePt t="55911" x="8523288" y="4386263"/>
          <p14:tracePt t="55919" x="8523288" y="4402138"/>
          <p14:tracePt t="55928" x="8523288" y="4410075"/>
          <p14:tracePt t="55946" x="8523288" y="4425950"/>
          <p14:tracePt t="55952" x="8523288" y="4433888"/>
          <p14:tracePt t="55960" x="8523288" y="4441825"/>
          <p14:tracePt t="55968" x="8540750" y="4457700"/>
          <p14:tracePt t="55976" x="8564563" y="4473575"/>
          <p14:tracePt t="55984" x="8612188" y="4489450"/>
          <p14:tracePt t="55992" x="8667750" y="4505325"/>
          <p14:tracePt t="56002" x="8739188" y="4513263"/>
          <p14:tracePt t="56008" x="8850313" y="4521200"/>
          <p14:tracePt t="56017" x="8994775" y="4537075"/>
          <p14:tracePt t="56024" x="9153525" y="4545013"/>
          <p14:tracePt t="56033" x="9321800" y="4568825"/>
          <p14:tracePt t="56040" x="9440863" y="4584700"/>
          <p14:tracePt t="56048" x="9544050" y="4608513"/>
          <p14:tracePt t="56056" x="9625013" y="4641850"/>
          <p14:tracePt t="56064" x="9704388" y="4649788"/>
          <p14:tracePt t="56072" x="9775825" y="4657725"/>
          <p14:tracePt t="56081" x="9839325" y="4657725"/>
          <p14:tracePt t="56088" x="9902825" y="4657725"/>
          <p14:tracePt t="56098" x="9975850" y="4657725"/>
          <p14:tracePt t="56104" x="10031413" y="4657725"/>
          <p14:tracePt t="56115" x="10094913" y="4657725"/>
          <p14:tracePt t="56120" x="10142538" y="4641850"/>
          <p14:tracePt t="56130" x="10182225" y="4616450"/>
          <p14:tracePt t="56136" x="10213975" y="4600575"/>
          <p14:tracePt t="56144" x="10245725" y="4576763"/>
          <p14:tracePt t="56152" x="10253663" y="4568825"/>
          <p14:tracePt t="56160" x="10269538" y="4552950"/>
          <p14:tracePt t="56168" x="10279063" y="4537075"/>
          <p14:tracePt t="56176" x="10279063" y="4529138"/>
          <p14:tracePt t="56184" x="10279063" y="4521200"/>
          <p14:tracePt t="56192" x="10279063" y="4513263"/>
          <p14:tracePt t="56200" x="10279063" y="4497388"/>
          <p14:tracePt t="56208" x="10279063" y="4489450"/>
          <p14:tracePt t="56216" x="10279063" y="4481513"/>
          <p14:tracePt t="56224" x="10269538" y="4473575"/>
          <p14:tracePt t="56233" x="10261600" y="4465638"/>
          <p14:tracePt t="56240" x="10253663" y="4465638"/>
          <p14:tracePt t="56248" x="10229850" y="4465638"/>
          <p14:tracePt t="56256" x="10213975" y="4465638"/>
          <p14:tracePt t="56265" x="10198100" y="4465638"/>
          <p14:tracePt t="56272" x="10174288" y="4465638"/>
          <p14:tracePt t="56282" x="10158413" y="4465638"/>
          <p14:tracePt t="56288" x="10134600" y="4481513"/>
          <p14:tracePt t="56298" x="10094913" y="4497388"/>
          <p14:tracePt t="56304" x="10055225" y="4513263"/>
          <p14:tracePt t="56315" x="10023475" y="4545013"/>
          <p14:tracePt t="56320" x="10015538" y="4545013"/>
          <p14:tracePt t="56328" x="9983788" y="4568825"/>
          <p14:tracePt t="56336" x="9959975" y="4592638"/>
          <p14:tracePt t="56344" x="9944100" y="4616450"/>
          <p14:tracePt t="56352" x="9936163" y="4641850"/>
          <p14:tracePt t="56360" x="9910763" y="4657725"/>
          <p14:tracePt t="56369" x="9910763" y="4673600"/>
          <p14:tracePt t="56376" x="9894888" y="4689475"/>
          <p14:tracePt t="56384" x="9886950" y="4705350"/>
          <p14:tracePt t="56392" x="9886950" y="4713288"/>
          <p14:tracePt t="56399" x="9879013" y="4729163"/>
          <p14:tracePt t="56407" x="9879013" y="4737100"/>
          <p14:tracePt t="56415" x="9871075" y="4737100"/>
          <p14:tracePt t="56423" x="9871075" y="4752975"/>
          <p14:tracePt t="56633" x="9863138" y="4752975"/>
          <p14:tracePt t="56641" x="9863138" y="4760913"/>
          <p14:tracePt t="56656" x="9855200" y="4760913"/>
          <p14:tracePt t="56666" x="9855200" y="4768850"/>
          <p14:tracePt t="56680" x="9839325" y="4776788"/>
          <p14:tracePt t="56696" x="9831388" y="4776788"/>
          <p14:tracePt t="56720" x="9823450" y="4776788"/>
          <p14:tracePt t="56727" x="9815513" y="4784725"/>
          <p14:tracePt t="57737" x="9815513" y="4792663"/>
          <p14:tracePt t="57744" x="9815513" y="4808538"/>
          <p14:tracePt t="57755" x="9815513" y="4824413"/>
          <p14:tracePt t="57761" x="9839325" y="4848225"/>
          <p14:tracePt t="57769" x="9879013" y="4879975"/>
          <p14:tracePt t="57777" x="9902825" y="4903788"/>
          <p14:tracePt t="57785" x="9944100" y="4919663"/>
          <p14:tracePt t="57792" x="9983788" y="4951413"/>
          <p14:tracePt t="57800" x="10031413" y="4976813"/>
          <p14:tracePt t="57807" x="10071100" y="5000625"/>
          <p14:tracePt t="57815" x="10118725" y="5016500"/>
          <p14:tracePt t="57823" x="10174288" y="5032375"/>
          <p14:tracePt t="57831" x="10221913" y="5048250"/>
          <p14:tracePt t="57839" x="10287000" y="5056188"/>
          <p14:tracePt t="57847" x="10342563" y="5064125"/>
          <p14:tracePt t="57855" x="10414000" y="5072063"/>
          <p14:tracePt t="57863" x="10461625" y="5080000"/>
          <p14:tracePt t="57871" x="10525125" y="5080000"/>
          <p14:tracePt t="57879" x="10580688" y="5080000"/>
          <p14:tracePt t="57888" x="10637838" y="5080000"/>
          <p14:tracePt t="57895" x="10701338" y="5080000"/>
          <p14:tracePt t="57904" x="10741025" y="5080000"/>
          <p14:tracePt t="57911" x="10796588" y="5072063"/>
          <p14:tracePt t="57920" x="10844213" y="5072063"/>
          <p14:tracePt t="57927" x="10891838" y="5064125"/>
          <p14:tracePt t="57935" x="10947400" y="5056188"/>
          <p14:tracePt t="57943" x="11012488" y="5048250"/>
          <p14:tracePt t="57951" x="11068050" y="5048250"/>
          <p14:tracePt t="57959" x="11123613" y="5040313"/>
          <p14:tracePt t="57967" x="11163300" y="5040313"/>
          <p14:tracePt t="57975" x="11202988" y="5032375"/>
          <p14:tracePt t="57984" x="11234738" y="5024438"/>
          <p14:tracePt t="57992" x="11258550" y="5024438"/>
          <p14:tracePt t="58000" x="11282363" y="5016500"/>
          <p14:tracePt t="58008" x="11306175" y="5008563"/>
          <p14:tracePt t="58016" x="11323638" y="5000625"/>
          <p14:tracePt t="58024" x="11331575" y="4992688"/>
          <p14:tracePt t="58032" x="11339513" y="4992688"/>
          <p14:tracePt t="58040" x="11339513" y="4984750"/>
          <p14:tracePt t="58048" x="11339513" y="4976813"/>
          <p14:tracePt t="58057" x="11339513" y="4959350"/>
          <p14:tracePt t="58064" x="11331575" y="4943475"/>
          <p14:tracePt t="58073" x="11314113" y="4927600"/>
          <p14:tracePt t="58080" x="11282363" y="4903788"/>
          <p14:tracePt t="58090" x="11258550" y="4879975"/>
          <p14:tracePt t="58096" x="11210925" y="4856163"/>
          <p14:tracePt t="58107" x="11155363" y="4832350"/>
          <p14:tracePt t="58112" x="11099800" y="4816475"/>
          <p14:tracePt t="58120" x="11044238" y="4800600"/>
          <p14:tracePt t="58128" x="10980738" y="4792663"/>
          <p14:tracePt t="58136" x="10907713" y="4784725"/>
          <p14:tracePt t="58144" x="10836275" y="4784725"/>
          <p14:tracePt t="58152" x="10764838" y="4776788"/>
          <p14:tracePt t="58160" x="10701338" y="4776788"/>
          <p14:tracePt t="58168" x="10620375" y="4776788"/>
          <p14:tracePt t="58176" x="10556875" y="4776788"/>
          <p14:tracePt t="58184" x="10493375" y="4776788"/>
          <p14:tracePt t="58192" x="10437813" y="4776788"/>
          <p14:tracePt t="58200" x="10390188" y="4776788"/>
          <p14:tracePt t="58208" x="10350500" y="4776788"/>
          <p14:tracePt t="58216" x="10326688" y="4784725"/>
          <p14:tracePt t="58225" x="10302875" y="4792663"/>
          <p14:tracePt t="58232" x="10279063" y="4792663"/>
          <p14:tracePt t="58241" x="10261600" y="4800600"/>
          <p14:tracePt t="58248" x="10245725" y="4800600"/>
          <p14:tracePt t="58257" x="10237788" y="4800600"/>
          <p14:tracePt t="58264" x="10213975" y="4808538"/>
          <p14:tracePt t="58274" x="10206038" y="4816475"/>
          <p14:tracePt t="58280" x="10190163" y="4816475"/>
          <p14:tracePt t="58287" x="10182225" y="4816475"/>
          <p14:tracePt t="58295" x="10166350" y="4824413"/>
          <p14:tracePt t="58303" x="10158413" y="4832350"/>
          <p14:tracePt t="58311" x="10150475" y="4832350"/>
          <p14:tracePt t="58319" x="10142538" y="4848225"/>
          <p14:tracePt t="58328" x="10134600" y="4848225"/>
          <p14:tracePt t="58336" x="10126663" y="4856163"/>
          <p14:tracePt t="58344" x="10118725" y="4864100"/>
          <p14:tracePt t="58352" x="10110788" y="4872038"/>
          <p14:tracePt t="58360" x="10102850" y="4879975"/>
          <p14:tracePt t="58368" x="10102850" y="4887913"/>
          <p14:tracePt t="58376" x="10094913" y="4895850"/>
          <p14:tracePt t="58383" x="10094913" y="4903788"/>
          <p14:tracePt t="58391" x="10086975" y="4927600"/>
          <p14:tracePt t="58400" x="10079038" y="4935538"/>
          <p14:tracePt t="58408" x="10071100" y="4959350"/>
          <p14:tracePt t="58416" x="10071100" y="4976813"/>
          <p14:tracePt t="58425" x="10071100" y="5000625"/>
          <p14:tracePt t="58432" x="10071100" y="5024438"/>
          <p14:tracePt t="58439" x="10071100" y="5048250"/>
          <p14:tracePt t="58447" x="10079038" y="5064125"/>
          <p14:tracePt t="58456" x="10086975" y="5087938"/>
          <p14:tracePt t="58463" x="10086975" y="5095875"/>
          <p14:tracePt t="58471" x="10094913" y="5103813"/>
          <p14:tracePt t="58479" x="10102850" y="5119688"/>
          <p14:tracePt t="58487" x="10110788" y="5119688"/>
          <p14:tracePt t="58495" x="10126663" y="5135563"/>
          <p14:tracePt t="58503" x="10134600" y="5135563"/>
          <p14:tracePt t="58512" x="10158413" y="5143500"/>
          <p14:tracePt t="58519" x="10166350" y="5151438"/>
          <p14:tracePt t="58528" x="10182225" y="5151438"/>
          <p14:tracePt t="58535" x="10190163" y="5151438"/>
          <p14:tracePt t="58544" x="10206038" y="5151438"/>
          <p14:tracePt t="58552" x="10221913" y="5151438"/>
          <p14:tracePt t="58560" x="10237788" y="5151438"/>
          <p14:tracePt t="58568" x="10245725" y="5151438"/>
          <p14:tracePt t="58576" x="10261600" y="5143500"/>
          <p14:tracePt t="58584" x="10269538" y="5143500"/>
          <p14:tracePt t="58592" x="10279063" y="5143500"/>
          <p14:tracePt t="58600" x="10287000" y="5127625"/>
          <p14:tracePt t="58616" x="10287000" y="5119688"/>
          <p14:tracePt t="58625" x="10287000" y="5111750"/>
          <p14:tracePt t="58632" x="10287000" y="5103813"/>
          <p14:tracePt t="58642" x="10287000" y="5095875"/>
          <p14:tracePt t="58647" x="10287000" y="5072063"/>
          <p14:tracePt t="58656" x="10287000" y="5056188"/>
          <p14:tracePt t="58664" x="10287000" y="5040313"/>
          <p14:tracePt t="58672" x="10287000" y="5016500"/>
          <p14:tracePt t="58680" x="10287000" y="5000625"/>
          <p14:tracePt t="58688" x="10287000" y="4976813"/>
          <p14:tracePt t="58696" x="10279063" y="4959350"/>
          <p14:tracePt t="58703" x="10269538" y="4943475"/>
          <p14:tracePt t="58712" x="10269538" y="4935538"/>
          <p14:tracePt t="58719" x="10269538" y="4927600"/>
          <p14:tracePt t="58728" x="10261600" y="4919663"/>
          <p14:tracePt t="59048" x="10253663" y="4919663"/>
          <p14:tracePt t="59065" x="10253663" y="4927600"/>
          <p14:tracePt t="59096" x="10253663" y="4935538"/>
          <p14:tracePt t="59105" x="10245725" y="4935538"/>
          <p14:tracePt t="59113" x="10245725" y="4943475"/>
          <p14:tracePt t="59121" x="10237788" y="4943475"/>
          <p14:tracePt t="59144" x="10237788" y="4951413"/>
          <p14:tracePt t="59152" x="10229850" y="4951413"/>
          <p14:tracePt t="59163" x="10229850" y="4959350"/>
          <p14:tracePt t="59168" x="10221913" y="4959350"/>
          <p14:tracePt t="59193" x="10213975" y="4959350"/>
          <p14:tracePt t="59200" x="10206038" y="4967288"/>
          <p14:tracePt t="59209" x="10198100" y="4976813"/>
          <p14:tracePt t="59217" x="10190163" y="4984750"/>
          <p14:tracePt t="59224" x="10182225" y="4992688"/>
          <p14:tracePt t="59233" x="10182225" y="5000625"/>
          <p14:tracePt t="59240" x="10174288" y="5000625"/>
          <p14:tracePt t="59321" x="10174288" y="5008563"/>
          <p14:tracePt t="59330" x="10166350" y="5008563"/>
          <p14:tracePt t="59385" x="10166350" y="5016500"/>
          <p14:tracePt t="59407" x="10158413" y="5016500"/>
          <p14:tracePt t="59423" x="10158413" y="5024438"/>
          <p14:tracePt t="59447" x="10150475" y="5024438"/>
          <p14:tracePt t="59463" x="10142538" y="5032375"/>
          <p14:tracePt t="59471" x="10134600" y="5032375"/>
          <p14:tracePt t="59479" x="10118725" y="5032375"/>
          <p14:tracePt t="59487" x="10102850" y="5040313"/>
          <p14:tracePt t="59495" x="10094913" y="5040313"/>
          <p14:tracePt t="59503" x="10079038" y="5040313"/>
          <p14:tracePt t="59512" x="10063163" y="5048250"/>
          <p14:tracePt t="59520" x="10039350" y="5048250"/>
          <p14:tracePt t="59532" x="10023475" y="5056188"/>
          <p14:tracePt t="59538" x="10007600" y="5056188"/>
          <p14:tracePt t="59548" x="9999663" y="5056188"/>
          <p14:tracePt t="59552" x="9991725" y="5056188"/>
          <p14:tracePt t="59561" x="9983788" y="5056188"/>
          <p14:tracePt t="59570" x="9975850" y="5056188"/>
          <p14:tracePt t="59576" x="9967913" y="5056188"/>
          <p14:tracePt t="59585" x="9959975" y="5056188"/>
          <p14:tracePt t="59592" x="9952038" y="5056188"/>
          <p14:tracePt t="59624" x="9944100" y="5056188"/>
          <p14:tracePt t="59649" x="9936163" y="5056188"/>
          <p14:tracePt t="59657" x="9926638" y="5048250"/>
          <p14:tracePt t="59665" x="9910763" y="5040313"/>
          <p14:tracePt t="59673" x="9902825" y="5032375"/>
          <p14:tracePt t="59684" x="9894888" y="5024438"/>
          <p14:tracePt t="59689" x="9886950" y="5016500"/>
          <p14:tracePt t="59696" x="9879013" y="5016500"/>
          <p14:tracePt t="59703" x="9871075" y="5000625"/>
          <p14:tracePt t="59712" x="9863138" y="5000625"/>
          <p14:tracePt t="59719" x="9847263" y="4992688"/>
          <p14:tracePt t="59727" x="9839325" y="4984750"/>
          <p14:tracePt t="59735" x="9831388" y="4984750"/>
          <p14:tracePt t="59743" x="9815513" y="4967288"/>
          <p14:tracePt t="59751" x="9807575" y="4967288"/>
          <p14:tracePt t="59759" x="9791700" y="4951413"/>
          <p14:tracePt t="59767" x="9775825" y="4943475"/>
          <p14:tracePt t="59775" x="9767888" y="4927600"/>
          <p14:tracePt t="59783" x="9744075" y="4919663"/>
          <p14:tracePt t="59791" x="9728200" y="4903788"/>
          <p14:tracePt t="59799" x="9720263" y="4895850"/>
          <p14:tracePt t="59807" x="9704388" y="4887913"/>
          <p14:tracePt t="59816" x="9688513" y="4879975"/>
          <p14:tracePt t="59823" x="9680575" y="4879975"/>
          <p14:tracePt t="59831" x="9672638" y="4872038"/>
          <p14:tracePt t="59848" x="9664700" y="4872038"/>
          <p14:tracePt t="59865" x="9656763" y="4872038"/>
          <p14:tracePt t="59872" x="9648825" y="4872038"/>
          <p14:tracePt t="59897" x="9640888" y="4872038"/>
          <p14:tracePt t="59904" x="9632950" y="4872038"/>
          <p14:tracePt t="59912" x="9625013" y="4872038"/>
          <p14:tracePt t="59920" x="9617075" y="4879975"/>
          <p14:tracePt t="59927" x="9609138" y="4887913"/>
          <p14:tracePt t="59936" x="9601200" y="4887913"/>
          <p14:tracePt t="59944" x="9593263" y="4895850"/>
          <p14:tracePt t="59952" x="9585325" y="4903788"/>
          <p14:tracePt t="59960" x="9567863" y="4911725"/>
          <p14:tracePt t="59967" x="9559925" y="4919663"/>
          <p14:tracePt t="59975" x="9551988" y="4927600"/>
          <p14:tracePt t="59983" x="9536113" y="4935538"/>
          <p14:tracePt t="59991" x="9528175" y="4935538"/>
          <p14:tracePt t="59999" x="9520238" y="4951413"/>
          <p14:tracePt t="60007" x="9512300" y="4959350"/>
          <p14:tracePt t="60015" x="9504363" y="4967288"/>
          <p14:tracePt t="60023" x="9496425" y="4976813"/>
          <p14:tracePt t="60031" x="9496425" y="4992688"/>
          <p14:tracePt t="60039" x="9488488" y="5000625"/>
          <p14:tracePt t="60047" x="9480550" y="5016500"/>
          <p14:tracePt t="60055" x="9480550" y="5032375"/>
          <p14:tracePt t="60064" x="9480550" y="5040313"/>
          <p14:tracePt t="60071" x="9480550" y="5056188"/>
          <p14:tracePt t="60080" x="9480550" y="5072063"/>
          <p14:tracePt t="60088" x="9480550" y="5095875"/>
          <p14:tracePt t="60097" x="9480550" y="5111750"/>
          <p14:tracePt t="60104" x="9480550" y="5127625"/>
          <p14:tracePt t="60112" x="9480550" y="5143500"/>
          <p14:tracePt t="60120" x="9480550" y="5167313"/>
          <p14:tracePt t="60128" x="9496425" y="5183188"/>
          <p14:tracePt t="60137" x="9496425" y="5207000"/>
          <p14:tracePt t="60144" x="9512300" y="5214938"/>
          <p14:tracePt t="60153" x="9512300" y="5230813"/>
          <p14:tracePt t="60160" x="9520238" y="5246688"/>
          <p14:tracePt t="60168" x="9528175" y="5254625"/>
          <p14:tracePt t="60176" x="9536113" y="5270500"/>
          <p14:tracePt t="60184" x="9536113" y="5286375"/>
          <p14:tracePt t="60192" x="9551988" y="5294313"/>
          <p14:tracePt t="60201" x="9551988" y="5302250"/>
          <p14:tracePt t="60208" x="9559925" y="5310188"/>
          <p14:tracePt t="60217" x="9567863" y="5319713"/>
          <p14:tracePt t="60224" x="9575800" y="5327650"/>
          <p14:tracePt t="60234" x="9585325" y="5327650"/>
          <p14:tracePt t="60240" x="9585325" y="5335588"/>
          <p14:tracePt t="60251" x="9593263" y="5335588"/>
          <p14:tracePt t="60256" x="9593263" y="5343525"/>
          <p14:tracePt t="60267" x="9601200" y="5343525"/>
          <p14:tracePt t="60281" x="9609138" y="5343525"/>
          <p14:tracePt t="60288" x="9617075" y="5343525"/>
          <p14:tracePt t="60296" x="9632950" y="5343525"/>
          <p14:tracePt t="60304" x="9640888" y="5343525"/>
          <p14:tracePt t="60312" x="9648825" y="5343525"/>
          <p14:tracePt t="60320" x="9664700" y="5343525"/>
          <p14:tracePt t="60328" x="9672638" y="5335588"/>
          <p14:tracePt t="60337" x="9688513" y="5327650"/>
          <p14:tracePt t="60344" x="9704388" y="5310188"/>
          <p14:tracePt t="60352" x="9720263" y="5294313"/>
          <p14:tracePt t="60360" x="9736138" y="5278438"/>
          <p14:tracePt t="60369" x="9759950" y="5246688"/>
          <p14:tracePt t="60376" x="9767888" y="5230813"/>
          <p14:tracePt t="60384" x="9791700" y="5199063"/>
          <p14:tracePt t="60391" x="9799638" y="5183188"/>
          <p14:tracePt t="60400" x="9815513" y="5167313"/>
          <p14:tracePt t="60407" x="9823450" y="5159375"/>
          <p14:tracePt t="60416" x="9839325" y="5135563"/>
          <p14:tracePt t="60423" x="9847263" y="5127625"/>
          <p14:tracePt t="60433" x="9855200" y="5119688"/>
          <p14:tracePt t="60439" x="9863138" y="5103813"/>
          <p14:tracePt t="60448" x="9863138" y="5095875"/>
          <p14:tracePt t="60455" x="9871075" y="5087938"/>
          <p14:tracePt t="60463" x="9871075" y="5080000"/>
          <p14:tracePt t="60472" x="9871075" y="5072063"/>
          <p14:tracePt t="60487" x="9871075" y="5064125"/>
          <p14:tracePt t="60495" x="9871075" y="5056188"/>
          <p14:tracePt t="60503" x="9871075" y="5048250"/>
          <p14:tracePt t="60511" x="9863138" y="5040313"/>
          <p14:tracePt t="60519" x="9855200" y="5032375"/>
          <p14:tracePt t="60527" x="9839325" y="5016500"/>
          <p14:tracePt t="60537" x="9831388" y="5016500"/>
          <p14:tracePt t="60544" x="9807575" y="5000625"/>
          <p14:tracePt t="60552" x="9783763" y="4992688"/>
          <p14:tracePt t="60560" x="9767888" y="4984750"/>
          <p14:tracePt t="60568" x="9736138" y="4967288"/>
          <p14:tracePt t="60576" x="9704388" y="4959350"/>
          <p14:tracePt t="60586" x="9672638" y="4943475"/>
          <p14:tracePt t="60592" x="9648825" y="4927600"/>
          <p14:tracePt t="60603" x="9609138" y="4919663"/>
          <p14:tracePt t="60608" x="9593263" y="4911725"/>
          <p14:tracePt t="60619" x="9559925" y="4911725"/>
          <p14:tracePt t="60625" x="9544050" y="4903788"/>
          <p14:tracePt t="60633" x="9528175" y="4895850"/>
          <p14:tracePt t="60641" x="9504363" y="4895850"/>
          <p14:tracePt t="60648" x="9496425" y="4895850"/>
          <p14:tracePt t="60656" x="9488488" y="4895850"/>
          <p14:tracePt t="60664" x="9480550" y="4895850"/>
          <p14:tracePt t="60752" x="9472613" y="4895850"/>
          <p14:tracePt t="60769" x="9472613" y="4903788"/>
          <p14:tracePt t="60777" x="9464675" y="4911725"/>
          <p14:tracePt t="60787" x="9464675" y="4919663"/>
          <p14:tracePt t="60793" x="9464675" y="4943475"/>
          <p14:tracePt t="60803" x="9456738" y="4959350"/>
          <p14:tracePt t="60808" x="9456738" y="4984750"/>
          <p14:tracePt t="60816" x="9456738" y="4992688"/>
          <p14:tracePt t="60824" x="9456738" y="5000625"/>
          <p14:tracePt t="60832" x="9456738" y="5016500"/>
          <p14:tracePt t="60839" x="9456738" y="5024438"/>
          <p14:tracePt t="60847" x="9456738" y="5040313"/>
          <p14:tracePt t="60855" x="9456738" y="5048250"/>
          <p14:tracePt t="60863" x="9456738" y="5072063"/>
          <p14:tracePt t="60871" x="9456738" y="5080000"/>
          <p14:tracePt t="60879" x="9456738" y="5095875"/>
          <p14:tracePt t="60887" x="9456738" y="5103813"/>
          <p14:tracePt t="60895" x="9456738" y="5119688"/>
          <p14:tracePt t="60903" x="9456738" y="5127625"/>
          <p14:tracePt t="60911" x="9456738" y="5143500"/>
          <p14:tracePt t="60919" x="9456738" y="5151438"/>
          <p14:tracePt t="60927" x="9464675" y="5167313"/>
          <p14:tracePt t="60935" x="9472613" y="5175250"/>
          <p14:tracePt t="60943" x="9472613" y="5183188"/>
          <p14:tracePt t="60951" x="9480550" y="5191125"/>
          <p14:tracePt t="60959" x="9488488" y="5207000"/>
          <p14:tracePt t="60969" x="9488488" y="5214938"/>
          <p14:tracePt t="60976" x="9496425" y="5222875"/>
          <p14:tracePt t="60984" x="9504363" y="5230813"/>
          <p14:tracePt t="60992" x="9504363" y="5246688"/>
          <p14:tracePt t="61000" x="9512300" y="5254625"/>
          <p14:tracePt t="61008" x="9520238" y="5262563"/>
          <p14:tracePt t="61017" x="9528175" y="5278438"/>
          <p14:tracePt t="61025" x="9536113" y="5278438"/>
          <p14:tracePt t="61032" x="9536113" y="5294313"/>
          <p14:tracePt t="61041" x="9544050" y="5294313"/>
          <p14:tracePt t="61047" x="9544050" y="5302250"/>
          <p14:tracePt t="61055" x="9551988" y="5302250"/>
          <p14:tracePt t="61063" x="9559925" y="5310188"/>
          <p14:tracePt t="61079" x="9567863" y="5319713"/>
          <p14:tracePt t="61087" x="9567863" y="5327650"/>
          <p14:tracePt t="61095" x="9575800" y="5327650"/>
          <p14:tracePt t="61111" x="9585325" y="5335588"/>
          <p14:tracePt t="61119" x="9593263" y="5335588"/>
          <p14:tracePt t="61127" x="9601200" y="5335588"/>
          <p14:tracePt t="61144" x="9617075" y="5335588"/>
          <p14:tracePt t="61161" x="9625013" y="5335588"/>
          <p14:tracePt t="61169" x="9640888" y="5335588"/>
          <p14:tracePt t="61177" x="9648825" y="5335588"/>
          <p14:tracePt t="61184" x="9656763" y="5335588"/>
          <p14:tracePt t="61193" x="9672638" y="5335588"/>
          <p14:tracePt t="61200" x="9680575" y="5335588"/>
          <p14:tracePt t="61209" x="9688513" y="5335588"/>
          <p14:tracePt t="61216" x="9704388" y="5327650"/>
          <p14:tracePt t="61225" x="9728200" y="5319713"/>
          <p14:tracePt t="61233" x="9744075" y="5310188"/>
          <p14:tracePt t="61241" x="9759950" y="5294313"/>
          <p14:tracePt t="61248" x="9767888" y="5286375"/>
          <p14:tracePt t="61257" x="9791700" y="5270500"/>
          <p14:tracePt t="61264" x="9799638" y="5254625"/>
          <p14:tracePt t="61274" x="9823450" y="5230813"/>
          <p14:tracePt t="61280" x="9839325" y="5222875"/>
          <p14:tracePt t="61290" x="9847263" y="5199063"/>
          <p14:tracePt t="61297" x="9863138" y="5183188"/>
          <p14:tracePt t="61307" x="9871075" y="5175250"/>
          <p14:tracePt t="61312" x="9879013" y="5159375"/>
          <p14:tracePt t="61322" x="9886950" y="5151438"/>
          <p14:tracePt t="61327" x="9902825" y="5135563"/>
          <p14:tracePt t="61338" x="9910763" y="5119688"/>
          <p14:tracePt t="61343" x="9910763" y="5111750"/>
          <p14:tracePt t="61352" x="9918700" y="5103813"/>
          <p14:tracePt t="61360" x="9926638" y="5095875"/>
          <p14:tracePt t="61368" x="9926638" y="5087938"/>
          <p14:tracePt t="61392" x="9926638" y="5080000"/>
          <p14:tracePt t="61408" x="9926638" y="5072063"/>
          <p14:tracePt t="61424" x="9926638" y="5064125"/>
          <p14:tracePt t="61432" x="9926638" y="5056188"/>
          <p14:tracePt t="61448" x="9926638" y="5048250"/>
          <p14:tracePt t="61455" x="9926638" y="5040313"/>
          <p14:tracePt t="61463" x="9918700" y="5040313"/>
          <p14:tracePt t="61473" x="9910763" y="5024438"/>
          <p14:tracePt t="61480" x="9902825" y="5008563"/>
          <p14:tracePt t="61489" x="9894888" y="5008563"/>
          <p14:tracePt t="61495" x="9886950" y="4992688"/>
          <p14:tracePt t="61511" x="9879013" y="4984750"/>
          <p14:tracePt t="61527" x="9871075" y="4984750"/>
          <p14:tracePt t="61536" x="9871075" y="4976813"/>
          <p14:tracePt t="61543" x="9863138" y="4976813"/>
          <p14:tracePt t="61551" x="9855200" y="4967288"/>
          <p14:tracePt t="61562" x="9847263" y="4967288"/>
          <p14:tracePt t="61568" x="9839325" y="4959350"/>
          <p14:tracePt t="61577" x="9823450" y="4951413"/>
          <p14:tracePt t="61584" x="9815513" y="4951413"/>
          <p14:tracePt t="61592" x="9799638" y="4935538"/>
          <p14:tracePt t="61600" x="9783763" y="4935538"/>
          <p14:tracePt t="61609" x="9759950" y="4927600"/>
          <p14:tracePt t="61616" x="9744075" y="4919663"/>
          <p14:tracePt t="61624" x="9728200" y="4919663"/>
          <p14:tracePt t="61632" x="9712325" y="4911725"/>
          <p14:tracePt t="61640" x="9688513" y="4911725"/>
          <p14:tracePt t="61648" x="9680575" y="4911725"/>
          <p14:tracePt t="61656" x="9664700" y="4911725"/>
          <p14:tracePt t="61663" x="9648825" y="4911725"/>
          <p14:tracePt t="61673" x="9640888" y="4911725"/>
          <p14:tracePt t="61680" x="9632950" y="4911725"/>
          <p14:tracePt t="61689" x="9625013" y="4911725"/>
          <p14:tracePt t="61704" x="9617075" y="4911725"/>
          <p14:tracePt t="61712" x="9609138" y="4911725"/>
          <p14:tracePt t="61736" x="9601200" y="4911725"/>
          <p14:tracePt t="61744" x="9601200" y="4919663"/>
          <p14:tracePt t="61751" x="9593263" y="4919663"/>
          <p14:tracePt t="61760" x="9593263" y="4927600"/>
          <p14:tracePt t="61768" x="9593263" y="4935538"/>
          <p14:tracePt t="61776" x="9585325" y="4943475"/>
          <p14:tracePt t="61784" x="9575800" y="4951413"/>
          <p14:tracePt t="61792" x="9575800" y="4967288"/>
          <p14:tracePt t="61799" x="9567863" y="4976813"/>
          <p14:tracePt t="61807" x="9567863" y="4992688"/>
          <p14:tracePt t="61815" x="9559925" y="5008563"/>
          <p14:tracePt t="61823" x="9559925" y="5024438"/>
          <p14:tracePt t="61831" x="9559925" y="5032375"/>
          <p14:tracePt t="61839" x="9559925" y="5040313"/>
          <p14:tracePt t="61847" x="9559925" y="5056188"/>
          <p14:tracePt t="61855" x="9559925" y="5064125"/>
          <p14:tracePt t="61863" x="9559925" y="5072063"/>
          <p14:tracePt t="61872" x="9559925" y="5080000"/>
          <p14:tracePt t="61890" x="9559925" y="5087938"/>
          <p14:tracePt t="61895" x="9559925" y="5095875"/>
          <p14:tracePt t="62257" x="9551988" y="5095875"/>
          <p14:tracePt t="62376" x="9551988" y="5087938"/>
          <p14:tracePt t="62385" x="9544050" y="5072063"/>
          <p14:tracePt t="62393" x="9544050" y="5056188"/>
          <p14:tracePt t="62400" x="9544050" y="5040313"/>
          <p14:tracePt t="62410" x="9544050" y="5024438"/>
          <p14:tracePt t="62416" x="9544050" y="5008563"/>
          <p14:tracePt t="62424" x="9544050" y="4992688"/>
          <p14:tracePt t="62432" x="9544050" y="4976813"/>
          <p14:tracePt t="62440" x="9544050" y="4967288"/>
          <p14:tracePt t="62448" x="9544050" y="4951413"/>
          <p14:tracePt t="62455" x="9544050" y="4943475"/>
          <p14:tracePt t="62464" x="9551988" y="4927600"/>
          <p14:tracePt t="62471" x="9559925" y="4911725"/>
          <p14:tracePt t="62480" x="9567863" y="4895850"/>
          <p14:tracePt t="62488" x="9575800" y="4879975"/>
          <p14:tracePt t="62496" x="9585325" y="4856163"/>
          <p14:tracePt t="62504" x="9601200" y="4832350"/>
          <p14:tracePt t="62512" x="9609138" y="4816475"/>
          <p14:tracePt t="62519" x="9617075" y="4808538"/>
          <p14:tracePt t="62527" x="9625013" y="4784725"/>
          <p14:tracePt t="62535" x="9625013" y="4776788"/>
          <p14:tracePt t="62543" x="9632950" y="4768850"/>
          <p14:tracePt t="62551" x="9648825" y="4752975"/>
          <p14:tracePt t="62567" x="9648825" y="4745038"/>
          <p14:tracePt t="62578" x="9656763" y="4745038"/>
          <p14:tracePt t="62584" x="9656763" y="4737100"/>
          <p14:tracePt t="62594" x="9664700" y="4729163"/>
          <p14:tracePt t="62608" x="9664700" y="4721225"/>
          <p14:tracePt t="62616" x="9672638" y="4721225"/>
          <p14:tracePt t="62624" x="9680575" y="4713288"/>
          <p14:tracePt t="62632" x="9680575" y="4705350"/>
          <p14:tracePt t="62640" x="9688513" y="4705350"/>
          <p14:tracePt t="62648" x="9696450" y="4697413"/>
          <p14:tracePt t="62656" x="9704388" y="4689475"/>
          <p14:tracePt t="62665" x="9712325" y="4681538"/>
          <p14:tracePt t="62672" x="9720263" y="4681538"/>
          <p14:tracePt t="62680" x="9728200" y="4673600"/>
          <p14:tracePt t="62688" x="9728200" y="4665663"/>
          <p14:tracePt t="62696" x="9744075" y="4649788"/>
          <p14:tracePt t="62712" x="9759950" y="4641850"/>
          <p14:tracePt t="62720" x="9767888" y="4616450"/>
          <p14:tracePt t="62729" x="9775825" y="4608513"/>
          <p14:tracePt t="62736" x="9783763" y="4600575"/>
          <p14:tracePt t="62745" x="9791700" y="4592638"/>
          <p14:tracePt t="62752" x="9807575" y="4584700"/>
          <p14:tracePt t="62762" x="9815513" y="4576763"/>
          <p14:tracePt t="62768" x="9823450" y="4568825"/>
          <p14:tracePt t="62779" x="9831388" y="4568825"/>
          <p14:tracePt t="62784" x="9831388" y="4560888"/>
          <p14:tracePt t="62792" x="9839325" y="4560888"/>
          <p14:tracePt t="62808" x="9847263" y="4552950"/>
          <p14:tracePt t="62816" x="9847263" y="4545013"/>
          <p14:tracePt t="62832" x="9855200" y="4545013"/>
          <p14:tracePt t="62848" x="9863138" y="4545013"/>
          <p14:tracePt t="62856" x="9863138" y="4537075"/>
          <p14:tracePt t="62872" x="9871075" y="4537075"/>
          <p14:tracePt t="62880" x="9879013" y="4537075"/>
          <p14:tracePt t="62900" x="9894888" y="4537075"/>
          <p14:tracePt t="62903" x="9894888" y="4529138"/>
          <p14:tracePt t="62911" x="9902825" y="4529138"/>
          <p14:tracePt t="62919" x="9910763" y="4529138"/>
          <p14:tracePt t="62928" x="9918700" y="4529138"/>
          <p14:tracePt t="63025" x="9910763" y="4537075"/>
          <p14:tracePt t="63033" x="9902825" y="4552950"/>
          <p14:tracePt t="63040" x="9894888" y="4560888"/>
          <p14:tracePt t="63049" x="9886950" y="4576763"/>
          <p14:tracePt t="63056" x="9871075" y="4584700"/>
          <p14:tracePt t="63063" x="9847263" y="4600575"/>
          <p14:tracePt t="63071" x="9831388" y="4624388"/>
          <p14:tracePt t="63080" x="9815513" y="4641850"/>
          <p14:tracePt t="63088" x="9783763" y="4665663"/>
          <p14:tracePt t="63097" x="9767888" y="4681538"/>
          <p14:tracePt t="63104" x="9752013" y="4689475"/>
          <p14:tracePt t="63113" x="9728200" y="4705350"/>
          <p14:tracePt t="63119" x="9712325" y="4721225"/>
          <p14:tracePt t="63128" x="9704388" y="4737100"/>
          <p14:tracePt t="63152" x="9696450" y="4745038"/>
          <p14:tracePt t="63160" x="9688513" y="4752975"/>
          <p14:tracePt t="63167" x="9680575" y="4760913"/>
          <p14:tracePt t="63176" x="9672638" y="4768850"/>
          <p14:tracePt t="63185" x="9672638" y="4784725"/>
          <p14:tracePt t="63192" x="9664700" y="4784725"/>
          <p14:tracePt t="63201" x="9664700" y="4792663"/>
          <p14:tracePt t="63207" x="9656763" y="4808538"/>
          <p14:tracePt t="63215" x="9648825" y="4816475"/>
          <p14:tracePt t="63223" x="9648825" y="4824413"/>
          <p14:tracePt t="63231" x="9648825" y="4840288"/>
          <p14:tracePt t="63239" x="9640888" y="4840288"/>
          <p14:tracePt t="63247" x="9640888" y="4848225"/>
          <p14:tracePt t="63255" x="9632950" y="4856163"/>
          <p14:tracePt t="63263" x="9632950" y="4864100"/>
          <p14:tracePt t="63271" x="9632950" y="4879975"/>
          <p14:tracePt t="63279" x="9625013" y="4887913"/>
          <p14:tracePt t="63287" x="9617075" y="4903788"/>
          <p14:tracePt t="63295" x="9617075" y="4911725"/>
          <p14:tracePt t="63303" x="9617075" y="4919663"/>
          <p14:tracePt t="63312" x="9617075" y="4927600"/>
          <p14:tracePt t="63319" x="9609138" y="4943475"/>
          <p14:tracePt t="63328" x="9609138" y="4951413"/>
          <p14:tracePt t="63336" x="9609138" y="4959350"/>
          <p14:tracePt t="63344" x="9609138" y="4967288"/>
          <p14:tracePt t="63352" x="9609138" y="4976813"/>
          <p14:tracePt t="63359" x="9601200" y="4984750"/>
          <p14:tracePt t="63368" x="9601200" y="4992688"/>
          <p14:tracePt t="63376" x="9601200" y="5000625"/>
          <p14:tracePt t="63392" x="9601200" y="5008563"/>
          <p14:tracePt t="63400" x="9601200" y="5024438"/>
          <p14:tracePt t="63415" x="9601200" y="5032375"/>
          <p14:tracePt t="63432" x="9601200" y="5040313"/>
          <p14:tracePt t="63584" x="9601200" y="5032375"/>
          <p14:tracePt t="63592" x="9609138" y="5016500"/>
          <p14:tracePt t="63600" x="9609138" y="5000625"/>
          <p14:tracePt t="63608" x="9617075" y="4976813"/>
          <p14:tracePt t="63618" x="9625013" y="4959350"/>
          <p14:tracePt t="63624" x="9632950" y="4943475"/>
          <p14:tracePt t="63632" x="9632950" y="4927600"/>
          <p14:tracePt t="63640" x="9648825" y="4911725"/>
          <p14:tracePt t="63649" x="9656763" y="4895850"/>
          <p14:tracePt t="63656" x="9672638" y="4887913"/>
          <p14:tracePt t="63665" x="9680575" y="4864100"/>
          <p14:tracePt t="63672" x="9696450" y="4856163"/>
          <p14:tracePt t="63680" x="9704388" y="4848225"/>
          <p14:tracePt t="63688" x="9712325" y="4832350"/>
          <p14:tracePt t="63696" x="9728200" y="4824413"/>
          <p14:tracePt t="63704" x="9736138" y="4808538"/>
          <p14:tracePt t="63712" x="9744075" y="4800600"/>
          <p14:tracePt t="63720" x="9752013" y="4792663"/>
          <p14:tracePt t="63728" x="9767888" y="4784725"/>
          <p14:tracePt t="63736" x="9775825" y="4776788"/>
          <p14:tracePt t="63743" x="9783763" y="4768850"/>
          <p14:tracePt t="63752" x="9783763" y="4760913"/>
          <p14:tracePt t="63760" x="9791700" y="4760913"/>
          <p14:tracePt t="63768" x="9799638" y="4752975"/>
          <p14:tracePt t="63783" x="9807575" y="4745038"/>
          <p14:tracePt t="63791" x="9807575" y="4737100"/>
          <p14:tracePt t="63799" x="9815513" y="4729163"/>
          <p14:tracePt t="63817" x="9815513" y="4721225"/>
          <p14:tracePt t="63824" x="9815513" y="4713288"/>
          <p14:tracePt t="63833" x="9823450" y="4697413"/>
          <p14:tracePt t="63840" x="9831388" y="4681538"/>
          <p14:tracePt t="63850" x="9839325" y="4673600"/>
          <p14:tracePt t="63856" x="9847263" y="4657725"/>
          <p14:tracePt t="63864" x="9855200" y="4657725"/>
          <p14:tracePt t="63872" x="9863138" y="4641850"/>
          <p14:tracePt t="63880" x="9871075" y="4633913"/>
          <p14:tracePt t="63902" x="9886950" y="4616450"/>
          <p14:tracePt t="63904" x="9886950" y="4608513"/>
          <p14:tracePt t="63911" x="9902825" y="4608513"/>
          <p14:tracePt t="63920" x="9902825" y="4592638"/>
          <p14:tracePt t="63927" x="9918700" y="4592638"/>
          <p14:tracePt t="63936" x="9918700" y="4584700"/>
          <p14:tracePt t="63943" x="9926638" y="4584700"/>
          <p14:tracePt t="63952" x="9944100" y="4576763"/>
          <p14:tracePt t="63960" x="9952038" y="4568825"/>
          <p14:tracePt t="63968" x="9967913" y="4560888"/>
          <p14:tracePt t="63976" x="9975850" y="4560888"/>
          <p14:tracePt t="63984" x="9983788" y="4552950"/>
          <p14:tracePt t="63991" x="9991725" y="4552950"/>
          <p14:tracePt t="64001" x="9999663" y="4552950"/>
          <p14:tracePt t="64008" x="10007600" y="4552950"/>
          <p14:tracePt t="64018" x="10015538" y="4552950"/>
          <p14:tracePt t="64024" x="10023475" y="4552950"/>
          <p14:tracePt t="64034" x="10031413" y="4552950"/>
          <p14:tracePt t="64040" x="10047288" y="4552950"/>
          <p14:tracePt t="64048" x="10055225" y="4552950"/>
          <p14:tracePt t="64056" x="10071100" y="4552950"/>
          <p14:tracePt t="64063" x="10086975" y="4552950"/>
          <p14:tracePt t="64071" x="10094913" y="4552950"/>
          <p14:tracePt t="64080" x="10102850" y="4552950"/>
          <p14:tracePt t="64088" x="10110788" y="4552950"/>
          <p14:tracePt t="64095" x="10126663" y="4552950"/>
          <p14:tracePt t="64104" x="10134600" y="4552950"/>
          <p14:tracePt t="64111" x="10142538" y="4560888"/>
          <p14:tracePt t="64120" x="10158413" y="4568825"/>
          <p14:tracePt t="64127" x="10166350" y="4576763"/>
          <p14:tracePt t="64136" x="10174288" y="4576763"/>
          <p14:tracePt t="64143" x="10198100" y="4592638"/>
          <p14:tracePt t="64152" x="10213975" y="4592638"/>
          <p14:tracePt t="64160" x="10229850" y="4608513"/>
          <p14:tracePt t="64169" x="10245725" y="4616450"/>
          <p14:tracePt t="64176" x="10269538" y="4624388"/>
          <p14:tracePt t="64185" x="10302875" y="4641850"/>
          <p14:tracePt t="64191" x="10326688" y="4649788"/>
          <p14:tracePt t="64202" x="10358438" y="4673600"/>
          <p14:tracePt t="64207" x="10374313" y="4681538"/>
          <p14:tracePt t="64218" x="10398125" y="4689475"/>
          <p14:tracePt t="64224" x="10406063" y="4705350"/>
          <p14:tracePt t="64232" x="10421938" y="4713288"/>
          <p14:tracePt t="64240" x="10429875" y="4713288"/>
          <p14:tracePt t="64248" x="10445750" y="4729163"/>
          <p14:tracePt t="64256" x="10453688" y="4737100"/>
          <p14:tracePt t="64264" x="10461625" y="4745038"/>
          <p14:tracePt t="64272" x="10477500" y="4760913"/>
          <p14:tracePt t="64280" x="10477500" y="4768850"/>
          <p14:tracePt t="64287" x="10493375" y="4792663"/>
          <p14:tracePt t="64295" x="10501313" y="4800600"/>
          <p14:tracePt t="64303" x="10509250" y="4816475"/>
          <p14:tracePt t="64311" x="10525125" y="4832350"/>
          <p14:tracePt t="64319" x="10533063" y="4848225"/>
          <p14:tracePt t="64327" x="10548938" y="4856163"/>
          <p14:tracePt t="64335" x="10564813" y="4879975"/>
          <p14:tracePt t="64343" x="10572750" y="4895850"/>
          <p14:tracePt t="64351" x="10588625" y="4911725"/>
          <p14:tracePt t="64359" x="10596563" y="4927600"/>
          <p14:tracePt t="64367" x="10612438" y="4943475"/>
          <p14:tracePt t="64375" x="10629900" y="4967288"/>
          <p14:tracePt t="64384" x="10645775" y="4984750"/>
          <p14:tracePt t="64391" x="10653713" y="4992688"/>
          <p14:tracePt t="64399" x="10661650" y="5008563"/>
          <p14:tracePt t="64408" x="10677525" y="5016500"/>
          <p14:tracePt t="64415" x="10693400" y="5016500"/>
          <p14:tracePt t="64424" x="10701338" y="5024438"/>
          <p14:tracePt t="64431" x="10717213" y="5024438"/>
          <p14:tracePt t="64448" x="10725150" y="5024438"/>
          <p14:tracePt t="64456" x="10733088" y="5024438"/>
          <p14:tracePt t="64463" x="10741025" y="5024438"/>
          <p14:tracePt t="64479" x="10748963" y="5024438"/>
          <p14:tracePt t="64488" x="10748963" y="5016500"/>
          <p14:tracePt t="64496" x="10756900" y="5000625"/>
          <p14:tracePt t="64504" x="10764838" y="4984750"/>
          <p14:tracePt t="64511" x="10764838" y="4967288"/>
          <p14:tracePt t="64519" x="10764838" y="4951413"/>
          <p14:tracePt t="64528" x="10764838" y="4935538"/>
          <p14:tracePt t="64537" x="10764838" y="4911725"/>
          <p14:tracePt t="64544" x="10764838" y="4895850"/>
          <p14:tracePt t="64552" x="10756900" y="4872038"/>
          <p14:tracePt t="64559" x="10748963" y="4856163"/>
          <p14:tracePt t="64568" x="10733088" y="4840288"/>
          <p14:tracePt t="64575" x="10717213" y="4808538"/>
          <p14:tracePt t="64583" x="10693400" y="4800600"/>
          <p14:tracePt t="64591" x="10669588" y="4784725"/>
          <p14:tracePt t="64599" x="10645775" y="4768850"/>
          <p14:tracePt t="64607" x="10612438" y="4752975"/>
          <p14:tracePt t="64615" x="10580688" y="4745038"/>
          <p14:tracePt t="64623" x="10548938" y="4729163"/>
          <p14:tracePt t="64631" x="10509250" y="4721225"/>
          <p14:tracePt t="64639" x="10477500" y="4713288"/>
          <p14:tracePt t="64648" x="10437813" y="4705350"/>
          <p14:tracePt t="64656" x="10398125" y="4697413"/>
          <p14:tracePt t="64664" x="10358438" y="4689475"/>
          <p14:tracePt t="64672" x="10326688" y="4689475"/>
          <p14:tracePt t="64680" x="10302875" y="4689475"/>
          <p14:tracePt t="64688" x="10279063" y="4689475"/>
          <p14:tracePt t="64696" x="10253663" y="4689475"/>
          <p14:tracePt t="64705" x="10237788" y="4689475"/>
          <p14:tracePt t="64712" x="10213975" y="4689475"/>
          <p14:tracePt t="64722" x="10198100" y="4697413"/>
          <p14:tracePt t="64728" x="10182225" y="4697413"/>
          <p14:tracePt t="64739" x="10166350" y="4705350"/>
          <p14:tracePt t="64744" x="10150475" y="4713288"/>
          <p14:tracePt t="64754" x="10142538" y="4721225"/>
          <p14:tracePt t="64760" x="10126663" y="4737100"/>
          <p14:tracePt t="64768" x="10110788" y="4752975"/>
          <p14:tracePt t="64776" x="10102850" y="4768850"/>
          <p14:tracePt t="64784" x="10094913" y="4784725"/>
          <p14:tracePt t="64792" x="10079038" y="4808538"/>
          <p14:tracePt t="64799" x="10071100" y="4840288"/>
          <p14:tracePt t="64809" x="10055225" y="4887913"/>
          <p14:tracePt t="64816" x="10039350" y="4919663"/>
          <p14:tracePt t="64825" x="10023475" y="4959350"/>
          <p14:tracePt t="64832" x="10007600" y="4992688"/>
          <p14:tracePt t="64840" x="9991725" y="5032375"/>
          <p14:tracePt t="64848" x="9991725" y="5056188"/>
          <p14:tracePt t="64856" x="9975850" y="5080000"/>
          <p14:tracePt t="64864" x="9967913" y="5103813"/>
          <p14:tracePt t="64872" x="9959975" y="5127625"/>
          <p14:tracePt t="64880" x="9952038" y="5151438"/>
          <p14:tracePt t="64887" x="9936163" y="5167313"/>
          <p14:tracePt t="64903" x="9918700" y="5191125"/>
          <p14:tracePt t="64911" x="9910763" y="5214938"/>
          <p14:tracePt t="64920" x="9886950" y="5222875"/>
          <p14:tracePt t="64927" x="9879013" y="5238750"/>
          <p14:tracePt t="64936" x="9871075" y="5246688"/>
          <p14:tracePt t="64943" x="9855200" y="5262563"/>
          <p14:tracePt t="64952" x="9847263" y="5262563"/>
          <p14:tracePt t="64960" x="9831388" y="5270500"/>
          <p14:tracePt t="64967" x="9823450" y="5278438"/>
          <p14:tracePt t="64976" x="9815513" y="5278438"/>
          <p14:tracePt t="64983" x="9807575" y="5278438"/>
          <p14:tracePt t="65049" x="9807575" y="5262563"/>
          <p14:tracePt t="65057" x="9807575" y="5246688"/>
          <p14:tracePt t="65064" x="9807575" y="5222875"/>
          <p14:tracePt t="65076" x="9807575" y="5191125"/>
          <p14:tracePt t="65080" x="9807575" y="5159375"/>
          <p14:tracePt t="65092" x="9807575" y="5127625"/>
          <p14:tracePt t="65097" x="9807575" y="5080000"/>
          <p14:tracePt t="65108" x="9807575" y="5056188"/>
          <p14:tracePt t="65112" x="9807575" y="5032375"/>
          <p14:tracePt t="65120" x="9807575" y="5000625"/>
          <p14:tracePt t="65128" x="9815513" y="4967288"/>
          <p14:tracePt t="65137" x="9839325" y="4927600"/>
          <p14:tracePt t="65145" x="9863138" y="4903788"/>
          <p14:tracePt t="65153" x="9879013" y="4872038"/>
          <p14:tracePt t="65162" x="9902825" y="4848225"/>
          <p14:tracePt t="65168" x="9926638" y="4824413"/>
          <p14:tracePt t="65177" x="9952038" y="4808538"/>
          <p14:tracePt t="65184" x="9975850" y="4784725"/>
          <p14:tracePt t="65192" x="9991725" y="4768850"/>
          <p14:tracePt t="65200" x="10015538" y="4752975"/>
          <p14:tracePt t="65209" x="10039350" y="4745038"/>
          <p14:tracePt t="65216" x="10055225" y="4729163"/>
          <p14:tracePt t="65226" x="10079038" y="4721225"/>
          <p14:tracePt t="65233" x="10110788" y="4705350"/>
          <p14:tracePt t="65242" x="10134600" y="4689475"/>
          <p14:tracePt t="65248" x="10158413" y="4681538"/>
          <p14:tracePt t="65259" x="10182225" y="4681538"/>
          <p14:tracePt t="65265" x="10213975" y="4673600"/>
          <p14:tracePt t="65276" x="10237788" y="4673600"/>
          <p14:tracePt t="65281" x="10261600" y="4665663"/>
          <p14:tracePt t="65292" x="10287000" y="4665663"/>
          <p14:tracePt t="65297" x="10310813" y="4665663"/>
          <p14:tracePt t="65305" x="10334625" y="4665663"/>
          <p14:tracePt t="65312" x="10350500" y="4665663"/>
          <p14:tracePt t="65321" x="10374313" y="4665663"/>
          <p14:tracePt t="65329" x="10398125" y="4665663"/>
          <p14:tracePt t="65336" x="10414000" y="4665663"/>
          <p14:tracePt t="65344" x="10437813" y="4673600"/>
          <p14:tracePt t="65351" x="10461625" y="4681538"/>
          <p14:tracePt t="65360" x="10477500" y="4689475"/>
          <p14:tracePt t="65367" x="10509250" y="4705350"/>
          <p14:tracePt t="65375" x="10533063" y="4705350"/>
          <p14:tracePt t="65383" x="10548938" y="4721225"/>
          <p14:tracePt t="65391" x="10572750" y="4729163"/>
          <p14:tracePt t="65399" x="10596563" y="4745038"/>
          <p14:tracePt t="65407" x="10629900" y="4768850"/>
          <p14:tracePt t="65415" x="10653713" y="4776788"/>
          <p14:tracePt t="65423" x="10669588" y="4792663"/>
          <p14:tracePt t="65431" x="10693400" y="4800600"/>
          <p14:tracePt t="65439" x="10701338" y="4816475"/>
          <p14:tracePt t="65447" x="10717213" y="4832350"/>
          <p14:tracePt t="65460" x="10741025" y="4840288"/>
          <p14:tracePt t="65465" x="10756900" y="4856163"/>
          <p14:tracePt t="65477" x="10772775" y="4872038"/>
          <p14:tracePt t="65482" x="10796588" y="4887913"/>
          <p14:tracePt t="65489" x="10820400" y="4903788"/>
          <p14:tracePt t="65497" x="10828338" y="4927600"/>
          <p14:tracePt t="65505" x="10844213" y="4935538"/>
          <p14:tracePt t="65512" x="10860088" y="4943475"/>
          <p14:tracePt t="65519" x="10875963" y="4967288"/>
          <p14:tracePt t="65528" x="10891838" y="4976813"/>
          <p14:tracePt t="65536" x="10915650" y="4992688"/>
          <p14:tracePt t="65544" x="10923588" y="5000625"/>
          <p14:tracePt t="65551" x="10939463" y="5016500"/>
          <p14:tracePt t="65560" x="10947400" y="5016500"/>
          <p14:tracePt t="65567" x="10947400" y="5024438"/>
          <p14:tracePt t="65576" x="10955338" y="5024438"/>
          <p14:tracePt t="65583" x="10963275" y="5032375"/>
          <p14:tracePt t="65697" x="10955338" y="5016500"/>
          <p14:tracePt t="65704" x="10955338" y="5000625"/>
          <p14:tracePt t="65713" x="10931525" y="4959350"/>
          <p14:tracePt t="65720" x="10907713" y="4935538"/>
          <p14:tracePt t="65728" x="10883900" y="4895850"/>
          <p14:tracePt t="65736" x="10852150" y="4864100"/>
          <p14:tracePt t="65744" x="10812463" y="4832350"/>
          <p14:tracePt t="65752" x="10788650" y="4808538"/>
          <p14:tracePt t="65760" x="10748963" y="4776788"/>
          <p14:tracePt t="65767" x="10725150" y="4768850"/>
          <p14:tracePt t="65777" x="10693400" y="4752975"/>
          <p14:tracePt t="65784" x="10661650" y="4729163"/>
          <p14:tracePt t="65793" x="10629900" y="4713288"/>
          <p14:tracePt t="65799" x="10604500" y="4713288"/>
          <p14:tracePt t="65809" x="10580688" y="4705350"/>
          <p14:tracePt t="65816" x="10564813" y="4697413"/>
          <p14:tracePt t="65826" x="10548938" y="4697413"/>
          <p14:tracePt t="65832" x="10525125" y="4689475"/>
          <p14:tracePt t="65840" x="10509250" y="4689475"/>
          <p14:tracePt t="65847" x="10485438" y="4689475"/>
          <p14:tracePt t="65855" x="10461625" y="4689475"/>
          <p14:tracePt t="65864" x="10445750" y="4689475"/>
          <p14:tracePt t="65872" x="10421938" y="4689475"/>
          <p14:tracePt t="65880" x="10398125" y="4689475"/>
          <p14:tracePt t="65897" x="10358438" y="4697413"/>
          <p14:tracePt t="65904" x="10334625" y="4713288"/>
          <p14:tracePt t="65912" x="10310813" y="4713288"/>
          <p14:tracePt t="65920" x="10287000" y="4721225"/>
          <p14:tracePt t="65928" x="10261600" y="4729163"/>
          <p14:tracePt t="65936" x="10253663" y="4737100"/>
          <p14:tracePt t="65944" x="10237788" y="4745038"/>
          <p14:tracePt t="65952" x="10221913" y="4752975"/>
          <p14:tracePt t="65961" x="10213975" y="4752975"/>
          <p14:tracePt t="65968" x="10213975" y="4760913"/>
          <p14:tracePt t="65977" x="10206038" y="4760913"/>
          <p14:tracePt t="65984" x="10198100" y="4760913"/>
          <p14:tracePt t="66120" x="10190163" y="4760913"/>
          <p14:tracePt t="66136" x="10174288" y="4760913"/>
          <p14:tracePt t="66145" x="10158413" y="4760913"/>
          <p14:tracePt t="66153" x="10142538" y="4752975"/>
          <p14:tracePt t="66163" x="10126663" y="4745038"/>
          <p14:tracePt t="66168" x="10118725" y="4737100"/>
          <p14:tracePt t="66180" x="10094913" y="4737100"/>
          <p14:tracePt t="66186" x="10071100" y="4729163"/>
          <p14:tracePt t="66196" x="10047288" y="4729163"/>
          <p14:tracePt t="66200" x="10031413" y="4721225"/>
          <p14:tracePt t="66209" x="10015538" y="4713288"/>
          <p14:tracePt t="66217" x="9991725" y="4713288"/>
          <p14:tracePt t="66225" x="9975850" y="4713288"/>
          <p14:tracePt t="66233" x="9959975" y="4705350"/>
          <p14:tracePt t="66240" x="9936163" y="4697413"/>
          <p14:tracePt t="66250" x="9918700" y="4689475"/>
          <p14:tracePt t="66256" x="9910763" y="4681538"/>
          <p14:tracePt t="66265" x="9894888" y="4673600"/>
          <p14:tracePt t="66273" x="9886950" y="4673600"/>
          <p14:tracePt t="66281" x="9879013" y="4657725"/>
          <p14:tracePt t="66288" x="9863138" y="4657725"/>
          <p14:tracePt t="66296" x="9855200" y="4649788"/>
          <p14:tracePt t="66304" x="9847263" y="4641850"/>
          <p14:tracePt t="66378" x="9839325" y="4641850"/>
          <p14:tracePt t="66401" x="9831388" y="4641850"/>
          <p14:tracePt t="66423" x="9823450" y="4641850"/>
          <p14:tracePt t="66809" x="9815513" y="4641850"/>
          <p14:tracePt t="66824" x="9807575" y="4641850"/>
          <p14:tracePt t="66873" x="9799638" y="4641850"/>
          <p14:tracePt t="67665" x="9791700" y="4641850"/>
          <p14:tracePt t="67672" x="9783763" y="4641850"/>
          <p14:tracePt t="67680" x="9759950" y="4641850"/>
          <p14:tracePt t="67689" x="9728200" y="4641850"/>
          <p14:tracePt t="67696" x="9712325" y="4641850"/>
          <p14:tracePt t="67705" x="9696450" y="4641850"/>
          <p14:tracePt t="67712" x="9688513" y="4633913"/>
          <p14:tracePt t="67721" x="9680575" y="4624388"/>
          <p14:tracePt t="67728" x="9656763" y="4624388"/>
          <p14:tracePt t="67739" x="9640888" y="4608513"/>
          <p14:tracePt t="67744" x="9625013" y="4600575"/>
          <p14:tracePt t="67754" x="9593263" y="4584700"/>
          <p14:tracePt t="67760" x="9559925" y="4568825"/>
          <p14:tracePt t="67772" x="9520238" y="4552950"/>
          <p14:tracePt t="67778" x="9480550" y="4537075"/>
          <p14:tracePt t="67788" x="9424988" y="4513263"/>
          <p14:tracePt t="67792" x="9369425" y="4473575"/>
          <p14:tracePt t="67802" x="9297988" y="4433888"/>
          <p14:tracePt t="67808" x="9209088" y="4378325"/>
          <p14:tracePt t="67816" x="9105900" y="4322763"/>
          <p14:tracePt t="67823" x="8978900" y="4233863"/>
          <p14:tracePt t="67831" x="8818563" y="4130675"/>
          <p14:tracePt t="67839" x="8667750" y="4027488"/>
          <p14:tracePt t="67847" x="8499475" y="3914775"/>
          <p14:tracePt t="67855" x="8324850" y="3819525"/>
          <p14:tracePt t="67863" x="8205788" y="3756025"/>
          <p14:tracePt t="67871" x="8116888" y="3716338"/>
          <p14:tracePt t="67879" x="8061325" y="3692525"/>
          <p14:tracePt t="67887" x="8029575" y="3676650"/>
          <p14:tracePt t="67901" x="8013700" y="3668713"/>
          <p14:tracePt t="67903" x="8005763" y="3660775"/>
          <p14:tracePt t="67911" x="7997825" y="3660775"/>
          <p14:tracePt t="67919" x="7981950" y="3660775"/>
          <p14:tracePt t="67927" x="7958138" y="3660775"/>
          <p14:tracePt t="67935" x="7942263" y="3660775"/>
          <p14:tracePt t="67943" x="7934325" y="3660775"/>
          <p14:tracePt t="67951" x="7926388" y="3660775"/>
          <p14:tracePt t="67959" x="7918450" y="3660775"/>
          <p14:tracePt t="68370" x="7926388" y="3660775"/>
          <p14:tracePt t="68377" x="7950200" y="3660775"/>
          <p14:tracePt t="68385" x="7981950" y="3660775"/>
          <p14:tracePt t="68393" x="8005763" y="3660775"/>
          <p14:tracePt t="68399" x="8029575" y="3660775"/>
          <p14:tracePt t="68407" x="8037513" y="3660775"/>
          <p14:tracePt t="68415" x="8053388" y="3660775"/>
          <p14:tracePt t="68423" x="8061325" y="3660775"/>
          <p14:tracePt t="68431" x="8069263" y="3660775"/>
          <p14:tracePt t="68439" x="8085138" y="3660775"/>
          <p14:tracePt t="68447" x="8093075" y="3660775"/>
          <p14:tracePt t="68463" x="8108950" y="3660775"/>
          <p14:tracePt t="68479" x="8116888" y="3652838"/>
          <p14:tracePt t="68495" x="8124825" y="3652838"/>
          <p14:tracePt t="68527" x="8132763" y="3652838"/>
          <p14:tracePt t="68536" x="8140700" y="3652838"/>
          <p14:tracePt t="68553" x="8148638" y="3652838"/>
          <p14:tracePt t="68561" x="8156575" y="3652838"/>
          <p14:tracePt t="68569" x="8164513" y="3652838"/>
          <p14:tracePt t="68576" x="8172450" y="3652838"/>
          <p14:tracePt t="68583" x="8180388" y="3652838"/>
          <p14:tracePt t="68592" x="8189913" y="3660775"/>
          <p14:tracePt t="68607" x="8189913" y="3668713"/>
          <p14:tracePt t="69426" x="8197850" y="3668713"/>
          <p14:tracePt t="69441" x="8205788" y="3676650"/>
          <p14:tracePt t="69449" x="8221663" y="3684588"/>
          <p14:tracePt t="69457" x="8237538" y="3692525"/>
          <p14:tracePt t="69464" x="8261350" y="3700463"/>
          <p14:tracePt t="69472" x="8277225" y="3708400"/>
          <p14:tracePt t="69479" x="8285163" y="3716338"/>
          <p14:tracePt t="69487" x="8301038" y="3724275"/>
          <p14:tracePt t="69495" x="8308975" y="3732213"/>
          <p14:tracePt t="69503" x="8316913" y="3740150"/>
          <p14:tracePt t="69519" x="8324850" y="3740150"/>
          <p14:tracePt t="69527" x="8324850" y="3748088"/>
          <p14:tracePt t="69535" x="8332788" y="3748088"/>
          <p14:tracePt t="69544" x="8340725" y="3748088"/>
          <p14:tracePt t="69551" x="8348663" y="3748088"/>
          <p14:tracePt t="69559" x="8356600" y="3748088"/>
          <p14:tracePt t="69567" x="8364538" y="3748088"/>
          <p14:tracePt t="69576" x="8372475" y="3748088"/>
          <p14:tracePt t="69583" x="8380413" y="3748088"/>
          <p14:tracePt t="69592" x="8388350" y="3748088"/>
          <p14:tracePt t="69599" x="8404225" y="3740150"/>
          <p14:tracePt t="69609" x="8412163" y="3740150"/>
          <p14:tracePt t="69615" x="8428038" y="3724275"/>
          <p14:tracePt t="69623" x="8428038" y="3716338"/>
          <p14:tracePt t="69631" x="8443913" y="3700463"/>
          <p14:tracePt t="69639" x="8443913" y="3692525"/>
          <p14:tracePt t="69647" x="8443913" y="3684588"/>
          <p14:tracePt t="69655" x="8443913" y="3668713"/>
          <p14:tracePt t="69663" x="8443913" y="3660775"/>
          <p14:tracePt t="69671" x="8443913" y="3652838"/>
          <p14:tracePt t="69680" x="8443913" y="3644900"/>
          <p14:tracePt t="69687" x="8443913" y="3629025"/>
          <p14:tracePt t="69695" x="8443913" y="3621088"/>
          <p14:tracePt t="69703" x="8443913" y="3613150"/>
          <p14:tracePt t="69719" x="8443913" y="3605213"/>
          <p14:tracePt t="69735" x="8443913" y="3595688"/>
          <p14:tracePt t="69752" x="8451850" y="3587750"/>
          <p14:tracePt t="69761" x="8451850" y="3579813"/>
          <p14:tracePt t="69778" x="8451850" y="3571875"/>
          <p14:tracePt t="69921" x="8451850" y="3587750"/>
          <p14:tracePt t="69936" x="8451850" y="3595688"/>
          <p14:tracePt t="69946" x="8451850" y="3613150"/>
          <p14:tracePt t="69963" x="8451850" y="3621088"/>
          <p14:tracePt t="69970" x="8451850" y="3629025"/>
          <p14:tracePt t="70313" x="8443913" y="3629025"/>
          <p14:tracePt t="70332" x="8435975" y="3629025"/>
          <p14:tracePt t="70338" x="8428038" y="3629025"/>
          <p14:tracePt t="70352" x="8420100" y="3629025"/>
          <p14:tracePt t="70369" x="8404225" y="3629025"/>
          <p14:tracePt t="70376" x="8388350" y="3621088"/>
          <p14:tracePt t="70386" x="8372475" y="3613150"/>
          <p14:tracePt t="70392" x="8356600" y="3613150"/>
          <p14:tracePt t="70400" x="8340725" y="3613150"/>
          <p14:tracePt t="70407" x="8316913" y="3613150"/>
          <p14:tracePt t="70415" x="8293100" y="3605213"/>
          <p14:tracePt t="70423" x="8269288" y="3605213"/>
          <p14:tracePt t="70432" x="8253413" y="3605213"/>
          <p14:tracePt t="70439" x="8229600" y="3605213"/>
          <p14:tracePt t="70448" x="8205788" y="3605213"/>
          <p14:tracePt t="70455" x="8189913" y="3605213"/>
          <p14:tracePt t="70464" x="8172450" y="3605213"/>
          <p14:tracePt t="70471" x="8156575" y="3605213"/>
          <p14:tracePt t="70480" x="8148638" y="3605213"/>
          <p14:tracePt t="70488" x="8140700" y="3605213"/>
          <p14:tracePt t="70498" x="8132763" y="3605213"/>
          <p14:tracePt t="70503" x="8124825" y="3605213"/>
          <p14:tracePt t="70512" x="8124825" y="3613150"/>
          <p14:tracePt t="70519" x="8116888" y="3613150"/>
          <p14:tracePt t="70535" x="8108950" y="3621088"/>
          <p14:tracePt t="70551" x="8108950" y="3629025"/>
          <p14:tracePt t="70559" x="8101013" y="3636963"/>
          <p14:tracePt t="70568" x="8093075" y="3652838"/>
          <p14:tracePt t="70575" x="8093075" y="3660775"/>
          <p14:tracePt t="70584" x="8085138" y="3676650"/>
          <p14:tracePt t="70591" x="8085138" y="3692525"/>
          <p14:tracePt t="70600" x="8077200" y="3708400"/>
          <p14:tracePt t="70607" x="8069263" y="3724275"/>
          <p14:tracePt t="70615" x="8069263" y="3732213"/>
          <p14:tracePt t="70623" x="8069263" y="3748088"/>
          <p14:tracePt t="70632" x="8069263" y="3763963"/>
          <p14:tracePt t="70639" x="8061325" y="3779838"/>
          <p14:tracePt t="70649" x="8061325" y="3795713"/>
          <p14:tracePt t="70656" x="8053388" y="3811588"/>
          <p14:tracePt t="70665" x="8053388" y="3819525"/>
          <p14:tracePt t="70672" x="8053388" y="3835400"/>
          <p14:tracePt t="70680" x="8053388" y="3843338"/>
          <p14:tracePt t="70687" x="8053388" y="3851275"/>
          <p14:tracePt t="70695" x="8053388" y="3867150"/>
          <p14:tracePt t="70703" x="8053388" y="3890963"/>
          <p14:tracePt t="70711" x="8053388" y="3914775"/>
          <p14:tracePt t="70719" x="8061325" y="3930650"/>
          <p14:tracePt t="70727" x="8069263" y="3956050"/>
          <p14:tracePt t="70735" x="8093075" y="3987800"/>
          <p14:tracePt t="70743" x="8101013" y="4003675"/>
          <p14:tracePt t="70751" x="8124825" y="4027488"/>
          <p14:tracePt t="70759" x="8132763" y="4043363"/>
          <p14:tracePt t="70767" x="8156575" y="4051300"/>
          <p14:tracePt t="70775" x="8172450" y="4067175"/>
          <p14:tracePt t="70783" x="8180388" y="4083050"/>
          <p14:tracePt t="70791" x="8213725" y="4098925"/>
          <p14:tracePt t="70799" x="8221663" y="4106863"/>
          <p14:tracePt t="70807" x="8237538" y="4122738"/>
          <p14:tracePt t="70815" x="8253413" y="4130675"/>
          <p14:tracePt t="70823" x="8277225" y="4146550"/>
          <p14:tracePt t="70831" x="8285163" y="4154488"/>
          <p14:tracePt t="70839" x="8301038" y="4162425"/>
          <p14:tracePt t="70847" x="8324850" y="4170363"/>
          <p14:tracePt t="70855" x="8340725" y="4186238"/>
          <p14:tracePt t="70864" x="8364538" y="4186238"/>
          <p14:tracePt t="70871" x="8380413" y="4202113"/>
          <p14:tracePt t="70879" x="8396288" y="4210050"/>
          <p14:tracePt t="70897" x="8459788" y="4217988"/>
          <p14:tracePt t="70903" x="8483600" y="4217988"/>
          <p14:tracePt t="70911" x="8507413" y="4217988"/>
          <p14:tracePt t="70920" x="8531225" y="4217988"/>
          <p14:tracePt t="70927" x="8556625" y="4217988"/>
          <p14:tracePt t="70936" x="8564563" y="4210050"/>
          <p14:tracePt t="70944" x="8572500" y="4202113"/>
          <p14:tracePt t="70959" x="8580438" y="4194175"/>
          <p14:tracePt t="70967" x="8588375" y="4186238"/>
          <p14:tracePt t="70975" x="8588375" y="4162425"/>
          <p14:tracePt t="70984" x="8596313" y="4138613"/>
          <p14:tracePt t="70991" x="8604250" y="4114800"/>
          <p14:tracePt t="71000" x="8604250" y="4083050"/>
          <p14:tracePt t="71008" x="8604250" y="4043363"/>
          <p14:tracePt t="71018" x="8604250" y="4019550"/>
          <p14:tracePt t="71023" x="8604250" y="3987800"/>
          <p14:tracePt t="71035" x="8596313" y="3963988"/>
          <p14:tracePt t="71039" x="8588375" y="3938588"/>
          <p14:tracePt t="71050" x="8580438" y="3914775"/>
          <p14:tracePt t="71055" x="8564563" y="3898900"/>
          <p14:tracePt t="71064" x="8548688" y="3867150"/>
          <p14:tracePt t="71071" x="8531225" y="3851275"/>
          <p14:tracePt t="71079" x="8515350" y="3835400"/>
          <p14:tracePt t="71089" x="8499475" y="3819525"/>
          <p14:tracePt t="71095" x="8483600" y="3811588"/>
          <p14:tracePt t="71104" x="8459788" y="3803650"/>
          <p14:tracePt t="71111" x="8443913" y="3795713"/>
          <p14:tracePt t="71120" x="8428038" y="3795713"/>
          <p14:tracePt t="71127" x="8420100" y="3787775"/>
          <p14:tracePt t="71136" x="8396288" y="3787775"/>
          <p14:tracePt t="71144" x="8380413" y="3779838"/>
          <p14:tracePt t="71151" x="8372475" y="3779838"/>
          <p14:tracePt t="71159" x="8356600" y="3779838"/>
          <p14:tracePt t="71168" x="8332788" y="3771900"/>
          <p14:tracePt t="71175" x="8324850" y="3771900"/>
          <p14:tracePt t="71185" x="8301038" y="3771900"/>
          <p14:tracePt t="71191" x="8293100" y="3771900"/>
          <p14:tracePt t="71201" x="8277225" y="3771900"/>
          <p14:tracePt t="71207" x="8269288" y="3771900"/>
          <p14:tracePt t="71218" x="8261350" y="3771900"/>
          <p14:tracePt t="71232" x="8245475" y="3771900"/>
          <p14:tracePt t="71239" x="8245475" y="3763963"/>
          <p14:tracePt t="71247" x="8237538" y="3763963"/>
          <p14:tracePt t="71328" x="8245475" y="3763963"/>
          <p14:tracePt t="71337" x="8245475" y="3756025"/>
          <p14:tracePt t="71345" x="8261350" y="3756025"/>
          <p14:tracePt t="71361" x="8269288" y="3756025"/>
          <p14:tracePt t="71372" x="8285163" y="3756025"/>
          <p14:tracePt t="71376" x="8308975" y="3756025"/>
          <p14:tracePt t="71388" x="8324850" y="3756025"/>
          <p14:tracePt t="71392" x="8348663" y="3771900"/>
          <p14:tracePt t="71401" x="8372475" y="3787775"/>
          <p14:tracePt t="71407" x="8396288" y="3795713"/>
          <p14:tracePt t="71415" x="8420100" y="3811588"/>
          <p14:tracePt t="71423" x="8428038" y="3827463"/>
          <p14:tracePt t="71431" x="8443913" y="3843338"/>
          <p14:tracePt t="71439" x="8451850" y="3859213"/>
          <p14:tracePt t="71447" x="8459788" y="3883025"/>
          <p14:tracePt t="71455" x="8467725" y="3906838"/>
          <p14:tracePt t="71463" x="8467725" y="3930650"/>
          <p14:tracePt t="71471" x="8467725" y="3948113"/>
          <p14:tracePt t="71479" x="8467725" y="3963988"/>
          <p14:tracePt t="71487" x="8467725" y="3979863"/>
          <p14:tracePt t="71495" x="8459788" y="3995738"/>
          <p14:tracePt t="71511" x="8451850" y="4003675"/>
          <p14:tracePt t="71519" x="8451850" y="4011613"/>
          <p14:tracePt t="71527" x="8443913" y="4011613"/>
          <p14:tracePt t="71664" x="8443913" y="4019550"/>
          <p14:tracePt t="71922" x="8443913" y="4011613"/>
          <p14:tracePt t="71928" x="8435975" y="4003675"/>
          <p14:tracePt t="71939" x="8428038" y="3979863"/>
          <p14:tracePt t="71945" x="8412163" y="3948113"/>
          <p14:tracePt t="71953" x="8388350" y="3906838"/>
          <p14:tracePt t="71961" x="8364538" y="3835400"/>
          <p14:tracePt t="71967" x="8340725" y="3763963"/>
          <p14:tracePt t="71975" x="8308975" y="3692525"/>
          <p14:tracePt t="71983" x="8277225" y="3629025"/>
          <p14:tracePt t="71992" x="8253413" y="3571875"/>
          <p14:tracePt t="71999" x="8229600" y="3524250"/>
          <p14:tracePt t="72008" x="8221663" y="3484563"/>
          <p14:tracePt t="72015" x="8213725" y="3444875"/>
          <p14:tracePt t="72023" x="8197850" y="3405188"/>
          <p14:tracePt t="72032" x="8197850" y="3381375"/>
          <p14:tracePt t="72040" x="8189913" y="3365500"/>
          <p14:tracePt t="72048" x="8180388" y="3349625"/>
          <p14:tracePt t="72056" x="8180388" y="3333750"/>
          <p14:tracePt t="72063" x="8180388" y="3317875"/>
          <p14:tracePt t="72080" x="8180388" y="3309938"/>
          <p14:tracePt t="72176" x="8180388" y="3302000"/>
          <p14:tracePt t="72200" x="8172450" y="3294063"/>
          <p14:tracePt t="72209" x="8164513" y="3286125"/>
          <p14:tracePt t="72216" x="8156575" y="3278188"/>
          <p14:tracePt t="72226" x="8140700" y="3270250"/>
          <p14:tracePt t="72232" x="8124825" y="3262313"/>
          <p14:tracePt t="72242" x="8116888" y="3252788"/>
          <p14:tracePt t="72248" x="8093075" y="3244850"/>
          <p14:tracePt t="72259" x="8085138" y="3244850"/>
          <p14:tracePt t="72264" x="8069263" y="3244850"/>
          <p14:tracePt t="72276" x="8061325" y="3244850"/>
          <p14:tracePt t="72280" x="8037513" y="3244850"/>
          <p14:tracePt t="72292" x="8029575" y="3244850"/>
          <p14:tracePt t="72296" x="8013700" y="3244850"/>
          <p14:tracePt t="72309" x="7997825" y="3252788"/>
          <p14:tracePt t="72312" x="7974013" y="3262313"/>
          <p14:tracePt t="72322" x="7950200" y="3270250"/>
          <p14:tracePt t="72329" x="7934325" y="3286125"/>
          <p14:tracePt t="72337" x="7918450" y="3294063"/>
          <p14:tracePt t="72352" x="7910513" y="3294063"/>
          <p14:tracePt t="72360" x="7910513" y="3286125"/>
          <p14:tracePt t="72368" x="7902575" y="3286125"/>
          <p14:tracePt t="72376" x="7894638" y="3302000"/>
          <p14:tracePt t="72383" x="7886700" y="3309938"/>
          <p14:tracePt t="72392" x="7878763" y="3317875"/>
          <p14:tracePt t="72399" x="7862888" y="3333750"/>
          <p14:tracePt t="72407" x="7854950" y="3341688"/>
          <p14:tracePt t="72415" x="7854950" y="3349625"/>
          <p14:tracePt t="72424" x="7839075" y="3365500"/>
          <p14:tracePt t="72431" x="7839075" y="3389313"/>
          <p14:tracePt t="72441" x="7829550" y="3397250"/>
          <p14:tracePt t="72448" x="7821613" y="3413125"/>
          <p14:tracePt t="72457" x="7813675" y="3429000"/>
          <p14:tracePt t="72463" x="7813675" y="3452813"/>
          <p14:tracePt t="72474" x="7805738" y="3468688"/>
          <p14:tracePt t="72480" x="7797800" y="3484563"/>
          <p14:tracePt t="72488" x="7797800" y="3500438"/>
          <p14:tracePt t="72495" x="7789863" y="3516313"/>
          <p14:tracePt t="72504" x="7789863" y="3540125"/>
          <p14:tracePt t="72511" x="7789863" y="3556000"/>
          <p14:tracePt t="72520" x="7789863" y="3563938"/>
          <p14:tracePt t="72527" x="7789863" y="3579813"/>
          <p14:tracePt t="72535" x="7789863" y="3587750"/>
          <p14:tracePt t="72544" x="7789863" y="3613150"/>
          <p14:tracePt t="72551" x="7789863" y="3621088"/>
          <p14:tracePt t="72560" x="7789863" y="3636963"/>
          <p14:tracePt t="72567" x="7789863" y="3652838"/>
          <p14:tracePt t="72576" x="7789863" y="3668713"/>
          <p14:tracePt t="72583" x="7797800" y="3692525"/>
          <p14:tracePt t="72591" x="7805738" y="3708400"/>
          <p14:tracePt t="72599" x="7805738" y="3724275"/>
          <p14:tracePt t="72608" x="7805738" y="3740150"/>
          <p14:tracePt t="72615" x="7813675" y="3756025"/>
          <p14:tracePt t="72624" x="7821613" y="3771900"/>
          <p14:tracePt t="72632" x="7829550" y="3795713"/>
          <p14:tracePt t="72642" x="7839075" y="3819525"/>
          <p14:tracePt t="72648" x="7847013" y="3835400"/>
          <p14:tracePt t="72658" x="7854950" y="3851275"/>
          <p14:tracePt t="72664" x="7854950" y="3875088"/>
          <p14:tracePt t="72672" x="7854950" y="3890963"/>
          <p14:tracePt t="72680" x="7862888" y="3914775"/>
          <p14:tracePt t="72688" x="7878763" y="3938588"/>
          <p14:tracePt t="72695" x="7878763" y="3963988"/>
          <p14:tracePt t="72703" x="7886700" y="3979863"/>
          <p14:tracePt t="72712" x="7886700" y="3995738"/>
          <p14:tracePt t="72719" x="7894638" y="4011613"/>
          <p14:tracePt t="72727" x="7902575" y="4027488"/>
          <p14:tracePt t="72735" x="7902575" y="4043363"/>
          <p14:tracePt t="72743" x="7910513" y="4051300"/>
          <p14:tracePt t="72751" x="7918450" y="4067175"/>
          <p14:tracePt t="72759" x="7918450" y="4083050"/>
          <p14:tracePt t="72767" x="7934325" y="4090988"/>
          <p14:tracePt t="72775" x="7934325" y="4106863"/>
          <p14:tracePt t="72783" x="7950200" y="4122738"/>
          <p14:tracePt t="72792" x="7958138" y="4130675"/>
          <p14:tracePt t="72799" x="7966075" y="4146550"/>
          <p14:tracePt t="72808" x="7981950" y="4170363"/>
          <p14:tracePt t="72815" x="7989888" y="4186238"/>
          <p14:tracePt t="72826" x="8005763" y="4210050"/>
          <p14:tracePt t="72832" x="8013700" y="4225925"/>
          <p14:tracePt t="72842" x="8029575" y="4249738"/>
          <p14:tracePt t="72848" x="8037513" y="4257675"/>
          <p14:tracePt t="72856" x="8053388" y="4273550"/>
          <p14:tracePt t="72863" x="8061325" y="4291013"/>
          <p14:tracePt t="72871" x="8069263" y="4298950"/>
          <p14:tracePt t="72879" x="8077200" y="4306888"/>
          <p14:tracePt t="72887" x="8085138" y="4314825"/>
          <p14:tracePt t="72895" x="8093075" y="4322763"/>
          <p14:tracePt t="72903" x="8108950" y="4330700"/>
          <p14:tracePt t="72911" x="8116888" y="4346575"/>
          <p14:tracePt t="72919" x="8124825" y="4354513"/>
          <p14:tracePt t="72927" x="8132763" y="4362450"/>
          <p14:tracePt t="72935" x="8140700" y="4370388"/>
          <p14:tracePt t="72943" x="8156575" y="4378325"/>
          <p14:tracePt t="72951" x="8156575" y="4386263"/>
          <p14:tracePt t="72959" x="8172450" y="4394200"/>
          <p14:tracePt t="72975" x="8180388" y="4402138"/>
          <p14:tracePt t="72999" x="8197850" y="4402138"/>
          <p14:tracePt t="73008" x="8197850" y="4410075"/>
          <p14:tracePt t="73015" x="8205788" y="4410075"/>
          <p14:tracePt t="73023" x="8213725" y="4418013"/>
          <p14:tracePt t="73031" x="8221663" y="4418013"/>
          <p14:tracePt t="73039" x="8245475" y="4425950"/>
          <p14:tracePt t="73047" x="8253413" y="4425950"/>
          <p14:tracePt t="73055" x="8277225" y="4433888"/>
          <p14:tracePt t="73063" x="8293100" y="4433888"/>
          <p14:tracePt t="73071" x="8308975" y="4433888"/>
          <p14:tracePt t="73080" x="8332788" y="4433888"/>
          <p14:tracePt t="73088" x="8348663" y="4433888"/>
          <p14:tracePt t="73096" x="8364538" y="4433888"/>
          <p14:tracePt t="73104" x="8388350" y="4433888"/>
          <p14:tracePt t="73112" x="8412163" y="4433888"/>
          <p14:tracePt t="73120" x="8435975" y="4433888"/>
          <p14:tracePt t="73128" x="8451850" y="4433888"/>
          <p14:tracePt t="73136" x="8467725" y="4433888"/>
          <p14:tracePt t="73145" x="8491538" y="4425950"/>
          <p14:tracePt t="73152" x="8507413" y="4418013"/>
          <p14:tracePt t="73161" x="8523288" y="4418013"/>
          <p14:tracePt t="73168" x="8548688" y="4410075"/>
          <p14:tracePt t="73178" x="8556625" y="4402138"/>
          <p14:tracePt t="73184" x="8564563" y="4394200"/>
          <p14:tracePt t="73194" x="8580438" y="4386263"/>
          <p14:tracePt t="73200" x="8596313" y="4378325"/>
          <p14:tracePt t="73212" x="8604250" y="4370388"/>
          <p14:tracePt t="73216" x="8620125" y="4362450"/>
          <p14:tracePt t="73224" x="8643938" y="4354513"/>
          <p14:tracePt t="73232" x="8659813" y="4338638"/>
          <p14:tracePt t="73240" x="8683625" y="4330700"/>
          <p14:tracePt t="73249" x="8707438" y="4314825"/>
          <p14:tracePt t="73256" x="8731250" y="4306888"/>
          <p14:tracePt t="73265" x="8755063" y="4291013"/>
          <p14:tracePt t="73271" x="8770938" y="4273550"/>
          <p14:tracePt t="73280" x="8786813" y="4265613"/>
          <p14:tracePt t="73287" x="8818563" y="4249738"/>
          <p14:tracePt t="73297" x="8834438" y="4241800"/>
          <p14:tracePt t="73304" x="8850313" y="4225925"/>
          <p14:tracePt t="73311" x="8866188" y="4202113"/>
          <p14:tracePt t="73319" x="8891588" y="4194175"/>
          <p14:tracePt t="73329" x="8907463" y="4178300"/>
          <p14:tracePt t="73336" x="8915400" y="4170363"/>
          <p14:tracePt t="73344" x="8939213" y="4154488"/>
          <p14:tracePt t="73351" x="8947150" y="4146550"/>
          <p14:tracePt t="73361" x="8963025" y="4130675"/>
          <p14:tracePt t="73367" x="8970963" y="4114800"/>
          <p14:tracePt t="73377" x="8978900" y="4106863"/>
          <p14:tracePt t="73383" x="8978900" y="4090988"/>
          <p14:tracePt t="73391" x="8994775" y="4067175"/>
          <p14:tracePt t="73399" x="9002713" y="4059238"/>
          <p14:tracePt t="73407" x="9002713" y="4035425"/>
          <p14:tracePt t="73415" x="9010650" y="4019550"/>
          <p14:tracePt t="73423" x="9010650" y="3987800"/>
          <p14:tracePt t="73431" x="9010650" y="3963988"/>
          <p14:tracePt t="73439" x="9010650" y="3938588"/>
          <p14:tracePt t="73447" x="9018588" y="3914775"/>
          <p14:tracePt t="73455" x="9018588" y="3890963"/>
          <p14:tracePt t="73463" x="9018588" y="3867150"/>
          <p14:tracePt t="73471" x="9018588" y="3843338"/>
          <p14:tracePt t="73479" x="9018588" y="3819525"/>
          <p14:tracePt t="73487" x="9018588" y="3803650"/>
          <p14:tracePt t="73495" x="9010650" y="3787775"/>
          <p14:tracePt t="73503" x="9010650" y="3771900"/>
          <p14:tracePt t="73511" x="9010650" y="3756025"/>
          <p14:tracePt t="73519" x="8994775" y="3740150"/>
          <p14:tracePt t="73528" x="8986838" y="3724275"/>
          <p14:tracePt t="73535" x="8986838" y="3700463"/>
          <p14:tracePt t="73544" x="8970963" y="3684588"/>
          <p14:tracePt t="73551" x="8963025" y="3668713"/>
          <p14:tracePt t="73561" x="8955088" y="3652838"/>
          <p14:tracePt t="73567" x="8939213" y="3629025"/>
          <p14:tracePt t="73575" x="8931275" y="3613150"/>
          <p14:tracePt t="73583" x="8923338" y="3605213"/>
          <p14:tracePt t="73591" x="8915400" y="3587750"/>
          <p14:tracePt t="73599" x="8899525" y="3579813"/>
          <p14:tracePt t="73607" x="8899525" y="3571875"/>
          <p14:tracePt t="73615" x="8891588" y="3563938"/>
          <p14:tracePt t="73623" x="8874125" y="3556000"/>
          <p14:tracePt t="73631" x="8866188" y="3532188"/>
          <p14:tracePt t="73639" x="8842375" y="3524250"/>
          <p14:tracePt t="73648" x="8826500" y="3508375"/>
          <p14:tracePt t="73655" x="8810625" y="3500438"/>
          <p14:tracePt t="73663" x="8794750" y="3484563"/>
          <p14:tracePt t="73671" x="8770938" y="3476625"/>
          <p14:tracePt t="73679" x="8747125" y="3460750"/>
          <p14:tracePt t="73687" x="8731250" y="3452813"/>
          <p14:tracePt t="73695" x="8715375" y="3436938"/>
          <p14:tracePt t="73704" x="8691563" y="3429000"/>
          <p14:tracePt t="73712" x="8651875" y="3405188"/>
          <p14:tracePt t="73719" x="8612188" y="3389313"/>
          <p14:tracePt t="73729" x="8580438" y="3365500"/>
          <p14:tracePt t="73735" x="8531225" y="3349625"/>
          <p14:tracePt t="73744" x="8491538" y="3333750"/>
          <p14:tracePt t="73751" x="8459788" y="3325813"/>
          <p14:tracePt t="73759" x="8435975" y="3317875"/>
          <p14:tracePt t="73767" x="8412163" y="3309938"/>
          <p14:tracePt t="73775" x="8380413" y="3309938"/>
          <p14:tracePt t="73783" x="8356600" y="3302000"/>
          <p14:tracePt t="73791" x="8332788" y="3302000"/>
          <p14:tracePt t="73799" x="8316913" y="3302000"/>
          <p14:tracePt t="73807" x="8301038" y="3302000"/>
          <p14:tracePt t="73815" x="8293100" y="3302000"/>
          <p14:tracePt t="73823" x="8277225" y="3302000"/>
          <p14:tracePt t="73831" x="8261350" y="3302000"/>
          <p14:tracePt t="73839" x="8253413" y="3309938"/>
          <p14:tracePt t="73847" x="8237538" y="3317875"/>
          <p14:tracePt t="73855" x="8213725" y="3317875"/>
          <p14:tracePt t="73863" x="8197850" y="3317875"/>
          <p14:tracePt t="73871" x="8172450" y="3325813"/>
          <p14:tracePt t="73881" x="8148638" y="3325813"/>
          <p14:tracePt t="73887" x="8124825" y="3333750"/>
          <p14:tracePt t="73895" x="8093075" y="3333750"/>
          <p14:tracePt t="73903" x="8069263" y="3333750"/>
          <p14:tracePt t="73912" x="8053388" y="3341688"/>
          <p14:tracePt t="73919" x="8029575" y="3341688"/>
          <p14:tracePt t="73927" x="8013700" y="3341688"/>
          <p14:tracePt t="73935" x="7997825" y="3357563"/>
          <p14:tracePt t="73943" x="7981950" y="3357563"/>
          <p14:tracePt t="73951" x="7974013" y="3373438"/>
          <p14:tracePt t="73959" x="7958138" y="3389313"/>
          <p14:tracePt t="73967" x="7950200" y="3405188"/>
          <p14:tracePt t="73975" x="7934325" y="3429000"/>
          <p14:tracePt t="73983" x="7926388" y="3452813"/>
          <p14:tracePt t="73991" x="7918450" y="3484563"/>
          <p14:tracePt t="73999" x="7902575" y="3524250"/>
          <p14:tracePt t="74007" x="7894638" y="3556000"/>
          <p14:tracePt t="74015" x="7886700" y="3587750"/>
          <p14:tracePt t="74023" x="7878763" y="3629025"/>
          <p14:tracePt t="74031" x="7878763" y="3652838"/>
          <p14:tracePt t="74039" x="7878763" y="3684588"/>
          <p14:tracePt t="74047" x="7870825" y="3700463"/>
          <p14:tracePt t="74055" x="7862888" y="3724275"/>
          <p14:tracePt t="74064" x="7862888" y="3732213"/>
          <p14:tracePt t="74072" x="7862888" y="3748088"/>
          <p14:tracePt t="74082" x="7862888" y="3756025"/>
          <p14:tracePt t="74088" x="7862888" y="3763963"/>
          <p14:tracePt t="74099" x="7854950" y="3771900"/>
          <p14:tracePt t="74104" x="7854950" y="3779838"/>
          <p14:tracePt t="74120" x="7847013" y="3779838"/>
          <p14:tracePt t="74128" x="7847013" y="3787775"/>
          <p14:tracePt t="74553" x="7847013" y="3756025"/>
          <p14:tracePt t="74560" x="7847013" y="3684588"/>
          <p14:tracePt t="74569" x="7847013" y="3587750"/>
          <p14:tracePt t="74576" x="7862888" y="3468688"/>
          <p14:tracePt t="74586" x="7902575" y="3365500"/>
          <p14:tracePt t="74593" x="7934325" y="3270250"/>
          <p14:tracePt t="74603" x="7966075" y="3189288"/>
          <p14:tracePt t="74607" x="7997825" y="3125788"/>
          <p14:tracePt t="74617" x="8013700" y="3070225"/>
          <p14:tracePt t="74623" x="8029575" y="3022600"/>
          <p14:tracePt t="74634" x="8037513" y="2990850"/>
          <p14:tracePt t="74640" x="8061325" y="2951163"/>
          <p14:tracePt t="74648" x="8085138" y="2909888"/>
          <p14:tracePt t="74655" x="8108950" y="2886075"/>
          <p14:tracePt t="74663" x="8124825" y="2854325"/>
          <p14:tracePt t="74672" x="8148638" y="2838450"/>
          <p14:tracePt t="74679" x="8156575" y="2830513"/>
          <p14:tracePt t="74688" x="8164513" y="2806700"/>
          <p14:tracePt t="74704" x="8172450" y="2798763"/>
          <p14:tracePt t="74767" x="8180388" y="2798763"/>
          <p14:tracePt t="74775" x="8189913" y="2798763"/>
          <p14:tracePt t="74784" x="8197850" y="2798763"/>
          <p14:tracePt t="74792" x="8213725" y="2798763"/>
          <p14:tracePt t="74803" x="8229600" y="2798763"/>
          <p14:tracePt t="74808" x="8245475" y="2806700"/>
          <p14:tracePt t="74819" x="8269288" y="2806700"/>
          <p14:tracePt t="74824" x="8285163" y="2806700"/>
          <p14:tracePt t="74832" x="8308975" y="2806700"/>
          <p14:tracePt t="74840" x="8324850" y="2806700"/>
          <p14:tracePt t="74848" x="8340725" y="2806700"/>
          <p14:tracePt t="74856" x="8348663" y="2814638"/>
          <p14:tracePt t="74864" x="8364538" y="2822575"/>
          <p14:tracePt t="74873" x="8372475" y="2822575"/>
          <p14:tracePt t="74890" x="8380413" y="2822575"/>
          <p14:tracePt t="74896" x="8388350" y="2830513"/>
          <p14:tracePt t="74911" x="8396288" y="2830513"/>
          <p14:tracePt t="75928" x="8388350" y="2830513"/>
          <p14:tracePt t="75936" x="8380413" y="2830513"/>
          <p14:tracePt t="75945" x="8364538" y="2830513"/>
          <p14:tracePt t="75952" x="8348663" y="2830513"/>
          <p14:tracePt t="75960" x="8324850" y="2830513"/>
          <p14:tracePt t="75967" x="8301038" y="2838450"/>
          <p14:tracePt t="75976" x="8277225" y="2838450"/>
          <p14:tracePt t="75983" x="8245475" y="2846388"/>
          <p14:tracePt t="75992" x="8205788" y="2846388"/>
          <p14:tracePt t="75999" x="8164513" y="2862263"/>
          <p14:tracePt t="76007" x="8116888" y="2870200"/>
          <p14:tracePt t="76015" x="8077200" y="2886075"/>
          <p14:tracePt t="76024" x="8029575" y="2901950"/>
          <p14:tracePt t="76031" x="7981950" y="2919413"/>
          <p14:tracePt t="76041" x="7934325" y="2943225"/>
          <p14:tracePt t="76048" x="7886700" y="2967038"/>
          <p14:tracePt t="76058" x="7839075" y="2990850"/>
          <p14:tracePt t="76064" x="7805738" y="3014663"/>
          <p14:tracePt t="76073" x="7758113" y="3038475"/>
          <p14:tracePt t="76079" x="7734300" y="3046413"/>
          <p14:tracePt t="76087" x="7694613" y="3070225"/>
          <p14:tracePt t="76095" x="7654925" y="3094038"/>
          <p14:tracePt t="76103" x="7631113" y="3101975"/>
          <p14:tracePt t="76111" x="7599363" y="3125788"/>
          <p14:tracePt t="76119" x="7575550" y="3149600"/>
          <p14:tracePt t="76127" x="7559675" y="3165475"/>
          <p14:tracePt t="76135" x="7535863" y="3181350"/>
          <p14:tracePt t="76143" x="7527925" y="3189288"/>
          <p14:tracePt t="76150" x="7519988" y="3197225"/>
          <p14:tracePt t="76159" x="7519988" y="3213100"/>
          <p14:tracePt t="76166" x="7512050" y="3213100"/>
          <p14:tracePt t="76175" x="7512050" y="3221038"/>
          <p14:tracePt t="76183" x="7504113" y="3228975"/>
          <p14:tracePt t="76191" x="7504113" y="3236913"/>
          <p14:tracePt t="76207" x="7504113" y="3244850"/>
          <p14:tracePt t="76227" x="7504113" y="3252788"/>
          <p14:tracePt t="76248" x="7504113" y="3262313"/>
          <p14:tracePt t="76312" x="7504113" y="3270250"/>
          <p14:tracePt t="76513" x="7504113" y="3278188"/>
          <p14:tracePt t="76520" x="7504113" y="3294063"/>
          <p14:tracePt t="76529" x="7504113" y="3317875"/>
          <p14:tracePt t="76536" x="7512050" y="3341688"/>
          <p14:tracePt t="76546" x="7512050" y="3373438"/>
          <p14:tracePt t="76552" x="7519988" y="3413125"/>
          <p14:tracePt t="76562" x="7519988" y="3460750"/>
          <p14:tracePt t="76568" x="7519988" y="3500438"/>
          <p14:tracePt t="76579" x="7527925" y="3540125"/>
          <p14:tracePt t="76584" x="7527925" y="3579813"/>
          <p14:tracePt t="76596" x="7527925" y="3613150"/>
          <p14:tracePt t="76600" x="7527925" y="3644900"/>
          <p14:tracePt t="76613" x="7535863" y="3684588"/>
          <p14:tracePt t="76616" x="7535863" y="3716338"/>
          <p14:tracePt t="76625" x="7543800" y="3748088"/>
          <p14:tracePt t="76632" x="7551738" y="3771900"/>
          <p14:tracePt t="76641" x="7567613" y="3811588"/>
          <p14:tracePt t="76649" x="7575550" y="3835400"/>
          <p14:tracePt t="76657" x="7575550" y="3851275"/>
          <p14:tracePt t="76664" x="7583488" y="3875088"/>
          <p14:tracePt t="76672" x="7591425" y="3898900"/>
          <p14:tracePt t="76680" x="7599363" y="3914775"/>
          <p14:tracePt t="76687" x="7607300" y="3930650"/>
          <p14:tracePt t="76696" x="7607300" y="3948113"/>
          <p14:tracePt t="76703" x="7615238" y="3963988"/>
          <p14:tracePt t="76711" x="7615238" y="3979863"/>
          <p14:tracePt t="76719" x="7623175" y="3995738"/>
          <p14:tracePt t="76728" x="7623175" y="4011613"/>
          <p14:tracePt t="76735" x="7623175" y="4019550"/>
          <p14:tracePt t="76745" x="7631113" y="4035425"/>
          <p14:tracePt t="76761" x="7631113" y="4043363"/>
          <p14:tracePt t="76767" x="7631113" y="4051300"/>
          <p14:tracePt t="76775" x="7631113" y="4059238"/>
          <p14:tracePt t="76783" x="7639050" y="4059238"/>
          <p14:tracePt t="76793" x="7639050" y="4067175"/>
          <p14:tracePt t="76799" x="7639050" y="4075113"/>
          <p14:tracePt t="76806" x="7646988" y="4083050"/>
          <p14:tracePt t="76815" x="7654925" y="4098925"/>
          <p14:tracePt t="76823" x="7654925" y="4114800"/>
          <p14:tracePt t="76832" x="7670800" y="4130675"/>
          <p14:tracePt t="76839" x="7678738" y="4154488"/>
          <p14:tracePt t="76848" x="7686675" y="4170363"/>
          <p14:tracePt t="76855" x="7702550" y="4194175"/>
          <p14:tracePt t="76864" x="7710488" y="4210050"/>
          <p14:tracePt t="76872" x="7718425" y="4225925"/>
          <p14:tracePt t="76882" x="7726363" y="4233863"/>
          <p14:tracePt t="76887" x="7726363" y="4249738"/>
          <p14:tracePt t="76895" x="7734300" y="4257675"/>
          <p14:tracePt t="76903" x="7742238" y="4265613"/>
          <p14:tracePt t="76911" x="7742238" y="4273550"/>
          <p14:tracePt t="76918" x="7742238" y="4281488"/>
          <p14:tracePt t="76935" x="7742238" y="4291013"/>
          <p14:tracePt t="77049" x="7742238" y="4265613"/>
          <p14:tracePt t="77056" x="7742238" y="4225925"/>
          <p14:tracePt t="77065" x="7734300" y="4170363"/>
          <p14:tracePt t="77072" x="7726363" y="4106863"/>
          <p14:tracePt t="77082" x="7718425" y="4027488"/>
          <p14:tracePt t="77088" x="7710488" y="3948113"/>
          <p14:tracePt t="77099" x="7710488" y="3859213"/>
          <p14:tracePt t="77104" x="7694613" y="3763963"/>
          <p14:tracePt t="77115" x="7694613" y="3676650"/>
          <p14:tracePt t="77121" x="7694613" y="3595688"/>
          <p14:tracePt t="77129" x="7694613" y="3532188"/>
          <p14:tracePt t="77135" x="7694613" y="3476625"/>
          <p14:tracePt t="77146" x="7694613" y="3429000"/>
          <p14:tracePt t="77152" x="7710488" y="3397250"/>
          <p14:tracePt t="77159" x="7718425" y="3373438"/>
          <p14:tracePt t="77167" x="7734300" y="3333750"/>
          <p14:tracePt t="77175" x="7742238" y="3309938"/>
          <p14:tracePt t="77183" x="7750175" y="3278188"/>
          <p14:tracePt t="77191" x="7758113" y="3228975"/>
          <p14:tracePt t="77199" x="7766050" y="3181350"/>
          <p14:tracePt t="77206" x="7773988" y="3141663"/>
          <p14:tracePt t="77215" x="7781925" y="3094038"/>
          <p14:tracePt t="77222" x="7781925" y="3062288"/>
          <p14:tracePt t="77231" x="7781925" y="3030538"/>
          <p14:tracePt t="77239" x="7781925" y="3006725"/>
          <p14:tracePt t="77248" x="7781925" y="2990850"/>
          <p14:tracePt t="77255" x="7781925" y="2974975"/>
          <p14:tracePt t="77264" x="7781925" y="2959100"/>
          <p14:tracePt t="77352" x="7789863" y="2974975"/>
          <p14:tracePt t="77362" x="7797800" y="2998788"/>
          <p14:tracePt t="77369" x="7797800" y="3022600"/>
          <p14:tracePt t="77377" x="7797800" y="3054350"/>
          <p14:tracePt t="77386" x="7797800" y="3078163"/>
          <p14:tracePt t="77392" x="7797800" y="3094038"/>
          <p14:tracePt t="77399" x="7797800" y="3109913"/>
          <p14:tracePt t="77407" x="7797800" y="3125788"/>
          <p14:tracePt t="77415" x="7797800" y="3133725"/>
          <p14:tracePt t="77423" x="7797800" y="3141663"/>
          <p14:tracePt t="77431" x="7797800" y="3149600"/>
          <p14:tracePt t="77447" x="7797800" y="3157538"/>
          <p14:tracePt t="77463" x="7797800" y="3165475"/>
          <p14:tracePt t="77470" x="7805738" y="3165475"/>
          <p14:tracePt t="77616" x="7805738" y="3173413"/>
          <p14:tracePt t="77624" x="7813675" y="3173413"/>
          <p14:tracePt t="77633" x="7821613" y="3181350"/>
          <p14:tracePt t="77641" x="7839075" y="3189288"/>
          <p14:tracePt t="77651" x="7847013" y="3197225"/>
          <p14:tracePt t="77656" x="7862888" y="3213100"/>
          <p14:tracePt t="77667" x="7878763" y="3221038"/>
          <p14:tracePt t="77672" x="7902575" y="3236913"/>
          <p14:tracePt t="77684" x="7918450" y="3244850"/>
          <p14:tracePt t="77689" x="7934325" y="3262313"/>
          <p14:tracePt t="77697" x="7958138" y="3270250"/>
          <p14:tracePt t="77705" x="7974013" y="3270250"/>
          <p14:tracePt t="77713" x="7989888" y="3270250"/>
          <p14:tracePt t="77721" x="8005763" y="3278188"/>
          <p14:tracePt t="77727" x="8021638" y="3278188"/>
          <p14:tracePt t="77735" x="8037513" y="3278188"/>
          <p14:tracePt t="77752" x="8045450" y="3278188"/>
          <p14:tracePt t="77759" x="8061325" y="3270250"/>
          <p14:tracePt t="77768" x="8069263" y="3262313"/>
          <p14:tracePt t="77775" x="8085138" y="3244850"/>
          <p14:tracePt t="77784" x="8108950" y="3228975"/>
          <p14:tracePt t="77791" x="8124825" y="3205163"/>
          <p14:tracePt t="77799" x="8140700" y="3189288"/>
          <p14:tracePt t="77807" x="8164513" y="3149600"/>
          <p14:tracePt t="77816" x="8189913" y="3125788"/>
          <p14:tracePt t="77823" x="8213725" y="3086100"/>
          <p14:tracePt t="77833" x="8221663" y="3062288"/>
          <p14:tracePt t="77839" x="8229600" y="3038475"/>
          <p14:tracePt t="77849" x="8237538" y="3014663"/>
          <p14:tracePt t="77855" x="8245475" y="2990850"/>
          <p14:tracePt t="77866" x="8245475" y="2967038"/>
          <p14:tracePt t="77871" x="8245475" y="2943225"/>
          <p14:tracePt t="77880" x="8245475" y="2927350"/>
          <p14:tracePt t="77888" x="8245475" y="2919413"/>
          <p14:tracePt t="77902" x="8245475" y="2909888"/>
          <p14:tracePt t="77903" x="8253413" y="2901950"/>
          <p14:tracePt t="77919" x="8253413" y="2894013"/>
          <p14:tracePt t="77975" x="8253413" y="2901950"/>
          <p14:tracePt t="77983" x="8253413" y="2927350"/>
          <p14:tracePt t="77991" x="8253413" y="2951163"/>
          <p14:tracePt t="77999" x="8253413" y="2982913"/>
          <p14:tracePt t="78007" x="8253413" y="3014663"/>
          <p14:tracePt t="78015" x="8253413" y="3046413"/>
          <p14:tracePt t="78023" x="8245475" y="3070225"/>
          <p14:tracePt t="78031" x="8229600" y="3109913"/>
          <p14:tracePt t="78039" x="8213725" y="3133725"/>
          <p14:tracePt t="78048" x="8205788" y="3157538"/>
          <p14:tracePt t="78055" x="8189913" y="3181350"/>
          <p14:tracePt t="78064" x="8172450" y="3197225"/>
          <p14:tracePt t="78072" x="8156575" y="3213100"/>
          <p14:tracePt t="78079" x="8140700" y="3221038"/>
          <p14:tracePt t="78088" x="8124825" y="3228975"/>
          <p14:tracePt t="78095" x="8116888" y="3228975"/>
          <p14:tracePt t="78104" x="8108950" y="3228975"/>
          <p14:tracePt t="78111" x="8101013" y="3228975"/>
          <p14:tracePt t="78120" x="8093075" y="3228975"/>
          <p14:tracePt t="78128" x="8077200" y="3228975"/>
          <p14:tracePt t="78135" x="8061325" y="3213100"/>
          <p14:tracePt t="78143" x="8045450" y="3205163"/>
          <p14:tracePt t="78152" x="8029575" y="3189288"/>
          <p14:tracePt t="78159" x="8013700" y="3165475"/>
          <p14:tracePt t="78168" x="7997825" y="3141663"/>
          <p14:tracePt t="78176" x="7989888" y="3109913"/>
          <p14:tracePt t="78184" x="7974013" y="3062288"/>
          <p14:tracePt t="78192" x="7958138" y="3006725"/>
          <p14:tracePt t="78202" x="7942263" y="2959100"/>
          <p14:tracePt t="78208" x="7918450" y="2909888"/>
          <p14:tracePt t="78218" x="7902575" y="2862263"/>
          <p14:tracePt t="78224" x="7894638" y="2838450"/>
          <p14:tracePt t="78234" x="7886700" y="2806700"/>
          <p14:tracePt t="78239" x="7886700" y="2774950"/>
          <p14:tracePt t="78247" x="7886700" y="2751138"/>
          <p14:tracePt t="78255" x="7894638" y="2735263"/>
          <p14:tracePt t="78263" x="7902575" y="2711450"/>
          <p14:tracePt t="78271" x="7910513" y="2687638"/>
          <p14:tracePt t="78278" x="7918450" y="2671763"/>
          <p14:tracePt t="78287" x="7934325" y="2655888"/>
          <p14:tracePt t="78295" x="7950200" y="2640013"/>
          <p14:tracePt t="78303" x="7958138" y="2624138"/>
          <p14:tracePt t="78311" x="7974013" y="2608263"/>
          <p14:tracePt t="78319" x="7989888" y="2592388"/>
          <p14:tracePt t="78327" x="8005763" y="2584450"/>
          <p14:tracePt t="78335" x="8029575" y="2566988"/>
          <p14:tracePt t="78343" x="8061325" y="2551113"/>
          <p14:tracePt t="78351" x="8093075" y="2535238"/>
          <p14:tracePt t="78359" x="8116888" y="2519363"/>
          <p14:tracePt t="78367" x="8148638" y="2511425"/>
          <p14:tracePt t="78375" x="8164513" y="2495550"/>
          <p14:tracePt t="78383" x="8189913" y="2487613"/>
          <p14:tracePt t="78391" x="8213725" y="2479675"/>
          <p14:tracePt t="78400" x="8237538" y="2471738"/>
          <p14:tracePt t="78407" x="8261350" y="2463800"/>
          <p14:tracePt t="78416" x="8293100" y="2455863"/>
          <p14:tracePt t="78423" x="8308975" y="2455863"/>
          <p14:tracePt t="78432" x="8340725" y="2455863"/>
          <p14:tracePt t="78439" x="8356600" y="2455863"/>
          <p14:tracePt t="78447" x="8388350" y="2455863"/>
          <p14:tracePt t="78456" x="8412163" y="2455863"/>
          <p14:tracePt t="78463" x="8435975" y="2455863"/>
          <p14:tracePt t="78472" x="8459788" y="2455863"/>
          <p14:tracePt t="78479" x="8483600" y="2455863"/>
          <p14:tracePt t="78487" x="8499475" y="2455863"/>
          <p14:tracePt t="78495" x="8515350" y="2455863"/>
          <p14:tracePt t="78503" x="8531225" y="2455863"/>
          <p14:tracePt t="78511" x="8548688" y="2463800"/>
          <p14:tracePt t="78519" x="8564563" y="2471738"/>
          <p14:tracePt t="78527" x="8580438" y="2479675"/>
          <p14:tracePt t="78536" x="8588375" y="2487613"/>
          <p14:tracePt t="78543" x="8612188" y="2495550"/>
          <p14:tracePt t="78552" x="8628063" y="2511425"/>
          <p14:tracePt t="78559" x="8651875" y="2519363"/>
          <p14:tracePt t="78569" x="8675688" y="2535238"/>
          <p14:tracePt t="78576" x="8707438" y="2551113"/>
          <p14:tracePt t="78586" x="8723313" y="2559050"/>
          <p14:tracePt t="78591" x="8731250" y="2576513"/>
          <p14:tracePt t="78599" x="8747125" y="2592388"/>
          <p14:tracePt t="78607" x="8755063" y="2616200"/>
          <p14:tracePt t="78615" x="8770938" y="2632075"/>
          <p14:tracePt t="78623" x="8778875" y="2655888"/>
          <p14:tracePt t="78631" x="8794750" y="2679700"/>
          <p14:tracePt t="78639" x="8802688" y="2695575"/>
          <p14:tracePt t="78647" x="8810625" y="2711450"/>
          <p14:tracePt t="78656" x="8826500" y="2727325"/>
          <p14:tracePt t="78663" x="8834438" y="2751138"/>
          <p14:tracePt t="78672" x="8842375" y="2767013"/>
          <p14:tracePt t="78679" x="8858250" y="2790825"/>
          <p14:tracePt t="78687" x="8858250" y="2806700"/>
          <p14:tracePt t="78695" x="8866188" y="2822575"/>
          <p14:tracePt t="78704" x="8874125" y="2846388"/>
          <p14:tracePt t="78711" x="8874125" y="2862263"/>
          <p14:tracePt t="78721" x="8874125" y="2870200"/>
          <p14:tracePt t="78727" x="8874125" y="2886075"/>
          <p14:tracePt t="78737" x="8883650" y="2909888"/>
          <p14:tracePt t="78743" x="8883650" y="2927350"/>
          <p14:tracePt t="78754" x="8883650" y="2951163"/>
          <p14:tracePt t="78759" x="8883650" y="2974975"/>
          <p14:tracePt t="78770" x="8883650" y="3006725"/>
          <p14:tracePt t="78776" x="8883650" y="3022600"/>
          <p14:tracePt t="78784" x="8883650" y="3062288"/>
          <p14:tracePt t="78791" x="8874125" y="3086100"/>
          <p14:tracePt t="78799" x="8858250" y="3101975"/>
          <p14:tracePt t="78807" x="8858250" y="3125788"/>
          <p14:tracePt t="78815" x="8850313" y="3141663"/>
          <p14:tracePt t="78823" x="8842375" y="3165475"/>
          <p14:tracePt t="78831" x="8834438" y="3189288"/>
          <p14:tracePt t="78839" x="8826500" y="3221038"/>
          <p14:tracePt t="78847" x="8818563" y="3244850"/>
          <p14:tracePt t="78855" x="8802688" y="3270250"/>
          <p14:tracePt t="78863" x="8802688" y="3286125"/>
          <p14:tracePt t="78871" x="8794750" y="3302000"/>
          <p14:tracePt t="78879" x="8786813" y="3325813"/>
          <p14:tracePt t="78888" x="8778875" y="3333750"/>
          <p14:tracePt t="78895" x="8778875" y="3349625"/>
          <p14:tracePt t="78903" x="8770938" y="3365500"/>
          <p14:tracePt t="78911" x="8755063" y="3389313"/>
          <p14:tracePt t="78919" x="8747125" y="3405188"/>
          <p14:tracePt t="78927" x="8731250" y="3421063"/>
          <p14:tracePt t="78936" x="8723313" y="3436938"/>
          <p14:tracePt t="78943" x="8707438" y="3460750"/>
          <p14:tracePt t="78954" x="8683625" y="3476625"/>
          <p14:tracePt t="78959" x="8667750" y="3492500"/>
          <p14:tracePt t="78968" x="8651875" y="3500438"/>
          <p14:tracePt t="78975" x="8636000" y="3508375"/>
          <p14:tracePt t="78992" x="8628063" y="3516313"/>
          <p14:tracePt t="79007" x="8620125" y="3516313"/>
          <p14:tracePt t="79040" x="8612188" y="3516313"/>
          <p14:tracePt t="79047" x="8604250" y="3516313"/>
          <p14:tracePt t="79064" x="8596313" y="3516313"/>
          <p14:tracePt t="79079" x="8588375" y="3516313"/>
          <p14:tracePt t="79095" x="8572500" y="3516313"/>
          <p14:tracePt t="79105" x="8556625" y="3516313"/>
          <p14:tracePt t="79111" x="8540750" y="3516313"/>
          <p14:tracePt t="79122" x="8515350" y="3516313"/>
          <p14:tracePt t="79128" x="8491538" y="3516313"/>
          <p14:tracePt t="79136" x="8467725" y="3508375"/>
          <p14:tracePt t="79144" x="8435975" y="3508375"/>
          <p14:tracePt t="79152" x="8396288" y="3492500"/>
          <p14:tracePt t="79159" x="8372475" y="3476625"/>
          <p14:tracePt t="79167" x="8324850" y="3452813"/>
          <p14:tracePt t="79176" x="8293100" y="3444875"/>
          <p14:tracePt t="79184" x="8253413" y="3429000"/>
          <p14:tracePt t="79192" x="8205788" y="3413125"/>
          <p14:tracePt t="79200" x="8172450" y="3397250"/>
          <p14:tracePt t="79208" x="8132763" y="3381375"/>
          <p14:tracePt t="79215" x="8108950" y="3357563"/>
          <p14:tracePt t="79223" x="8069263" y="3349625"/>
          <p14:tracePt t="79232" x="8053388" y="3333750"/>
          <p14:tracePt t="79240" x="8037513" y="3325813"/>
          <p14:tracePt t="79247" x="8021638" y="3309938"/>
          <p14:tracePt t="79257" x="8005763" y="3302000"/>
          <p14:tracePt t="79263" x="7997825" y="3302000"/>
          <p14:tracePt t="79273" x="7989888" y="3294063"/>
          <p14:tracePt t="79280" x="7981950" y="3294063"/>
          <p14:tracePt t="79287" x="7981950" y="3286125"/>
          <p14:tracePt t="79295" x="7974013" y="3278188"/>
          <p14:tracePt t="79304" x="7974013" y="3270250"/>
          <p14:tracePt t="79311" x="7966075" y="3262313"/>
          <p14:tracePt t="79319" x="7958138" y="3244850"/>
          <p14:tracePt t="79327" x="7950200" y="3221038"/>
          <p14:tracePt t="79335" x="7926388" y="3189288"/>
          <p14:tracePt t="79343" x="7918450" y="3165475"/>
          <p14:tracePt t="79351" x="7894638" y="3125788"/>
          <p14:tracePt t="79359" x="7870825" y="3101975"/>
          <p14:tracePt t="79367" x="7854950" y="3070225"/>
          <p14:tracePt t="79375" x="7847013" y="3038475"/>
          <p14:tracePt t="79383" x="7829550" y="3014663"/>
          <p14:tracePt t="79391" x="7821613" y="2974975"/>
          <p14:tracePt t="79399" x="7821613" y="2943225"/>
          <p14:tracePt t="79408" x="7821613" y="2909888"/>
          <p14:tracePt t="79415" x="7829550" y="2870200"/>
          <p14:tracePt t="79424" x="7839075" y="2830513"/>
          <p14:tracePt t="79432" x="7847013" y="2806700"/>
          <p14:tracePt t="79441" x="7854950" y="2774950"/>
          <p14:tracePt t="79447" x="7862888" y="2759075"/>
          <p14:tracePt t="79457" x="7870825" y="2743200"/>
          <p14:tracePt t="79463" x="7886700" y="2735263"/>
          <p14:tracePt t="79474" x="7894638" y="2711450"/>
          <p14:tracePt t="79479" x="7910513" y="2703513"/>
          <p14:tracePt t="79490" x="7918450" y="2687638"/>
          <p14:tracePt t="79496" x="7942263" y="2671763"/>
          <p14:tracePt t="79504" x="7950200" y="2663825"/>
          <p14:tracePt t="79512" x="7958138" y="2647950"/>
          <p14:tracePt t="79520" x="7966075" y="2640013"/>
          <p14:tracePt t="79527" x="7974013" y="2632075"/>
          <p14:tracePt t="79535" x="7989888" y="2624138"/>
          <p14:tracePt t="79544" x="7989888" y="2616200"/>
          <p14:tracePt t="79552" x="8005763" y="2616200"/>
          <p14:tracePt t="79561" x="8021638" y="2608263"/>
          <p14:tracePt t="79567" x="8037513" y="2600325"/>
          <p14:tracePt t="79576" x="8053388" y="2592388"/>
          <p14:tracePt t="79583" x="8069263" y="2592388"/>
          <p14:tracePt t="79591" x="8085138" y="2592388"/>
          <p14:tracePt t="79600" x="8108950" y="2592388"/>
          <p14:tracePt t="79608" x="8132763" y="2592388"/>
          <p14:tracePt t="79615" x="8156575" y="2592388"/>
          <p14:tracePt t="79624" x="8180388" y="2592388"/>
          <p14:tracePt t="79632" x="8213725" y="2592388"/>
          <p14:tracePt t="79641" x="8229600" y="2592388"/>
          <p14:tracePt t="79647" x="8261350" y="2592388"/>
          <p14:tracePt t="79658" x="8293100" y="2592388"/>
          <p14:tracePt t="79663" x="8316913" y="2592388"/>
          <p14:tracePt t="79674" x="8340725" y="2600325"/>
          <p14:tracePt t="79680" x="8364538" y="2600325"/>
          <p14:tracePt t="79688" x="8388350" y="2608263"/>
          <p14:tracePt t="79695" x="8420100" y="2624138"/>
          <p14:tracePt t="79703" x="8443913" y="2624138"/>
          <p14:tracePt t="79712" x="8467725" y="2632075"/>
          <p14:tracePt t="79720" x="8499475" y="2647950"/>
          <p14:tracePt t="79728" x="8515350" y="2655888"/>
          <p14:tracePt t="79735" x="8531225" y="2663825"/>
          <p14:tracePt t="79744" x="8548688" y="2671763"/>
          <p14:tracePt t="79751" x="8572500" y="2679700"/>
          <p14:tracePt t="79760" x="8596313" y="2687638"/>
          <p14:tracePt t="79768" x="8612188" y="2695575"/>
          <p14:tracePt t="79776" x="8636000" y="2711450"/>
          <p14:tracePt t="79783" x="8659813" y="2719388"/>
          <p14:tracePt t="79792" x="8683625" y="2727325"/>
          <p14:tracePt t="79800" x="8699500" y="2735263"/>
          <p14:tracePt t="79808" x="8715375" y="2751138"/>
          <p14:tracePt t="79815" x="8731250" y="2751138"/>
          <p14:tracePt t="79826" x="8747125" y="2767013"/>
          <p14:tracePt t="79832" x="8755063" y="2774950"/>
          <p14:tracePt t="79842" x="8763000" y="2790825"/>
          <p14:tracePt t="79847" x="8778875" y="2790825"/>
          <p14:tracePt t="79856" x="8778875" y="2806700"/>
          <p14:tracePt t="79864" x="8794750" y="2814638"/>
          <p14:tracePt t="79872" x="8802688" y="2822575"/>
          <p14:tracePt t="79880" x="8818563" y="2838450"/>
          <p14:tracePt t="79887" x="8834438" y="2846388"/>
          <p14:tracePt t="79895" x="8850313" y="2870200"/>
          <p14:tracePt t="79903" x="8866188" y="2878138"/>
          <p14:tracePt t="79911" x="8874125" y="2894013"/>
          <p14:tracePt t="79928" x="8891588" y="2909888"/>
          <p14:tracePt t="79935" x="8899525" y="2919413"/>
          <p14:tracePt t="79943" x="8907463" y="2919413"/>
          <p14:tracePt t="79951" x="8915400" y="2935288"/>
          <p14:tracePt t="79967" x="8915400" y="2943225"/>
          <p14:tracePt t="79976" x="8923338" y="2951163"/>
          <p14:tracePt t="79983" x="8923338" y="2959100"/>
          <p14:tracePt t="80000" x="8931275" y="2967038"/>
          <p14:tracePt t="80007" x="8939213" y="2982913"/>
          <p14:tracePt t="80024" x="8939213" y="2998788"/>
          <p14:tracePt t="80031" x="8939213" y="3006725"/>
          <p14:tracePt t="80048" x="8939213" y="3022600"/>
          <p14:tracePt t="80055" x="8947150" y="3030538"/>
          <p14:tracePt t="80064" x="8947150" y="3038475"/>
          <p14:tracePt t="80071" x="8947150" y="3054350"/>
          <p14:tracePt t="80080" x="8947150" y="3078163"/>
          <p14:tracePt t="80087" x="8947150" y="3094038"/>
          <p14:tracePt t="80095" x="8947150" y="3109913"/>
          <p14:tracePt t="80103" x="8947150" y="3133725"/>
          <p14:tracePt t="80112" x="8947150" y="3149600"/>
          <p14:tracePt t="80119" x="8939213" y="3165475"/>
          <p14:tracePt t="80127" x="8939213" y="3181350"/>
          <p14:tracePt t="80135" x="8939213" y="3189288"/>
          <p14:tracePt t="80144" x="8931275" y="3205163"/>
          <p14:tracePt t="80151" x="8923338" y="3213100"/>
          <p14:tracePt t="80160" x="8923338" y="3221038"/>
          <p14:tracePt t="80167" x="8915400" y="3228975"/>
          <p14:tracePt t="80177" x="8907463" y="3244850"/>
          <p14:tracePt t="80194" x="8899525" y="3252788"/>
          <p14:tracePt t="80199" x="8891588" y="3252788"/>
          <p14:tracePt t="80210" x="8883650" y="3270250"/>
          <p14:tracePt t="80248" x="8874125" y="3270250"/>
          <p14:tracePt t="80256" x="8866188" y="3270250"/>
          <p14:tracePt t="80281" x="8858250" y="3278188"/>
          <p14:tracePt t="80288" x="8850313" y="3278188"/>
          <p14:tracePt t="80304" x="8850313" y="3286125"/>
          <p14:tracePt t="80314" x="8842375" y="3294063"/>
          <p14:tracePt t="80320" x="8834438" y="3294063"/>
          <p14:tracePt t="80329" x="8826500" y="3302000"/>
          <p14:tracePt t="80348" x="8818563" y="3302000"/>
          <p14:tracePt t="80367" x="8810625" y="3302000"/>
          <p14:tracePt t="80377" x="8810625" y="3309938"/>
          <p14:tracePt t="80399" x="8802688" y="3309938"/>
          <p14:tracePt t="80415" x="8794750" y="3309938"/>
          <p14:tracePt t="80423" x="8794750" y="3317875"/>
          <p14:tracePt t="80431" x="8786813" y="3317875"/>
          <p14:tracePt t="80438" x="8770938" y="3325813"/>
          <p14:tracePt t="80447" x="8763000" y="3325813"/>
          <p14:tracePt t="80455" x="8755063" y="3333750"/>
          <p14:tracePt t="80463" x="8731250" y="3341688"/>
          <p14:tracePt t="80470" x="8723313" y="3341688"/>
          <p14:tracePt t="80479" x="8707438" y="3349625"/>
          <p14:tracePt t="80487" x="8691563" y="3357563"/>
          <p14:tracePt t="80496" x="8683625" y="3357563"/>
          <p14:tracePt t="80503" x="8675688" y="3365500"/>
          <p14:tracePt t="80513" x="8659813" y="3365500"/>
          <p14:tracePt t="80520" x="8651875" y="3365500"/>
          <p14:tracePt t="80529" x="8643938" y="3365500"/>
          <p14:tracePt t="80536" x="8636000" y="3373438"/>
          <p14:tracePt t="80546" x="8612188" y="3373438"/>
          <p14:tracePt t="80552" x="8604250" y="3373438"/>
          <p14:tracePt t="80563" x="8588375" y="3373438"/>
          <p14:tracePt t="80567" x="8580438" y="3373438"/>
          <p14:tracePt t="80576" x="8564563" y="3373438"/>
          <p14:tracePt t="80583" x="8556625" y="3373438"/>
          <p14:tracePt t="80592" x="8548688" y="3373438"/>
          <p14:tracePt t="80600" x="8540750" y="3373438"/>
          <p14:tracePt t="80616" x="8531225" y="3373438"/>
          <p14:tracePt t="80623" x="8523288" y="3373438"/>
          <p14:tracePt t="80632" x="8515350" y="3373438"/>
          <p14:tracePt t="80639" x="8499475" y="3373438"/>
          <p14:tracePt t="80648" x="8483600" y="3365500"/>
          <p14:tracePt t="80656" x="8475663" y="3357563"/>
          <p14:tracePt t="80663" x="8467725" y="3357563"/>
          <p14:tracePt t="80671" x="8459788" y="3349625"/>
          <p14:tracePt t="80680" x="8451850" y="3349625"/>
          <p14:tracePt t="80687" x="8435975" y="3341688"/>
          <p14:tracePt t="80697" x="8428038" y="3341688"/>
          <p14:tracePt t="80704" x="8412163" y="3341688"/>
          <p14:tracePt t="80713" x="8396288" y="3333750"/>
          <p14:tracePt t="80719" x="8372475" y="3333750"/>
          <p14:tracePt t="80730" x="8364538" y="3325813"/>
          <p14:tracePt t="80736" x="8356600" y="3325813"/>
          <p14:tracePt t="80746" x="8348663" y="3325813"/>
          <p14:tracePt t="80752" x="8340725" y="3325813"/>
          <p14:tracePt t="80760" x="8332788" y="3325813"/>
          <p14:tracePt t="80767" x="8316913" y="3317875"/>
          <p14:tracePt t="80776" x="8308975" y="3317875"/>
          <p14:tracePt t="80784" x="8301038" y="3309938"/>
          <p14:tracePt t="80791" x="8285163" y="3302000"/>
          <p14:tracePt t="80800" x="8269288" y="3302000"/>
          <p14:tracePt t="80807" x="8253413" y="3286125"/>
          <p14:tracePt t="80817" x="8237538" y="3286125"/>
          <p14:tracePt t="80824" x="8213725" y="3270250"/>
          <p14:tracePt t="80833" x="8197850" y="3252788"/>
          <p14:tracePt t="80840" x="8180388" y="3244850"/>
          <p14:tracePt t="80847" x="8164513" y="3236913"/>
          <p14:tracePt t="80855" x="8140700" y="3228975"/>
          <p14:tracePt t="80863" x="8124825" y="3213100"/>
          <p14:tracePt t="80871" x="8108950" y="3205163"/>
          <p14:tracePt t="80879" x="8093075" y="3189288"/>
          <p14:tracePt t="80896" x="8061325" y="3165475"/>
          <p14:tracePt t="80903" x="8053388" y="3165475"/>
          <p14:tracePt t="80912" x="8053388" y="3157538"/>
          <p14:tracePt t="80919" x="8053388" y="3149600"/>
          <p14:tracePt t="80928" x="8053388" y="3141663"/>
          <p14:tracePt t="80936" x="8053388" y="3133725"/>
          <p14:tracePt t="80944" x="8053388" y="3109913"/>
          <p14:tracePt t="80952" x="8053388" y="3101975"/>
          <p14:tracePt t="80959" x="8053388" y="3086100"/>
          <p14:tracePt t="80968" x="8053388" y="3070225"/>
          <p14:tracePt t="80976" x="8053388" y="3054350"/>
          <p14:tracePt t="80984" x="8053388" y="3038475"/>
          <p14:tracePt t="80992" x="8053388" y="3030538"/>
          <p14:tracePt t="81000" x="8053388" y="3022600"/>
          <p14:tracePt t="81007" x="8053388" y="3014663"/>
          <p14:tracePt t="81024" x="8053388" y="3006725"/>
          <p14:tracePt t="81032" x="8053388" y="2998788"/>
          <p14:tracePt t="81145" x="8053388" y="2990850"/>
          <p14:tracePt t="81288" x="8045450" y="2990850"/>
          <p14:tracePt t="81824" x="8037513" y="2990850"/>
          <p14:tracePt t="81840" x="8029575" y="2990850"/>
          <p14:tracePt t="81856" x="8021638" y="2990850"/>
          <p14:tracePt t="81864" x="8013700" y="2990850"/>
          <p14:tracePt t="82121" x="8021638" y="2990850"/>
          <p14:tracePt t="82176" x="8029575" y="2990850"/>
          <p14:tracePt t="82186" x="8029575" y="2982913"/>
          <p14:tracePt t="82193" x="8045450" y="2974975"/>
          <p14:tracePt t="82201" x="8053388" y="2967038"/>
          <p14:tracePt t="82208" x="8069263" y="2959100"/>
          <p14:tracePt t="82217" x="8085138" y="2951163"/>
          <p14:tracePt t="82224" x="8124825" y="2935288"/>
          <p14:tracePt t="82232" x="8148638" y="2927350"/>
          <p14:tracePt t="82240" x="8197850" y="2909888"/>
          <p14:tracePt t="82247" x="8229600" y="2886075"/>
          <p14:tracePt t="82256" x="8277225" y="2870200"/>
          <p14:tracePt t="82263" x="8324850" y="2846388"/>
          <p14:tracePt t="82272" x="8372475" y="2830513"/>
          <p14:tracePt t="82279" x="8404225" y="2814638"/>
          <p14:tracePt t="82287" x="8443913" y="2798763"/>
          <p14:tracePt t="82295" x="8467725" y="2790825"/>
          <p14:tracePt t="82304" x="8491538" y="2774950"/>
          <p14:tracePt t="82311" x="8507413" y="2767013"/>
          <p14:tracePt t="82320" x="8523288" y="2743200"/>
          <p14:tracePt t="82327" x="8531225" y="2735263"/>
          <p14:tracePt t="82336" x="8540750" y="2719388"/>
          <p14:tracePt t="82343" x="8548688" y="2703513"/>
          <p14:tracePt t="82353" x="8556625" y="2687638"/>
          <p14:tracePt t="82360" x="8556625" y="2671763"/>
          <p14:tracePt t="82371" x="8556625" y="2663825"/>
          <p14:tracePt t="82375" x="8556625" y="2647950"/>
          <p14:tracePt t="82384" x="8556625" y="2632075"/>
          <p14:tracePt t="82391" x="8548688" y="2624138"/>
          <p14:tracePt t="82399" x="8531225" y="2608263"/>
          <p14:tracePt t="82408" x="8515350" y="2608263"/>
          <p14:tracePt t="82415" x="8507413" y="2608263"/>
          <p14:tracePt t="82424" x="8491538" y="2600325"/>
          <p14:tracePt t="82432" x="8467725" y="2600325"/>
          <p14:tracePt t="82439" x="8451850" y="2600325"/>
          <p14:tracePt t="82447" x="8435975" y="2600325"/>
          <p14:tracePt t="82456" x="8420100" y="2600325"/>
          <p14:tracePt t="82463" x="8404225" y="2600325"/>
          <p14:tracePt t="82471" x="8388350" y="2616200"/>
          <p14:tracePt t="82479" x="8364538" y="2624138"/>
          <p14:tracePt t="82488" x="8348663" y="2640013"/>
          <p14:tracePt t="82495" x="8332788" y="2663825"/>
          <p14:tracePt t="82504" x="8316913" y="2695575"/>
          <p14:tracePt t="82511" x="8301038" y="2727325"/>
          <p14:tracePt t="82521" x="8285163" y="2751138"/>
          <p14:tracePt t="82528" x="8277225" y="2790825"/>
          <p14:tracePt t="82538" x="8269288" y="2814638"/>
          <p14:tracePt t="82544" x="8253413" y="2854325"/>
          <p14:tracePt t="82551" x="8245475" y="2878138"/>
          <p14:tracePt t="82559" x="8245475" y="2901950"/>
          <p14:tracePt t="82567" x="8237538" y="2927350"/>
          <p14:tracePt t="82575" x="8237538" y="2951163"/>
          <p14:tracePt t="82583" x="8237538" y="2967038"/>
          <p14:tracePt t="82591" x="8237538" y="2990850"/>
          <p14:tracePt t="82599" x="8237538" y="3006725"/>
          <p14:tracePt t="82607" x="8245475" y="3022600"/>
          <p14:tracePt t="82615" x="8253413" y="3038475"/>
          <p14:tracePt t="82623" x="8253413" y="305435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18">
            <a:extLst>
              <a:ext uri="{FF2B5EF4-FFF2-40B4-BE49-F238E27FC236}">
                <a16:creationId xmlns:a16="http://schemas.microsoft.com/office/drawing/2014/main" id="{70819BCA-48E1-4991-9524-C52D4CA17FAA}"/>
              </a:ext>
            </a:extLst>
          </p:cNvPr>
          <p:cNvGrpSpPr>
            <a:grpSpLocks/>
          </p:cNvGrpSpPr>
          <p:nvPr/>
        </p:nvGrpSpPr>
        <p:grpSpPr bwMode="auto">
          <a:xfrm>
            <a:off x="6620793" y="755645"/>
            <a:ext cx="3656766" cy="2964476"/>
            <a:chOff x="5333110" y="3331298"/>
            <a:chExt cx="3330479" cy="3220206"/>
          </a:xfrm>
        </p:grpSpPr>
        <p:pic>
          <p:nvPicPr>
            <p:cNvPr id="20497" name="Picture 58">
              <a:extLst>
                <a:ext uri="{FF2B5EF4-FFF2-40B4-BE49-F238E27FC236}">
                  <a16:creationId xmlns:a16="http://schemas.microsoft.com/office/drawing/2014/main" id="{7E9E3846-AA1C-47FC-B073-8388229227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5293" y="3331298"/>
              <a:ext cx="3328295" cy="2575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8" name="Text Box 26">
              <a:extLst>
                <a:ext uri="{FF2B5EF4-FFF2-40B4-BE49-F238E27FC236}">
                  <a16:creationId xmlns:a16="http://schemas.microsoft.com/office/drawing/2014/main" id="{82BB8A6F-0FF0-4D54-8B7B-841A0508C9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3110" y="5905173"/>
              <a:ext cx="3330479" cy="646331"/>
            </a:xfrm>
            <a:prstGeom prst="rect">
              <a:avLst/>
            </a:prstGeom>
            <a:solidFill>
              <a:srgbClr val="E3C3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</a:rPr>
                <a:t>Sir Harry </a:t>
              </a:r>
              <a:r>
                <a:rPr lang="en-GB" altLang="en-US" sz="1200" dirty="0" err="1">
                  <a:latin typeface="Arial" panose="020B0604020202020204" pitchFamily="34" charset="0"/>
                </a:rPr>
                <a:t>Kroto</a:t>
              </a:r>
              <a:r>
                <a:rPr lang="en-GB" altLang="en-US" sz="1200" dirty="0">
                  <a:latin typeface="Arial" panose="020B0604020202020204" pitchFamily="34" charset="0"/>
                </a:rPr>
                <a:t>, Robert Curl, Richard Smalley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1996 Chemistry Nobel Prize Winner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for their discovery of fullerenes</a:t>
              </a:r>
            </a:p>
          </p:txBody>
        </p:sp>
      </p:grpSp>
      <p:grpSp>
        <p:nvGrpSpPr>
          <p:cNvPr id="20483" name="Group 22">
            <a:extLst>
              <a:ext uri="{FF2B5EF4-FFF2-40B4-BE49-F238E27FC236}">
                <a16:creationId xmlns:a16="http://schemas.microsoft.com/office/drawing/2014/main" id="{640E7E94-7F4E-44E8-83A2-003B5C42728A}"/>
              </a:ext>
            </a:extLst>
          </p:cNvPr>
          <p:cNvGrpSpPr>
            <a:grpSpLocks/>
          </p:cNvGrpSpPr>
          <p:nvPr/>
        </p:nvGrpSpPr>
        <p:grpSpPr bwMode="auto">
          <a:xfrm>
            <a:off x="1891129" y="736643"/>
            <a:ext cx="8372548" cy="2983478"/>
            <a:chOff x="154353" y="3573289"/>
            <a:chExt cx="9080486" cy="3240087"/>
          </a:xfrm>
        </p:grpSpPr>
        <p:sp>
          <p:nvSpPr>
            <p:cNvPr id="20491" name="Rectangle 46">
              <a:extLst>
                <a:ext uri="{FF2B5EF4-FFF2-40B4-BE49-F238E27FC236}">
                  <a16:creationId xmlns:a16="http://schemas.microsoft.com/office/drawing/2014/main" id="{7A11F16B-14A9-49F9-8EE6-D93E53212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3" y="3573289"/>
              <a:ext cx="4933709" cy="324008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latin typeface="Arial" panose="020B0604020202020204" pitchFamily="34" charset="0"/>
              </a:endParaRPr>
            </a:p>
          </p:txBody>
        </p:sp>
        <p:sp>
          <p:nvSpPr>
            <p:cNvPr id="20492" name="Rectangle 11">
              <a:extLst>
                <a:ext uri="{FF2B5EF4-FFF2-40B4-BE49-F238E27FC236}">
                  <a16:creationId xmlns:a16="http://schemas.microsoft.com/office/drawing/2014/main" id="{FB48625F-54BC-43E2-98D1-17AFB94B5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14" y="3613455"/>
              <a:ext cx="3871728" cy="434523"/>
            </a:xfrm>
            <a:prstGeom prst="rect">
              <a:avLst/>
            </a:prstGeom>
            <a:solidFill>
              <a:srgbClr val="FFD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 dirty="0">
                  <a:latin typeface="Arial" panose="020B0604020202020204" pitchFamily="34" charset="0"/>
                </a:rPr>
                <a:t>Buckminsterfullerene or C</a:t>
              </a:r>
              <a:r>
                <a:rPr lang="en-GB" altLang="en-US" sz="2000" b="1" baseline="-25000" dirty="0">
                  <a:latin typeface="Arial" panose="020B0604020202020204" pitchFamily="34" charset="0"/>
                </a:rPr>
                <a:t>60</a:t>
              </a:r>
            </a:p>
          </p:txBody>
        </p:sp>
        <p:sp>
          <p:nvSpPr>
            <p:cNvPr id="20493" name="TextBox 50">
              <a:extLst>
                <a:ext uri="{FF2B5EF4-FFF2-40B4-BE49-F238E27FC236}">
                  <a16:creationId xmlns:a16="http://schemas.microsoft.com/office/drawing/2014/main" id="{19284D63-73F0-4C54-941B-DDDECEE546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098" y="5611569"/>
              <a:ext cx="19767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chemeClr val="bg1"/>
                  </a:solidFill>
                  <a:latin typeface="Arial" panose="020B0604020202020204" pitchFamily="34" charset="0"/>
                </a:rPr>
                <a:t>Prof Sir Harry Kroto</a:t>
              </a:r>
            </a:p>
          </p:txBody>
        </p:sp>
        <p:sp>
          <p:nvSpPr>
            <p:cNvPr id="20494" name="Rectangle 1">
              <a:extLst>
                <a:ext uri="{FF2B5EF4-FFF2-40B4-BE49-F238E27FC236}">
                  <a16:creationId xmlns:a16="http://schemas.microsoft.com/office/drawing/2014/main" id="{38257FAC-9E3F-428D-8AF4-655AB7C28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9938" y="5665824"/>
              <a:ext cx="3864901" cy="5013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</a:rPr>
                <a:t>Interview with Prof </a:t>
              </a:r>
              <a:r>
                <a:rPr lang="en-GB" altLang="en-US" sz="1200" dirty="0" err="1">
                  <a:latin typeface="Arial" panose="020B0604020202020204" pitchFamily="34" charset="0"/>
                </a:rPr>
                <a:t>Kroto</a:t>
              </a:r>
              <a:endParaRPr lang="en-GB" altLang="en-US" sz="12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200" dirty="0">
                  <a:latin typeface="Arial" panose="020B0604020202020204" pitchFamily="34" charset="0"/>
                </a:rPr>
                <a:t>https://www.youtube.com/watch?v=XCVm9zExrlI</a:t>
              </a:r>
            </a:p>
          </p:txBody>
        </p:sp>
        <p:pic>
          <p:nvPicPr>
            <p:cNvPr id="20495" name="Picture 15">
              <a:extLst>
                <a:ext uri="{FF2B5EF4-FFF2-40B4-BE49-F238E27FC236}">
                  <a16:creationId xmlns:a16="http://schemas.microsoft.com/office/drawing/2014/main" id="{829643CD-C7DA-4DA4-910A-6BAFCDB087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8720" y="4114828"/>
              <a:ext cx="2392520" cy="2367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6" name="Text Box 5">
              <a:extLst>
                <a:ext uri="{FF2B5EF4-FFF2-40B4-BE49-F238E27FC236}">
                  <a16:creationId xmlns:a16="http://schemas.microsoft.com/office/drawing/2014/main" id="{00DCA919-4E8D-4F35-943F-B26103763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068" y="4683464"/>
              <a:ext cx="1086937" cy="802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400" b="1" dirty="0">
                  <a:latin typeface="Helvetica" panose="020B0604020202020204" pitchFamily="34" charset="0"/>
                </a:rPr>
                <a:t>C</a:t>
              </a:r>
              <a:r>
                <a:rPr lang="en-GB" altLang="en-US" sz="1400" b="1" baseline="-25000" dirty="0">
                  <a:latin typeface="Helvetica" panose="020B0604020202020204" pitchFamily="34" charset="0"/>
                </a:rPr>
                <a:t>60</a:t>
              </a:r>
              <a:r>
                <a:rPr lang="en-GB" altLang="en-US" sz="1400" b="1" dirty="0">
                  <a:latin typeface="Helvetica" panose="020B0604020202020204" pitchFamily="34" charset="0"/>
                </a:rPr>
                <a:t>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400" b="1" dirty="0">
                  <a:latin typeface="Helvetica" panose="020B0604020202020204" pitchFamily="34" charset="0"/>
                </a:rPr>
                <a:t>Diameter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400" b="1" dirty="0">
                  <a:latin typeface="Helvetica" panose="020B0604020202020204" pitchFamily="34" charset="0"/>
                </a:rPr>
                <a:t>0.86 nm</a:t>
              </a:r>
              <a:endParaRPr lang="en-GB" altLang="en-US" sz="1400" b="1" dirty="0"/>
            </a:p>
          </p:txBody>
        </p:sp>
      </p:grpSp>
      <p:sp>
        <p:nvSpPr>
          <p:cNvPr id="20" name="Text Box 2">
            <a:extLst>
              <a:ext uri="{FF2B5EF4-FFF2-40B4-BE49-F238E27FC236}">
                <a16:creationId xmlns:a16="http://schemas.microsoft.com/office/drawing/2014/main" id="{16EF8F29-B0A6-4D66-8B10-7869736E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>
                <a:latin typeface="Helvetica" panose="020B0604020202020204" pitchFamily="34" charset="0"/>
              </a:rPr>
              <a:t>Carbon NanoMaterial: C</a:t>
            </a:r>
            <a:r>
              <a:rPr lang="en-GB" altLang="en-US" sz="3600" b="1" baseline="-25000">
                <a:latin typeface="Helvetica" panose="020B0604020202020204" pitchFamily="34" charset="0"/>
              </a:rPr>
              <a:t>60</a:t>
            </a:r>
            <a:endParaRPr lang="en-GB" altLang="en-US" sz="2000" b="1" baseline="-25000" dirty="0">
              <a:latin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8C7117-1940-46BE-9F3E-6EB721457569}"/>
              </a:ext>
            </a:extLst>
          </p:cNvPr>
          <p:cNvSpPr txBox="1"/>
          <p:nvPr/>
        </p:nvSpPr>
        <p:spPr>
          <a:xfrm>
            <a:off x="5484205" y="3832298"/>
            <a:ext cx="5658087" cy="2246769"/>
          </a:xfrm>
          <a:prstGeom prst="rect">
            <a:avLst/>
          </a:prstGeom>
          <a:solidFill>
            <a:srgbClr val="89FF89"/>
          </a:solidFill>
        </p:spPr>
        <p:txBody>
          <a:bodyPr wrap="none" rtlCol="0">
            <a:spAutoFit/>
          </a:bodyPr>
          <a:lstStyle/>
          <a:p>
            <a:r>
              <a:rPr lang="en-GB" sz="2000" b="1" dirty="0"/>
              <a:t>Potential Technological Applications:</a:t>
            </a:r>
          </a:p>
          <a:p>
            <a:endParaRPr lang="en-GB" sz="2000" b="1" dirty="0"/>
          </a:p>
          <a:p>
            <a:r>
              <a:rPr lang="en-GB" sz="2000" b="1" dirty="0"/>
              <a:t>	Organic Solar Cell Devices</a:t>
            </a:r>
          </a:p>
          <a:p>
            <a:endParaRPr lang="en-GB" sz="2000" b="1" dirty="0"/>
          </a:p>
          <a:p>
            <a:r>
              <a:rPr lang="en-GB" sz="2000" b="1" dirty="0"/>
              <a:t>	Resists for use in Nanofabrication</a:t>
            </a:r>
          </a:p>
          <a:p>
            <a:endParaRPr lang="en-GB" sz="2000" b="1" dirty="0"/>
          </a:p>
          <a:p>
            <a:r>
              <a:rPr lang="en-GB" sz="2000" dirty="0">
                <a:hlinkClick r:id="rId5"/>
              </a:rPr>
              <a:t>https://sciencestruck.com/applications-of-fullerenes</a:t>
            </a:r>
            <a:endParaRPr lang="en-GB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60E53F-5038-40C9-8B9D-784F8894233B}"/>
              </a:ext>
            </a:extLst>
          </p:cNvPr>
          <p:cNvSpPr txBox="1"/>
          <p:nvPr/>
        </p:nvSpPr>
        <p:spPr>
          <a:xfrm>
            <a:off x="126378" y="3832298"/>
            <a:ext cx="4549065" cy="2554545"/>
          </a:xfrm>
          <a:prstGeom prst="rect">
            <a:avLst/>
          </a:prstGeom>
          <a:solidFill>
            <a:srgbClr val="B7DBFF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Physical Properties:</a:t>
            </a:r>
          </a:p>
          <a:p>
            <a:endParaRPr lang="en-GB" sz="2000" b="1" dirty="0"/>
          </a:p>
          <a:p>
            <a:r>
              <a:rPr lang="en-GB" sz="2000" b="1" dirty="0"/>
              <a:t>	Good Absorber of Light</a:t>
            </a:r>
          </a:p>
          <a:p>
            <a:endParaRPr lang="en-GB" sz="2000" b="1" dirty="0"/>
          </a:p>
          <a:p>
            <a:r>
              <a:rPr lang="en-GB" sz="2000" b="1" dirty="0"/>
              <a:t>	Good Acceptor of Electrons</a:t>
            </a:r>
          </a:p>
          <a:p>
            <a:endParaRPr lang="en-GB" sz="2000" b="1" dirty="0"/>
          </a:p>
          <a:p>
            <a:r>
              <a:rPr lang="en-GB" sz="2000" b="1" dirty="0"/>
              <a:t>	Mechanically strong</a:t>
            </a:r>
          </a:p>
          <a:p>
            <a:r>
              <a:rPr lang="en-GB" sz="2000" b="1" dirty="0"/>
              <a:t>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053DAE-DD44-45FA-B2BE-348462645092}"/>
              </a:ext>
            </a:extLst>
          </p:cNvPr>
          <p:cNvSpPr/>
          <p:nvPr/>
        </p:nvSpPr>
        <p:spPr>
          <a:xfrm>
            <a:off x="1914328" y="3295441"/>
            <a:ext cx="4534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hlinkClick r:id="rId6"/>
              </a:rPr>
              <a:t>https://www.youtube.com/watch?time_continue=186&amp;v=4z8Q0aUKuUU&amp;feature=emb_logo</a:t>
            </a:r>
            <a:endParaRPr lang="en-GB" sz="12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B6F081-0141-49DF-8CF5-6FFFC9E31529}"/>
              </a:ext>
            </a:extLst>
          </p:cNvPr>
          <p:cNvGrpSpPr>
            <a:grpSpLocks/>
          </p:cNvGrpSpPr>
          <p:nvPr/>
        </p:nvGrpSpPr>
        <p:grpSpPr bwMode="auto">
          <a:xfrm>
            <a:off x="11263486" y="5946178"/>
            <a:ext cx="883682" cy="827419"/>
            <a:chOff x="5184730" y="2993748"/>
            <a:chExt cx="1894646" cy="1861826"/>
          </a:xfrm>
        </p:grpSpPr>
        <p:pic>
          <p:nvPicPr>
            <p:cNvPr id="30" name="Picture 27" descr="1_new_crest">
              <a:extLst>
                <a:ext uri="{FF2B5EF4-FFF2-40B4-BE49-F238E27FC236}">
                  <a16:creationId xmlns:a16="http://schemas.microsoft.com/office/drawing/2014/main" id="{54A4B7E8-E896-43D8-8503-BC20EFBC1D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8" descr="3_new_word_marque">
              <a:extLst>
                <a:ext uri="{FF2B5EF4-FFF2-40B4-BE49-F238E27FC236}">
                  <a16:creationId xmlns:a16="http://schemas.microsoft.com/office/drawing/2014/main" id="{ED73FA93-68BC-412B-9B29-73F7D5BCE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2EDAEDE-3974-414C-9E50-581EDE713BAA}"/>
              </a:ext>
            </a:extLst>
          </p:cNvPr>
          <p:cNvSpPr txBox="1"/>
          <p:nvPr/>
        </p:nvSpPr>
        <p:spPr>
          <a:xfrm>
            <a:off x="384732" y="6416840"/>
            <a:ext cx="1075756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These 3 carbon-based nanomaterials are collectively called </a:t>
            </a:r>
            <a:r>
              <a:rPr lang="en-GB" b="1" i="1" dirty="0"/>
              <a:t>Engineered Nanoparticles </a:t>
            </a:r>
            <a:r>
              <a:rPr lang="en-GB" dirty="0"/>
              <a:t>as they are </a:t>
            </a:r>
            <a:r>
              <a:rPr lang="en-GB" b="1" i="1" dirty="0"/>
              <a:t>manufactured</a:t>
            </a:r>
            <a:r>
              <a:rPr lang="en-GB" dirty="0"/>
              <a:t>  </a:t>
            </a:r>
          </a:p>
        </p:txBody>
      </p:sp>
      <p:pic>
        <p:nvPicPr>
          <p:cNvPr id="15362" name="Picture 2" descr="White Soccer Ball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5" t="8575" r="4740" b="13942"/>
          <a:stretch/>
        </p:blipFill>
        <p:spPr bwMode="auto">
          <a:xfrm>
            <a:off x="126378" y="1387220"/>
            <a:ext cx="1677147" cy="162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5"/>
    </mc:Choice>
    <mc:Fallback xmlns="">
      <p:transition spd="slow" advTm="114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  <p:bldP spid="2" grpId="0" animBg="1"/>
    </p:bldLst>
  </p:timing>
  <p:extLst mod="1">
    <p:ext uri="{3A86A75C-4F4B-4683-9AE1-C65F6400EC91}">
      <p14:laserTraceLst xmlns:p14="http://schemas.microsoft.com/office/powerpoint/2010/main">
        <p14:tracePtLst>
          <p14:tracePt t="721" x="8245475" y="3054350"/>
          <p14:tracePt t="728" x="8237538" y="3054350"/>
          <p14:tracePt t="736" x="8229600" y="3054350"/>
          <p14:tracePt t="744" x="8221663" y="3054350"/>
          <p14:tracePt t="753" x="8213725" y="3046413"/>
          <p14:tracePt t="760" x="8197850" y="3046413"/>
          <p14:tracePt t="771" x="8197850" y="3038475"/>
          <p14:tracePt t="776" x="8180388" y="3038475"/>
          <p14:tracePt t="787" x="8164513" y="3030538"/>
          <p14:tracePt t="792" x="8148638" y="3022600"/>
          <p14:tracePt t="800" x="8124825" y="3014663"/>
          <p14:tracePt t="816" x="8116888" y="3014663"/>
          <p14:tracePt t="12352" x="8116888" y="3006725"/>
          <p14:tracePt t="12360" x="8085138" y="3006725"/>
          <p14:tracePt t="12368" x="7974013" y="3006725"/>
          <p14:tracePt t="12376" x="7862888" y="3046413"/>
          <p14:tracePt t="12384" x="7773988" y="3078163"/>
          <p14:tracePt t="12391" x="7670800" y="3133725"/>
          <p14:tracePt t="12399" x="7559675" y="3205163"/>
          <p14:tracePt t="12407" x="7496175" y="3270250"/>
          <p14:tracePt t="12415" x="7470775" y="3309938"/>
          <p14:tracePt t="12422" x="7446963" y="3349625"/>
          <p14:tracePt t="12430" x="7431088" y="3389313"/>
          <p14:tracePt t="12438" x="7415213" y="3413125"/>
          <p14:tracePt t="12447" x="7399338" y="3429000"/>
          <p14:tracePt t="12456" x="7383463" y="3460750"/>
          <p14:tracePt t="12463" x="7359650" y="3468688"/>
          <p14:tracePt t="12473" x="7335838" y="3492500"/>
          <p14:tracePt t="12479" x="7312025" y="3500438"/>
          <p14:tracePt t="12487" x="7288213" y="3516313"/>
          <p14:tracePt t="12495" x="7264400" y="3532188"/>
          <p14:tracePt t="12503" x="7240588" y="3540125"/>
          <p14:tracePt t="12511" x="7216775" y="3548063"/>
          <p14:tracePt t="12519" x="7192963" y="3563938"/>
          <p14:tracePt t="12527" x="7169150" y="3563938"/>
          <p14:tracePt t="12535" x="7135813" y="3571875"/>
          <p14:tracePt t="12543" x="7096125" y="3587750"/>
          <p14:tracePt t="12551" x="7056438" y="3605213"/>
          <p14:tracePt t="12559" x="6992938" y="3629025"/>
          <p14:tracePt t="12567" x="6921500" y="3644900"/>
          <p14:tracePt t="12575" x="6834188" y="3660775"/>
          <p14:tracePt t="12583" x="6737350" y="3692525"/>
          <p14:tracePt t="12591" x="6650038" y="3708400"/>
          <p14:tracePt t="12599" x="6554788" y="3724275"/>
          <p14:tracePt t="12608" x="6475413" y="3740150"/>
          <p14:tracePt t="12615" x="6410325" y="3763963"/>
          <p14:tracePt t="12624" x="6346825" y="3787775"/>
          <p14:tracePt t="12631" x="6299200" y="3811588"/>
          <p14:tracePt t="12641" x="6259513" y="3827463"/>
          <p14:tracePt t="12647" x="6235700" y="3843338"/>
          <p14:tracePt t="12655" x="6219825" y="3851275"/>
          <p14:tracePt t="12662" x="6196013" y="3859213"/>
          <p14:tracePt t="12670" x="6196013" y="3867150"/>
          <p14:tracePt t="12720" x="6203950" y="3859213"/>
          <p14:tracePt t="12729" x="6227763" y="3827463"/>
          <p14:tracePt t="12736" x="6259513" y="3795713"/>
          <p14:tracePt t="12744" x="6275388" y="3756025"/>
          <p14:tracePt t="12752" x="6307138" y="3708400"/>
          <p14:tracePt t="12760" x="6323013" y="3668713"/>
          <p14:tracePt t="12768" x="6338888" y="3613150"/>
          <p14:tracePt t="12778" x="6354763" y="3579813"/>
          <p14:tracePt t="12784" x="6362700" y="3516313"/>
          <p14:tracePt t="12794" x="6370638" y="3460750"/>
          <p14:tracePt t="12800" x="6378575" y="3381375"/>
          <p14:tracePt t="12808" x="6386513" y="3317875"/>
          <p14:tracePt t="12815" x="6386513" y="3236913"/>
          <p14:tracePt t="12825" x="6386513" y="3141663"/>
          <p14:tracePt t="12831" x="6370638" y="3038475"/>
          <p14:tracePt t="12839" x="6346825" y="2943225"/>
          <p14:tracePt t="12846" x="6315075" y="2822575"/>
          <p14:tracePt t="12854" x="6275388" y="2687638"/>
          <p14:tracePt t="12862" x="6219825" y="2551113"/>
          <p14:tracePt t="12870" x="6188075" y="2439988"/>
          <p14:tracePt t="12878" x="6140450" y="2352675"/>
          <p14:tracePt t="12886" x="6116638" y="2281238"/>
          <p14:tracePt t="12894" x="6083300" y="2224088"/>
          <p14:tracePt t="12902" x="6059488" y="2184400"/>
          <p14:tracePt t="12910" x="6035675" y="2160588"/>
          <p14:tracePt t="12918" x="6011863" y="2128838"/>
          <p14:tracePt t="12927" x="5972175" y="2097088"/>
          <p14:tracePt t="12935" x="5924550" y="2073275"/>
          <p14:tracePt t="12943" x="5868988" y="2041525"/>
          <p14:tracePt t="12951" x="5797550" y="2017713"/>
          <p14:tracePt t="12959" x="5740400" y="1985963"/>
          <p14:tracePt t="12967" x="5692775" y="1954213"/>
          <p14:tracePt t="12976" x="5645150" y="1922463"/>
          <p14:tracePt t="12983" x="5597525" y="1881188"/>
          <p14:tracePt t="12995" x="5549900" y="1841500"/>
          <p14:tracePt t="12999" x="5510213" y="1809750"/>
          <p14:tracePt t="13009" x="5470525" y="1785938"/>
          <p14:tracePt t="13015" x="5422900" y="1762125"/>
          <p14:tracePt t="13023" x="5365750" y="1738313"/>
          <p14:tracePt t="13031" x="5310188" y="1722438"/>
          <p14:tracePt t="13039" x="5254625" y="1706563"/>
          <p14:tracePt t="13047" x="5199063" y="1682750"/>
          <p14:tracePt t="13055" x="5143500" y="1666875"/>
          <p14:tracePt t="13063" x="5087938" y="1643063"/>
          <p14:tracePt t="13071" x="5038725" y="1627188"/>
          <p14:tracePt t="13079" x="4999038" y="1603375"/>
          <p14:tracePt t="13087" x="4983163" y="1595438"/>
          <p14:tracePt t="13095" x="4975225" y="1579563"/>
          <p14:tracePt t="13103" x="4951413" y="1555750"/>
          <p14:tracePt t="13111" x="4943475" y="1547813"/>
          <p14:tracePt t="13119" x="4919663" y="1522413"/>
          <p14:tracePt t="13127" x="4895850" y="1506538"/>
          <p14:tracePt t="13136" x="4879975" y="1498600"/>
          <p14:tracePt t="13144" x="4856163" y="1482725"/>
          <p14:tracePt t="13151" x="4832350" y="1466850"/>
          <p14:tracePt t="13160" x="4808538" y="1466850"/>
          <p14:tracePt t="13166" x="4784725" y="1458913"/>
          <p14:tracePt t="13176" x="4737100" y="1458913"/>
          <p14:tracePt t="13183" x="4705350" y="1458913"/>
          <p14:tracePt t="13192" x="4648200" y="1458913"/>
          <p14:tracePt t="13198" x="4608513" y="1458913"/>
          <p14:tracePt t="13207" x="4552950" y="1458913"/>
          <p14:tracePt t="13215" x="4497388" y="1466850"/>
          <p14:tracePt t="13222" x="4441825" y="1474788"/>
          <p14:tracePt t="13231" x="4386263" y="1490663"/>
          <p14:tracePt t="13239" x="4337050" y="1514475"/>
          <p14:tracePt t="13247" x="4281488" y="1530350"/>
          <p14:tracePt t="13255" x="4225925" y="1555750"/>
          <p14:tracePt t="13263" x="4162425" y="1579563"/>
          <p14:tracePt t="13271" x="4106863" y="1603375"/>
          <p14:tracePt t="13280" x="4035425" y="1635125"/>
          <p14:tracePt t="13287" x="3986213" y="1674813"/>
          <p14:tracePt t="13295" x="3938588" y="1706563"/>
          <p14:tracePt t="13303" x="3890963" y="1738313"/>
          <p14:tracePt t="13312" x="3843338" y="1778000"/>
          <p14:tracePt t="13319" x="3795713" y="1825625"/>
          <p14:tracePt t="13328" x="3732213" y="1865313"/>
          <p14:tracePt t="13336" x="3684588" y="1906588"/>
          <p14:tracePt t="13344" x="3635375" y="1946275"/>
          <p14:tracePt t="13351" x="3595688" y="1985963"/>
          <p14:tracePt t="13360" x="3548063" y="2033588"/>
          <p14:tracePt t="13367" x="3508375" y="2065338"/>
          <p14:tracePt t="13375" x="3476625" y="2105025"/>
          <p14:tracePt t="13383" x="3436938" y="2136775"/>
          <p14:tracePt t="13391" x="3421063" y="2160588"/>
          <p14:tracePt t="13399" x="3397250" y="2192338"/>
          <p14:tracePt t="13407" x="3389313" y="2208213"/>
          <p14:tracePt t="13415" x="3373438" y="2216150"/>
          <p14:tracePt t="13423" x="3365500" y="2233613"/>
          <p14:tracePt t="13431" x="3357563" y="2233613"/>
          <p14:tracePt t="13439" x="3357563" y="2241550"/>
          <p14:tracePt t="13447" x="3349625" y="2241550"/>
          <p14:tracePt t="13455" x="3349625" y="2249488"/>
          <p14:tracePt t="13463" x="3341688" y="2249488"/>
          <p14:tracePt t="13471" x="3341688" y="2257425"/>
          <p14:tracePt t="13479" x="3333750" y="2265363"/>
          <p14:tracePt t="13495" x="3325813" y="2265363"/>
          <p14:tracePt t="13503" x="3325813" y="2273300"/>
          <p14:tracePt t="13527" x="3317875" y="2281238"/>
          <p14:tracePt t="13545" x="3317875" y="2289175"/>
          <p14:tracePt t="13551" x="3317875" y="2297113"/>
          <p14:tracePt t="13560" x="3308350" y="2297113"/>
          <p14:tracePt t="13575" x="3308350" y="2305050"/>
          <p14:tracePt t="13583" x="3308350" y="2312988"/>
          <p14:tracePt t="13590" x="3333750" y="2328863"/>
          <p14:tracePt t="13598" x="3357563" y="2336800"/>
          <p14:tracePt t="13606" x="3389313" y="2352675"/>
          <p14:tracePt t="13615" x="3436938" y="2376488"/>
          <p14:tracePt t="13623" x="3492500" y="2392363"/>
          <p14:tracePt t="13631" x="3563938" y="2416175"/>
          <p14:tracePt t="13639" x="3643313" y="2439988"/>
          <p14:tracePt t="13647" x="3748088" y="2479675"/>
          <p14:tracePt t="13655" x="3835400" y="2511425"/>
          <p14:tracePt t="13663" x="3922713" y="2551113"/>
          <p14:tracePt t="13671" x="4011613" y="2576513"/>
          <p14:tracePt t="13679" x="4083050" y="2608263"/>
          <p14:tracePt t="13686" x="4162425" y="2647950"/>
          <p14:tracePt t="13694" x="4217988" y="2671763"/>
          <p14:tracePt t="13702" x="4281488" y="2695575"/>
          <p14:tracePt t="13711" x="4321175" y="2711450"/>
          <p14:tracePt t="13718" x="4362450" y="2719388"/>
          <p14:tracePt t="13727" x="4386263" y="2727325"/>
          <p14:tracePt t="13735" x="4394200" y="2743200"/>
          <p14:tracePt t="13743" x="4410075" y="2743200"/>
          <p14:tracePt t="13856" x="4402138" y="2743200"/>
          <p14:tracePt t="13864" x="4386263" y="2743200"/>
          <p14:tracePt t="13872" x="4370388" y="2743200"/>
          <p14:tracePt t="13883" x="4344988" y="2743200"/>
          <p14:tracePt t="13887" x="4321175" y="2743200"/>
          <p14:tracePt t="13896" x="4297363" y="2743200"/>
          <p14:tracePt t="13903" x="4273550" y="2743200"/>
          <p14:tracePt t="13914" x="4241800" y="2743200"/>
          <p14:tracePt t="13918" x="4217988" y="2743200"/>
          <p14:tracePt t="13926" x="4186238" y="2743200"/>
          <p14:tracePt t="13934" x="4154488" y="2735263"/>
          <p14:tracePt t="13942" x="4130675" y="2727325"/>
          <p14:tracePt t="13951" x="4114800" y="2727325"/>
          <p14:tracePt t="13958" x="4098925" y="2719388"/>
          <p14:tracePt t="14007" x="4106863" y="2719388"/>
          <p14:tracePt t="14015" x="4138613" y="2719388"/>
          <p14:tracePt t="14023" x="4186238" y="2719388"/>
          <p14:tracePt t="14032" x="4249738" y="2719388"/>
          <p14:tracePt t="14039" x="4321175" y="2727325"/>
          <p14:tracePt t="14048" x="4410075" y="2751138"/>
          <p14:tracePt t="14055" x="4497388" y="2767013"/>
          <p14:tracePt t="14065" x="4592638" y="2806700"/>
          <p14:tracePt t="14071" x="4672013" y="2838450"/>
          <p14:tracePt t="14081" x="4752975" y="2878138"/>
          <p14:tracePt t="14087" x="4808538" y="2935288"/>
          <p14:tracePt t="14095" x="4848225" y="2974975"/>
          <p14:tracePt t="14103" x="4872038" y="3006725"/>
          <p14:tracePt t="14111" x="4879975" y="3030538"/>
          <p14:tracePt t="14119" x="4879975" y="3046413"/>
          <p14:tracePt t="14127" x="4879975" y="3054350"/>
          <p14:tracePt t="14136" x="4872038" y="3062288"/>
          <p14:tracePt t="14143" x="4864100" y="3062288"/>
          <p14:tracePt t="14151" x="4856163" y="3070225"/>
          <p14:tracePt t="14158" x="4840288" y="3070225"/>
          <p14:tracePt t="14166" x="4816475" y="3070225"/>
          <p14:tracePt t="14174" x="4792663" y="3070225"/>
          <p14:tracePt t="14182" x="4760913" y="3062288"/>
          <p14:tracePt t="14191" x="4721225" y="3038475"/>
          <p14:tracePt t="14200" x="4664075" y="2998788"/>
          <p14:tracePt t="14207" x="4608513" y="2959100"/>
          <p14:tracePt t="14215" x="4545013" y="2909888"/>
          <p14:tracePt t="14223" x="4481513" y="2838450"/>
          <p14:tracePt t="14232" x="4402138" y="2767013"/>
          <p14:tracePt t="14239" x="4321175" y="2671763"/>
          <p14:tracePt t="14249" x="4273550" y="2600325"/>
          <p14:tracePt t="14255" x="4217988" y="2503488"/>
          <p14:tracePt t="14265" x="4178300" y="2432050"/>
          <p14:tracePt t="14271" x="4146550" y="2352675"/>
          <p14:tracePt t="14280" x="4122738" y="2281238"/>
          <p14:tracePt t="14287" x="4114800" y="2216150"/>
          <p14:tracePt t="14295" x="4114800" y="2168525"/>
          <p14:tracePt t="14303" x="4114800" y="2105025"/>
          <p14:tracePt t="14311" x="4130675" y="2041525"/>
          <p14:tracePt t="14319" x="4162425" y="2009775"/>
          <p14:tracePt t="14327" x="4202113" y="1970088"/>
          <p14:tracePt t="14335" x="4249738" y="1938338"/>
          <p14:tracePt t="14343" x="4305300" y="1906588"/>
          <p14:tracePt t="14351" x="4362450" y="1890713"/>
          <p14:tracePt t="14359" x="4425950" y="1881188"/>
          <p14:tracePt t="14368" x="4481513" y="1881188"/>
          <p14:tracePt t="14375" x="4545013" y="1881188"/>
          <p14:tracePt t="14383" x="4608513" y="1881188"/>
          <p14:tracePt t="14391" x="4648200" y="1881188"/>
          <p14:tracePt t="14400" x="4695825" y="1906588"/>
          <p14:tracePt t="14407" x="4721225" y="1938338"/>
          <p14:tracePt t="14416" x="4737100" y="1970088"/>
          <p14:tracePt t="14423" x="4752975" y="2017713"/>
          <p14:tracePt t="14433" x="4752975" y="2073275"/>
          <p14:tracePt t="14439" x="4752975" y="2128838"/>
          <p14:tracePt t="14450" x="4752975" y="2200275"/>
          <p14:tracePt t="14455" x="4737100" y="2249488"/>
          <p14:tracePt t="14463" x="4713288" y="2305050"/>
          <p14:tracePt t="14471" x="4679950" y="2344738"/>
          <p14:tracePt t="14480" x="4656138" y="2376488"/>
          <p14:tracePt t="14487" x="4624388" y="2400300"/>
          <p14:tracePt t="14495" x="4592638" y="2424113"/>
          <p14:tracePt t="14503" x="4568825" y="2432050"/>
          <p14:tracePt t="14511" x="4545013" y="2439988"/>
          <p14:tracePt t="14520" x="4521200" y="2439988"/>
          <p14:tracePt t="14527" x="4497388" y="2439988"/>
          <p14:tracePt t="14535" x="4481513" y="2439988"/>
          <p14:tracePt t="14543" x="4457700" y="2439988"/>
          <p14:tracePt t="14551" x="4441825" y="2439988"/>
          <p14:tracePt t="14559" x="4425950" y="2439988"/>
          <p14:tracePt t="14567" x="4425950" y="2432050"/>
          <p14:tracePt t="14575" x="4410075" y="2424113"/>
          <p14:tracePt t="14583" x="4402138" y="2408238"/>
          <p14:tracePt t="14591" x="4394200" y="2400300"/>
          <p14:tracePt t="14600" x="4394200" y="2392363"/>
          <p14:tracePt t="14607" x="4394200" y="2384425"/>
          <p14:tracePt t="14617" x="4394200" y="2376488"/>
          <p14:tracePt t="14632" x="4386263" y="2368550"/>
          <p14:tracePt t="14639" x="4386263" y="2360613"/>
          <p14:tracePt t="14880" x="4386263" y="2352675"/>
          <p14:tracePt t="14889" x="4378325" y="2352675"/>
          <p14:tracePt t="14896" x="4378325" y="2336800"/>
          <p14:tracePt t="14904" x="4378325" y="2328863"/>
          <p14:tracePt t="14921" x="4370388" y="2320925"/>
          <p14:tracePt t="14928" x="4370388" y="2312988"/>
          <p14:tracePt t="14944" x="4370388" y="2305050"/>
          <p14:tracePt t="15678" x="4370388" y="2297113"/>
          <p14:tracePt t="15928" x="4362450" y="2297113"/>
          <p14:tracePt t="15944" x="4352925" y="2297113"/>
          <p14:tracePt t="15952" x="4329113" y="2305050"/>
          <p14:tracePt t="15960" x="4289425" y="2320925"/>
          <p14:tracePt t="15968" x="4249738" y="2328863"/>
          <p14:tracePt t="15976" x="4186238" y="2328863"/>
          <p14:tracePt t="15995" x="4043363" y="2336800"/>
          <p14:tracePt t="16000" x="3946525" y="2336800"/>
          <p14:tracePt t="16009" x="3859213" y="2336800"/>
          <p14:tracePt t="16015" x="3771900" y="2336800"/>
          <p14:tracePt t="16024" x="3660775" y="2336800"/>
          <p14:tracePt t="16031" x="3556000" y="2336800"/>
          <p14:tracePt t="16040" x="3436938" y="2312988"/>
          <p14:tracePt t="16047" x="3317875" y="2305050"/>
          <p14:tracePt t="16057" x="3213100" y="2297113"/>
          <p14:tracePt t="16064" x="3117850" y="2281238"/>
          <p14:tracePt t="16072" x="3014663" y="2273300"/>
          <p14:tracePt t="16078" x="2941638" y="2257425"/>
          <p14:tracePt t="16086" x="2854325" y="2241550"/>
          <p14:tracePt t="16094" x="2790825" y="2224088"/>
          <p14:tracePt t="16102" x="2735263" y="2208213"/>
          <p14:tracePt t="16110" x="2703513" y="2184400"/>
          <p14:tracePt t="16118" x="2655888" y="2160588"/>
          <p14:tracePt t="16126" x="2616200" y="2136775"/>
          <p14:tracePt t="16134" x="2574925" y="2105025"/>
          <p14:tracePt t="16142" x="2551113" y="2089150"/>
          <p14:tracePt t="16150" x="2503488" y="2057400"/>
          <p14:tracePt t="16158" x="2463800" y="2025650"/>
          <p14:tracePt t="16166" x="2424113" y="1993900"/>
          <p14:tracePt t="16174" x="2376488" y="1962150"/>
          <p14:tracePt t="16182" x="2328863" y="1930400"/>
          <p14:tracePt t="16191" x="2273300" y="1890713"/>
          <p14:tracePt t="16198" x="2208213" y="1833563"/>
          <p14:tracePt t="16206" x="2128838" y="1770063"/>
          <p14:tracePt t="16214" x="2041525" y="1698625"/>
          <p14:tracePt t="16222" x="1922463" y="1603375"/>
          <p14:tracePt t="16231" x="1817688" y="1538288"/>
          <p14:tracePt t="16241" x="1690688" y="1458913"/>
          <p14:tracePt t="16247" x="1603375" y="1419225"/>
          <p14:tracePt t="16258" x="1514475" y="1379538"/>
          <p14:tracePt t="16263" x="1443038" y="1347788"/>
          <p14:tracePt t="16271" x="1379538" y="1323975"/>
          <p14:tracePt t="16279" x="1323975" y="1308100"/>
          <p14:tracePt t="16287" x="1276350" y="1308100"/>
          <p14:tracePt t="16295" x="1236663" y="1308100"/>
          <p14:tracePt t="16303" x="1187450" y="1308100"/>
          <p14:tracePt t="16312" x="1147763" y="1308100"/>
          <p14:tracePt t="16319" x="1108075" y="1331913"/>
          <p14:tracePt t="16327" x="1068388" y="1371600"/>
          <p14:tracePt t="16335" x="1028700" y="1419225"/>
          <p14:tracePt t="16344" x="996950" y="1482725"/>
          <p14:tracePt t="16351" x="973138" y="1563688"/>
          <p14:tracePt t="16359" x="965200" y="1651000"/>
          <p14:tracePt t="16367" x="949325" y="1746250"/>
          <p14:tracePt t="16376" x="949325" y="1841500"/>
          <p14:tracePt t="16383" x="949325" y="1914525"/>
          <p14:tracePt t="16392" x="949325" y="1985963"/>
          <p14:tracePt t="16399" x="973138" y="2057400"/>
          <p14:tracePt t="16409" x="981075" y="2097088"/>
          <p14:tracePt t="16415" x="996950" y="2128838"/>
          <p14:tracePt t="16426" x="1012825" y="2152650"/>
          <p14:tracePt t="16431" x="1020763" y="2168525"/>
          <p14:tracePt t="16439" x="1044575" y="2184400"/>
          <p14:tracePt t="16447" x="1052513" y="2184400"/>
          <p14:tracePt t="16455" x="1068388" y="2184400"/>
          <p14:tracePt t="16463" x="1092200" y="2184400"/>
          <p14:tracePt t="16471" x="1116013" y="2184400"/>
          <p14:tracePt t="16479" x="1155700" y="2152650"/>
          <p14:tracePt t="16487" x="1195388" y="2105025"/>
          <p14:tracePt t="16495" x="1236663" y="2033588"/>
          <p14:tracePt t="16503" x="1284288" y="1970088"/>
          <p14:tracePt t="16512" x="1308100" y="1890713"/>
          <p14:tracePt t="16519" x="1316038" y="1817688"/>
          <p14:tracePt t="16527" x="1316038" y="1754188"/>
          <p14:tracePt t="16535" x="1316038" y="1690688"/>
          <p14:tracePt t="16543" x="1300163" y="1643063"/>
          <p14:tracePt t="16551" x="1276350" y="1595438"/>
          <p14:tracePt t="16559" x="1260475" y="1563688"/>
          <p14:tracePt t="16567" x="1220788" y="1522413"/>
          <p14:tracePt t="16576" x="1187450" y="1506538"/>
          <p14:tracePt t="16583" x="1155700" y="1490663"/>
          <p14:tracePt t="16593" x="1123950" y="1474788"/>
          <p14:tracePt t="16599" x="1092200" y="1474788"/>
          <p14:tracePt t="16609" x="1076325" y="1474788"/>
          <p14:tracePt t="16615" x="1044575" y="1474788"/>
          <p14:tracePt t="16623" x="1020763" y="1490663"/>
          <p14:tracePt t="16631" x="989013" y="1514475"/>
          <p14:tracePt t="16639" x="965200" y="1563688"/>
          <p14:tracePt t="16647" x="949325" y="1619250"/>
          <p14:tracePt t="16655" x="941388" y="1698625"/>
          <p14:tracePt t="16663" x="941388" y="1762125"/>
          <p14:tracePt t="16671" x="957263" y="1849438"/>
          <p14:tracePt t="16679" x="973138" y="1906588"/>
          <p14:tracePt t="16687" x="1020763" y="1985963"/>
          <p14:tracePt t="16695" x="1052513" y="2041525"/>
          <p14:tracePt t="16703" x="1084263" y="2089150"/>
          <p14:tracePt t="16711" x="1116013" y="2128838"/>
          <p14:tracePt t="16719" x="1139825" y="2144713"/>
          <p14:tracePt t="16727" x="1163638" y="2160588"/>
          <p14:tracePt t="16735" x="1171575" y="2160588"/>
          <p14:tracePt t="16744" x="1179513" y="2168525"/>
          <p14:tracePt t="16808" x="1179513" y="2176463"/>
          <p14:tracePt t="16841" x="1179513" y="2184400"/>
          <p14:tracePt t="16848" x="1171575" y="2184400"/>
          <p14:tracePt t="16944" x="1171575" y="2176463"/>
          <p14:tracePt t="16962" x="1171575" y="2168525"/>
          <p14:tracePt t="17104" x="1171575" y="2160588"/>
          <p14:tracePt t="17112" x="1163638" y="2160588"/>
          <p14:tracePt t="17131" x="1163638" y="2152650"/>
          <p14:tracePt t="17147" x="1163638" y="2136775"/>
          <p14:tracePt t="17154" x="1163638" y="2128838"/>
          <p14:tracePt t="17158" x="1155700" y="2120900"/>
          <p14:tracePt t="17167" x="1147763" y="2105025"/>
          <p14:tracePt t="17174" x="1147763" y="2089150"/>
          <p14:tracePt t="17182" x="1139825" y="2089150"/>
          <p14:tracePt t="17190" x="1131888" y="2081213"/>
          <p14:tracePt t="17408" x="1131888" y="2089150"/>
          <p14:tracePt t="17433" x="1131888" y="2097088"/>
          <p14:tracePt t="17448" x="1131888" y="2105025"/>
          <p14:tracePt t="17464" x="1131888" y="2112963"/>
          <p14:tracePt t="17472" x="1139825" y="2112963"/>
          <p14:tracePt t="17726" x="1139825" y="2097088"/>
          <p14:tracePt t="17736" x="1139825" y="2081213"/>
          <p14:tracePt t="17744" x="1139825" y="2057400"/>
          <p14:tracePt t="17753" x="1139825" y="2041525"/>
          <p14:tracePt t="17760" x="1139825" y="2017713"/>
          <p14:tracePt t="17768" x="1147763" y="2001838"/>
          <p14:tracePt t="17777" x="1147763" y="1978025"/>
          <p14:tracePt t="17784" x="1147763" y="1962150"/>
          <p14:tracePt t="17791" x="1147763" y="1954213"/>
          <p14:tracePt t="17799" x="1147763" y="1946275"/>
          <p14:tracePt t="17806" x="1147763" y="1930400"/>
          <p14:tracePt t="17814" x="1147763" y="1922463"/>
          <p14:tracePt t="17822" x="1147763" y="1914525"/>
          <p14:tracePt t="17830" x="1147763" y="1906588"/>
          <p14:tracePt t="17851" x="1147763" y="1898650"/>
          <p14:tracePt t="17856" x="1155700" y="1898650"/>
          <p14:tracePt t="17867" x="1155700" y="1890713"/>
          <p14:tracePt t="17872" x="1155700" y="1881188"/>
          <p14:tracePt t="17888" x="1155700" y="1873250"/>
          <p14:tracePt t="17912" x="1155700" y="1865313"/>
          <p14:tracePt t="18217" x="1155700" y="1857375"/>
          <p14:tracePt t="18232" x="1155700" y="1849438"/>
          <p14:tracePt t="18239" x="1155700" y="1841500"/>
          <p14:tracePt t="18247" x="1139825" y="1825625"/>
          <p14:tracePt t="18255" x="1139825" y="1817688"/>
          <p14:tracePt t="18263" x="1123950" y="1801813"/>
          <p14:tracePt t="18270" x="1116013" y="1785938"/>
          <p14:tracePt t="18278" x="1100138" y="1778000"/>
          <p14:tracePt t="18286" x="1092200" y="1770063"/>
          <p14:tracePt t="18294" x="1084263" y="1762125"/>
          <p14:tracePt t="18302" x="1068388" y="1754188"/>
          <p14:tracePt t="18310" x="1060450" y="1746250"/>
          <p14:tracePt t="18318" x="1044575" y="1746250"/>
          <p14:tracePt t="18326" x="1044575" y="1738313"/>
          <p14:tracePt t="18334" x="1036638" y="1730375"/>
          <p14:tracePt t="18342" x="1028700" y="1730375"/>
          <p14:tracePt t="18585" x="1012825" y="1722438"/>
          <p14:tracePt t="18600" x="1004888" y="1714500"/>
          <p14:tracePt t="18616" x="996950" y="1714500"/>
          <p14:tracePt t="18624" x="989013" y="1714500"/>
          <p14:tracePt t="18647" x="989013" y="1706563"/>
          <p14:tracePt t="18655" x="981075" y="1706563"/>
          <p14:tracePt t="18687" x="973138" y="1706563"/>
          <p14:tracePt t="18703" x="965200" y="1706563"/>
          <p14:tracePt t="18711" x="957263" y="1706563"/>
          <p14:tracePt t="18727" x="949325" y="1706563"/>
          <p14:tracePt t="18735" x="933450" y="1706563"/>
          <p14:tracePt t="18743" x="925513" y="1714500"/>
          <p14:tracePt t="18753" x="917575" y="1714500"/>
          <p14:tracePt t="18759" x="901700" y="1722438"/>
          <p14:tracePt t="18767" x="885825" y="1722438"/>
          <p14:tracePt t="18775" x="877888" y="1730375"/>
          <p14:tracePt t="18783" x="860425" y="1738313"/>
          <p14:tracePt t="18791" x="852488" y="1738313"/>
          <p14:tracePt t="18799" x="844550" y="1738313"/>
          <p14:tracePt t="18888" x="836613" y="1738313"/>
          <p14:tracePt t="18896" x="836613" y="1746250"/>
          <p14:tracePt t="18905" x="828675" y="1746250"/>
          <p14:tracePt t="18912" x="820738" y="1754188"/>
          <p14:tracePt t="18923" x="812800" y="1754188"/>
          <p14:tracePt t="18927" x="796925" y="1762125"/>
          <p14:tracePt t="18937" x="788988" y="1770063"/>
          <p14:tracePt t="18943" x="773113" y="1778000"/>
          <p14:tracePt t="18951" x="765175" y="1785938"/>
          <p14:tracePt t="18959" x="757238" y="1785938"/>
          <p14:tracePt t="18967" x="749300" y="1785938"/>
          <p14:tracePt t="18987" x="741363" y="1793875"/>
          <p14:tracePt t="19049" x="741363" y="1801813"/>
          <p14:tracePt t="19056" x="733425" y="1801813"/>
          <p14:tracePt t="19064" x="733425" y="1809750"/>
          <p14:tracePt t="19074" x="725488" y="1809750"/>
          <p14:tracePt t="19080" x="725488" y="1817688"/>
          <p14:tracePt t="19090" x="725488" y="1825625"/>
          <p14:tracePt t="19096" x="717550" y="1833563"/>
          <p14:tracePt t="19107" x="709613" y="1841500"/>
          <p14:tracePt t="19112" x="709613" y="1857375"/>
          <p14:tracePt t="19123" x="701675" y="1865313"/>
          <p14:tracePt t="19127" x="693738" y="1881188"/>
          <p14:tracePt t="19136" x="693738" y="1898650"/>
          <p14:tracePt t="19153" x="685800" y="1914525"/>
          <p14:tracePt t="19160" x="685800" y="1922463"/>
          <p14:tracePt t="19174" x="685800" y="1938338"/>
          <p14:tracePt t="19182" x="677863" y="1946275"/>
          <p14:tracePt t="19190" x="677863" y="1954213"/>
          <p14:tracePt t="19198" x="677863" y="1970088"/>
          <p14:tracePt t="19207" x="677863" y="1978025"/>
          <p14:tracePt t="19214" x="677863" y="1985963"/>
          <p14:tracePt t="19222" x="677863" y="1993900"/>
          <p14:tracePt t="19230" x="677863" y="2001838"/>
          <p14:tracePt t="19239" x="677863" y="2009775"/>
          <p14:tracePt t="19246" x="677863" y="2017713"/>
          <p14:tracePt t="19262" x="677863" y="2025650"/>
          <p14:tracePt t="19520" x="677863" y="2033588"/>
          <p14:tracePt t="19528" x="677863" y="2041525"/>
          <p14:tracePt t="19536" x="677863" y="2049463"/>
          <p14:tracePt t="19544" x="677863" y="2057400"/>
          <p14:tracePt t="19551" x="677863" y="2065338"/>
          <p14:tracePt t="19560" x="677863" y="2081213"/>
          <p14:tracePt t="19568" x="677863" y="2097088"/>
          <p14:tracePt t="19576" x="677863" y="2105025"/>
          <p14:tracePt t="19583" x="685800" y="2120900"/>
          <p14:tracePt t="19592" x="693738" y="2128838"/>
          <p14:tracePt t="19600" x="701675" y="2136775"/>
          <p14:tracePt t="19610" x="701675" y="2144713"/>
          <p14:tracePt t="19616" x="709613" y="2144713"/>
          <p14:tracePt t="19626" x="717550" y="2152650"/>
          <p14:tracePt t="19632" x="717550" y="2160588"/>
          <p14:tracePt t="19644" x="725488" y="2160588"/>
          <p14:tracePt t="19657" x="733425" y="2160588"/>
          <p14:tracePt t="19663" x="733425" y="2168525"/>
          <p14:tracePt t="19678" x="741363" y="2168525"/>
          <p14:tracePt t="19686" x="749300" y="2168525"/>
          <p14:tracePt t="19702" x="757238" y="2168525"/>
          <p14:tracePt t="19710" x="765175" y="2168525"/>
          <p14:tracePt t="19718" x="773113" y="2176463"/>
          <p14:tracePt t="19734" x="781050" y="2176463"/>
          <p14:tracePt t="19742" x="788988" y="2176463"/>
          <p14:tracePt t="19750" x="796925" y="2176463"/>
          <p14:tracePt t="19758" x="804863" y="2176463"/>
          <p14:tracePt t="19767" x="812800" y="2176463"/>
          <p14:tracePt t="19775" x="820738" y="2184400"/>
          <p14:tracePt t="19783" x="836613" y="2184400"/>
          <p14:tracePt t="19792" x="836613" y="2192338"/>
          <p14:tracePt t="19799" x="844550" y="2192338"/>
          <p14:tracePt t="19809" x="852488" y="2192338"/>
          <p14:tracePt t="19815" x="860425" y="2192338"/>
          <p14:tracePt t="19826" x="868363" y="2200275"/>
          <p14:tracePt t="19831" x="877888" y="2208213"/>
          <p14:tracePt t="19842" x="885825" y="2208213"/>
          <p14:tracePt t="19847" x="901700" y="2208213"/>
          <p14:tracePt t="19856" x="909638" y="2216150"/>
          <p14:tracePt t="19863" x="917575" y="2216150"/>
          <p14:tracePt t="19871" x="925513" y="2224088"/>
          <p14:tracePt t="19887" x="933450" y="2224088"/>
          <p14:tracePt t="21008" x="933450" y="2233613"/>
          <p14:tracePt t="21016" x="941388" y="2233613"/>
          <p14:tracePt t="21024" x="957263" y="2241550"/>
          <p14:tracePt t="21033" x="996950" y="2257425"/>
          <p14:tracePt t="21040" x="1028700" y="2265363"/>
          <p14:tracePt t="21049" x="1092200" y="2289175"/>
          <p14:tracePt t="21056" x="1155700" y="2305050"/>
          <p14:tracePt t="21066" x="1228725" y="2320925"/>
          <p14:tracePt t="21072" x="1316038" y="2336800"/>
          <p14:tracePt t="21083" x="1411288" y="2360613"/>
          <p14:tracePt t="21088" x="1506538" y="2376488"/>
          <p14:tracePt t="21099" x="1603375" y="2408238"/>
          <p14:tracePt t="21104" x="1722438" y="2424113"/>
          <p14:tracePt t="21112" x="1825625" y="2439988"/>
          <p14:tracePt t="21120" x="1930400" y="2471738"/>
          <p14:tracePt t="21128" x="2017713" y="2487613"/>
          <p14:tracePt t="21137" x="2105025" y="2503488"/>
          <p14:tracePt t="21143" x="2176463" y="2511425"/>
          <p14:tracePt t="21151" x="2239963" y="2527300"/>
          <p14:tracePt t="21159" x="2312988" y="2535238"/>
          <p14:tracePt t="21167" x="2352675" y="2535238"/>
          <p14:tracePt t="21174" x="2408238" y="2543175"/>
          <p14:tracePt t="21183" x="2447925" y="2543175"/>
          <p14:tracePt t="21191" x="2487613" y="2543175"/>
          <p14:tracePt t="21199" x="2527300" y="2543175"/>
          <p14:tracePt t="21207" x="2559050" y="2535238"/>
          <p14:tracePt t="21215" x="2590800" y="2527300"/>
          <p14:tracePt t="21223" x="2616200" y="2503488"/>
          <p14:tracePt t="21231" x="2647950" y="2487613"/>
          <p14:tracePt t="21239" x="2663825" y="2471738"/>
          <p14:tracePt t="21248" x="2679700" y="2463800"/>
          <p14:tracePt t="21255" x="2695575" y="2432050"/>
          <p14:tracePt t="21264" x="2711450" y="2424113"/>
          <p14:tracePt t="21271" x="2727325" y="2400300"/>
          <p14:tracePt t="21282" x="2735263" y="2368550"/>
          <p14:tracePt t="21287" x="2751138" y="2344738"/>
          <p14:tracePt t="21295" x="2759075" y="2320925"/>
          <p14:tracePt t="21303" x="2774950" y="2281238"/>
          <p14:tracePt t="21311" x="2790825" y="2249488"/>
          <p14:tracePt t="21319" x="2806700" y="2208213"/>
          <p14:tracePt t="21327" x="2822575" y="2176463"/>
          <p14:tracePt t="21335" x="2838450" y="2136775"/>
          <p14:tracePt t="21343" x="2838450" y="2105025"/>
          <p14:tracePt t="21351" x="2838450" y="2081213"/>
          <p14:tracePt t="21359" x="2838450" y="2057400"/>
          <p14:tracePt t="21367" x="2838450" y="2041525"/>
          <p14:tracePt t="21375" x="2838450" y="2025650"/>
          <p14:tracePt t="21383" x="2838450" y="2009775"/>
          <p14:tracePt t="21391" x="2830513" y="2001838"/>
          <p14:tracePt t="21399" x="2814638" y="1993900"/>
          <p14:tracePt t="21407" x="2806700" y="1985963"/>
          <p14:tracePt t="21415" x="2790825" y="1985963"/>
          <p14:tracePt t="21423" x="2774950" y="1985963"/>
          <p14:tracePt t="21432" x="2759075" y="1985963"/>
          <p14:tracePt t="21439" x="2735263" y="1985963"/>
          <p14:tracePt t="21449" x="2711450" y="1985963"/>
          <p14:tracePt t="21455" x="2687638" y="1985963"/>
          <p14:tracePt t="21463" x="2663825" y="2001838"/>
          <p14:tracePt t="21471" x="2632075" y="2025650"/>
          <p14:tracePt t="21478" x="2598738" y="2033588"/>
          <p14:tracePt t="21486" x="2566988" y="2073275"/>
          <p14:tracePt t="21494" x="2535238" y="2120900"/>
          <p14:tracePt t="21502" x="2503488" y="2160588"/>
          <p14:tracePt t="21510" x="2487613" y="2208213"/>
          <p14:tracePt t="21518" x="2479675" y="2249488"/>
          <p14:tracePt t="21526" x="2479675" y="2297113"/>
          <p14:tracePt t="21534" x="2479675" y="2328863"/>
          <p14:tracePt t="21542" x="2487613" y="2376488"/>
          <p14:tracePt t="21550" x="2519363" y="2408238"/>
          <p14:tracePt t="21558" x="2559050" y="2447925"/>
          <p14:tracePt t="21569" x="2606675" y="2479675"/>
          <p14:tracePt t="21575" x="2655888" y="2511425"/>
          <p14:tracePt t="21584" x="2735263" y="2543175"/>
          <p14:tracePt t="21592" x="2806700" y="2566988"/>
          <p14:tracePt t="21601" x="2901950" y="2584450"/>
          <p14:tracePt t="21607" x="2990850" y="2584450"/>
          <p14:tracePt t="21617" x="3109913" y="2592388"/>
          <p14:tracePt t="21623" x="3181350" y="2592388"/>
          <p14:tracePt t="21636" x="3252788" y="2592388"/>
          <p14:tracePt t="21639" x="3317875" y="2584450"/>
          <p14:tracePt t="21648" x="3357563" y="2576513"/>
          <p14:tracePt t="21654" x="3381375" y="2566988"/>
          <p14:tracePt t="21662" x="3389313" y="2551113"/>
          <p14:tracePt t="21671" x="3389313" y="2543175"/>
          <p14:tracePt t="21678" x="3389313" y="2535238"/>
          <p14:tracePt t="21695" x="3381375" y="2527300"/>
          <p14:tracePt t="21703" x="3357563" y="2511425"/>
          <p14:tracePt t="21711" x="3308350" y="2503488"/>
          <p14:tracePt t="21718" x="3268663" y="2503488"/>
          <p14:tracePt t="21726" x="3205163" y="2503488"/>
          <p14:tracePt t="21735" x="3141663" y="2503488"/>
          <p14:tracePt t="21743" x="3062288" y="2503488"/>
          <p14:tracePt t="21750" x="3014663" y="2503488"/>
          <p14:tracePt t="21758" x="2967038" y="2503488"/>
          <p14:tracePt t="21766" x="2925763" y="2503488"/>
          <p14:tracePt t="21774" x="2886075" y="2511425"/>
          <p14:tracePt t="21782" x="2862263" y="2519363"/>
          <p14:tracePt t="21790" x="2838450" y="2527300"/>
          <p14:tracePt t="21799" x="2830513" y="2527300"/>
          <p14:tracePt t="21807" x="2814638" y="2535238"/>
          <p14:tracePt t="21888" x="2814638" y="2543175"/>
          <p14:tracePt t="21896" x="2806700" y="2543175"/>
          <p14:tracePt t="21912" x="2798763" y="2543175"/>
          <p14:tracePt t="21920" x="2790825" y="2543175"/>
          <p14:tracePt t="21927" x="2774950" y="2543175"/>
          <p14:tracePt t="21937" x="2751138" y="2535238"/>
          <p14:tracePt t="21943" x="2727325" y="2527300"/>
          <p14:tracePt t="21953" x="2703513" y="2511425"/>
          <p14:tracePt t="21960" x="2687638" y="2495550"/>
          <p14:tracePt t="21971" x="2655888" y="2463800"/>
          <p14:tracePt t="21975" x="2640013" y="2447925"/>
          <p14:tracePt t="21987" x="2632075" y="2432050"/>
          <p14:tracePt t="22003" x="2632075" y="2392363"/>
          <p14:tracePt t="22009" x="2632075" y="2376488"/>
          <p14:tracePt t="22015" x="2632075" y="2368550"/>
          <p14:tracePt t="22023" x="2647950" y="2352675"/>
          <p14:tracePt t="22031" x="2663825" y="2344738"/>
          <p14:tracePt t="22039" x="2687638" y="2336800"/>
          <p14:tracePt t="22047" x="2727325" y="2328863"/>
          <p14:tracePt t="22055" x="2767013" y="2328863"/>
          <p14:tracePt t="22063" x="2822575" y="2328863"/>
          <p14:tracePt t="22071" x="2886075" y="2328863"/>
          <p14:tracePt t="22079" x="2941638" y="2336800"/>
          <p14:tracePt t="22087" x="3014663" y="2344738"/>
          <p14:tracePt t="22095" x="3070225" y="2352675"/>
          <p14:tracePt t="22103" x="3133725" y="2368550"/>
          <p14:tracePt t="22111" x="3189288" y="2376488"/>
          <p14:tracePt t="22119" x="3252788" y="2384425"/>
          <p14:tracePt t="22127" x="3308350" y="2384425"/>
          <p14:tracePt t="22136" x="3373438" y="2392363"/>
          <p14:tracePt t="22143" x="3429000" y="2392363"/>
          <p14:tracePt t="22153" x="3500438" y="2392363"/>
          <p14:tracePt t="22159" x="3556000" y="2400300"/>
          <p14:tracePt t="22167" x="3619500" y="2400300"/>
          <p14:tracePt t="22174" x="3676650" y="2400300"/>
          <p14:tracePt t="22182" x="3740150" y="2400300"/>
          <p14:tracePt t="22190" x="3795713" y="2400300"/>
          <p14:tracePt t="22199" x="3851275" y="2400300"/>
          <p14:tracePt t="22207" x="3890963" y="2392363"/>
          <p14:tracePt t="22215" x="3938588" y="2392363"/>
          <p14:tracePt t="22223" x="3978275" y="2392363"/>
          <p14:tracePt t="22231" x="4011613" y="2384425"/>
          <p14:tracePt t="22239" x="4059238" y="2384425"/>
          <p14:tracePt t="22247" x="4090988" y="2384425"/>
          <p14:tracePt t="22255" x="4130675" y="2376488"/>
          <p14:tracePt t="22263" x="4154488" y="2360613"/>
          <p14:tracePt t="22272" x="4178300" y="2352675"/>
          <p14:tracePt t="22279" x="4194175" y="2344738"/>
          <p14:tracePt t="22287" x="4210050" y="2336800"/>
          <p14:tracePt t="22295" x="4217988" y="2336800"/>
          <p14:tracePt t="22360" x="4202113" y="2336800"/>
          <p14:tracePt t="22368" x="4170363" y="2336800"/>
          <p14:tracePt t="22376" x="4138613" y="2336800"/>
          <p14:tracePt t="22384" x="4098925" y="2336800"/>
          <p14:tracePt t="22392" x="4059238" y="2336800"/>
          <p14:tracePt t="22399" x="4011613" y="2336800"/>
          <p14:tracePt t="22408" x="3970338" y="2336800"/>
          <p14:tracePt t="22415" x="3930650" y="2336800"/>
          <p14:tracePt t="22423" x="3883025" y="2336800"/>
          <p14:tracePt t="22431" x="3843338" y="2344738"/>
          <p14:tracePt t="22440" x="3819525" y="2344738"/>
          <p14:tracePt t="22448" x="3787775" y="2344738"/>
          <p14:tracePt t="22456" x="3763963" y="2344738"/>
          <p14:tracePt t="22463" x="3756025" y="2344738"/>
          <p14:tracePt t="22472" x="3748088" y="2344738"/>
          <p14:tracePt t="22559" x="3740150" y="2344738"/>
          <p14:tracePt t="22574" x="3732213" y="2344738"/>
          <p14:tracePt t="22582" x="3716338" y="2344738"/>
          <p14:tracePt t="22590" x="3708400" y="2344738"/>
          <p14:tracePt t="22598" x="3692525" y="2344738"/>
          <p14:tracePt t="22606" x="3668713" y="2336800"/>
          <p14:tracePt t="22614" x="3651250" y="2328863"/>
          <p14:tracePt t="22622" x="3643313" y="2328863"/>
          <p14:tracePt t="22630" x="3635375" y="2328863"/>
          <p14:tracePt t="22638" x="3627438" y="2328863"/>
          <p14:tracePt t="22704" x="3635375" y="2328863"/>
          <p14:tracePt t="22712" x="3660775" y="2328863"/>
          <p14:tracePt t="22722" x="3692525" y="2328863"/>
          <p14:tracePt t="22728" x="3724275" y="2328863"/>
          <p14:tracePt t="22736" x="3779838" y="2328863"/>
          <p14:tracePt t="22744" x="3819525" y="2328863"/>
          <p14:tracePt t="22752" x="3867150" y="2328863"/>
          <p14:tracePt t="22760" x="3930650" y="2328863"/>
          <p14:tracePt t="22768" x="3978275" y="2328863"/>
          <p14:tracePt t="22777" x="4059238" y="2328863"/>
          <p14:tracePt t="22783" x="4106863" y="2328863"/>
          <p14:tracePt t="22792" x="4170363" y="2328863"/>
          <p14:tracePt t="22799" x="4225925" y="2328863"/>
          <p14:tracePt t="22809" x="4289425" y="2328863"/>
          <p14:tracePt t="22816" x="4344988" y="2328863"/>
          <p14:tracePt t="22824" x="4402138" y="2328863"/>
          <p14:tracePt t="22832" x="4449763" y="2328863"/>
          <p14:tracePt t="22841" x="4497388" y="2328863"/>
          <p14:tracePt t="22848" x="4537075" y="2328863"/>
          <p14:tracePt t="22858" x="4584700" y="2328863"/>
          <p14:tracePt t="22863" x="4624388" y="2328863"/>
          <p14:tracePt t="22875" x="4656138" y="2328863"/>
          <p14:tracePt t="22880" x="4679950" y="2328863"/>
          <p14:tracePt t="22889" x="4705350" y="2328863"/>
          <p14:tracePt t="22895" x="4729163" y="2328863"/>
          <p14:tracePt t="22903" x="4752975" y="2328863"/>
          <p14:tracePt t="22911" x="4776788" y="2328863"/>
          <p14:tracePt t="22919" x="4792663" y="2328863"/>
          <p14:tracePt t="22927" x="4808538" y="2328863"/>
          <p14:tracePt t="22935" x="4824413" y="2328863"/>
          <p14:tracePt t="22943" x="4832350" y="2328863"/>
          <p14:tracePt t="22951" x="4840288" y="2328863"/>
          <p14:tracePt t="22959" x="4856163" y="2328863"/>
          <p14:tracePt t="22967" x="4864100" y="2328863"/>
          <p14:tracePt t="22987" x="4879975" y="2328863"/>
          <p14:tracePt t="22990" x="4911725" y="2336800"/>
          <p14:tracePt t="22998" x="4927600" y="2336800"/>
          <p14:tracePt t="23007" x="4951413" y="2344738"/>
          <p14:tracePt t="23015" x="4967288" y="2344738"/>
          <p14:tracePt t="23023" x="4991100" y="2352675"/>
          <p14:tracePt t="23031" x="5014913" y="2352675"/>
          <p14:tracePt t="23040" x="5038725" y="2352675"/>
          <p14:tracePt t="23047" x="5064125" y="2352675"/>
          <p14:tracePt t="23056" x="5080000" y="2352675"/>
          <p14:tracePt t="23063" x="5095875" y="2352675"/>
          <p14:tracePt t="23073" x="5103813" y="2352675"/>
          <p14:tracePt t="23079" x="5119688" y="2352675"/>
          <p14:tracePt t="23095" x="5127625" y="2352675"/>
          <p14:tracePt t="23119" x="5135563" y="2352675"/>
          <p14:tracePt t="23127" x="5135563" y="2360613"/>
          <p14:tracePt t="23135" x="5143500" y="2360613"/>
          <p14:tracePt t="23838" x="5143500" y="2368550"/>
          <p14:tracePt t="23847" x="5143500" y="2376488"/>
          <p14:tracePt t="23864" x="5143500" y="2384425"/>
          <p14:tracePt t="23887" x="5143500" y="2392363"/>
          <p14:tracePt t="23920" x="5151438" y="2400300"/>
          <p14:tracePt t="23935" x="5167313" y="2408238"/>
          <p14:tracePt t="23945" x="5175250" y="2416175"/>
          <p14:tracePt t="23952" x="5183188" y="2416175"/>
          <p14:tracePt t="23963" x="5199063" y="2416175"/>
          <p14:tracePt t="23967" x="5222875" y="2432050"/>
          <p14:tracePt t="23977" x="5238750" y="2439988"/>
          <p14:tracePt t="23996" x="5286375" y="2447925"/>
          <p14:tracePt t="23999" x="5310188" y="2455863"/>
          <p14:tracePt t="24007" x="5334000" y="2463800"/>
          <p14:tracePt t="24015" x="5357813" y="2471738"/>
          <p14:tracePt t="24022" x="5381625" y="2471738"/>
          <p14:tracePt t="24031" x="5397500" y="2479675"/>
          <p14:tracePt t="24039" x="5407025" y="2495550"/>
          <p14:tracePt t="24047" x="5422900" y="2495550"/>
          <p14:tracePt t="24055" x="5430838" y="2495550"/>
          <p14:tracePt t="24063" x="5438775" y="2495550"/>
          <p14:tracePt t="24071" x="5438775" y="2503488"/>
          <p14:tracePt t="24087" x="5446713" y="2511425"/>
          <p14:tracePt t="24095" x="5446713" y="2519363"/>
          <p14:tracePt t="24103" x="5454650" y="2527300"/>
          <p14:tracePt t="24111" x="5462588" y="2543175"/>
          <p14:tracePt t="24119" x="5470525" y="2559050"/>
          <p14:tracePt t="24128" x="5478463" y="2576513"/>
          <p14:tracePt t="24135" x="5486400" y="2592388"/>
          <p14:tracePt t="24145" x="5494338" y="2616200"/>
          <p14:tracePt t="24151" x="5510213" y="2632075"/>
          <p14:tracePt t="24159" x="5526088" y="2663825"/>
          <p14:tracePt t="24167" x="5549900" y="2687638"/>
          <p14:tracePt t="24175" x="5573713" y="2727325"/>
          <p14:tracePt t="24183" x="5605463" y="2751138"/>
          <p14:tracePt t="24191" x="5653088" y="2782888"/>
          <p14:tracePt t="24199" x="5708650" y="2830513"/>
          <p14:tracePt t="24207" x="5781675" y="2862263"/>
          <p14:tracePt t="24215" x="5861050" y="2901950"/>
          <p14:tracePt t="24223" x="5940425" y="2951163"/>
          <p14:tracePt t="24231" x="6043613" y="2974975"/>
          <p14:tracePt t="24239" x="6132513" y="3014663"/>
          <p14:tracePt t="24247" x="6227763" y="3038475"/>
          <p14:tracePt t="24255" x="6315075" y="3062288"/>
          <p14:tracePt t="24263" x="6418263" y="3101975"/>
          <p14:tracePt t="24271" x="6515100" y="3117850"/>
          <p14:tracePt t="24279" x="6602413" y="3141663"/>
          <p14:tracePt t="24287" x="6689725" y="3173413"/>
          <p14:tracePt t="24296" x="6761163" y="3189288"/>
          <p14:tracePt t="24303" x="6842125" y="3213100"/>
          <p14:tracePt t="24313" x="6905625" y="3228975"/>
          <p14:tracePt t="24319" x="6961188" y="3244850"/>
          <p14:tracePt t="24329" x="7024688" y="3262313"/>
          <p14:tracePt t="24335" x="7080250" y="3270250"/>
          <p14:tracePt t="24343" x="7127875" y="3278188"/>
          <p14:tracePt t="24351" x="7177088" y="3286125"/>
          <p14:tracePt t="24359" x="7208838" y="3286125"/>
          <p14:tracePt t="24367" x="7232650" y="3286125"/>
          <p14:tracePt t="24375" x="7264400" y="3286125"/>
          <p14:tracePt t="24383" x="7280275" y="3286125"/>
          <p14:tracePt t="24391" x="7288213" y="3286125"/>
          <p14:tracePt t="24399" x="7296150" y="3286125"/>
          <p14:tracePt t="24407" x="7304088" y="3286125"/>
          <p14:tracePt t="24520" x="7296150" y="3286125"/>
          <p14:tracePt t="24536" x="7280275" y="3286125"/>
          <p14:tracePt t="24544" x="7272338" y="3286125"/>
          <p14:tracePt t="24552" x="7264400" y="3286125"/>
          <p14:tracePt t="24560" x="7256463" y="3286125"/>
          <p14:tracePt t="24569" x="7248525" y="3286125"/>
          <p14:tracePt t="24782" x="7240588" y="3286125"/>
          <p14:tracePt t="24798" x="7232650" y="3286125"/>
          <p14:tracePt t="24807" x="7208838" y="3294063"/>
          <p14:tracePt t="24816" x="7145338" y="3302000"/>
          <p14:tracePt t="24824" x="7040563" y="3317875"/>
          <p14:tracePt t="24833" x="6905625" y="3349625"/>
          <p14:tracePt t="24840" x="6745288" y="3365500"/>
          <p14:tracePt t="24850" x="6602413" y="3389313"/>
          <p14:tracePt t="24856" x="6491288" y="3389313"/>
          <p14:tracePt t="24867" x="6378575" y="3389313"/>
          <p14:tracePt t="24872" x="6275388" y="3389313"/>
          <p14:tracePt t="24880" x="6172200" y="3365500"/>
          <p14:tracePt t="24889" x="6067425" y="3357563"/>
          <p14:tracePt t="24896" x="5964238" y="3341688"/>
          <p14:tracePt t="24905" x="5868988" y="3325813"/>
          <p14:tracePt t="24912" x="5781675" y="3309938"/>
          <p14:tracePt t="24921" x="5700713" y="3294063"/>
          <p14:tracePt t="24927" x="5637213" y="3278188"/>
          <p14:tracePt t="24935" x="5589588" y="3270250"/>
          <p14:tracePt t="24943" x="5557838" y="3262313"/>
          <p14:tracePt t="24951" x="5541963" y="3262313"/>
          <p14:tracePt t="24959" x="5534025" y="3262313"/>
          <p14:tracePt t="24967" x="5526088" y="3262313"/>
          <p14:tracePt t="25032" x="5534025" y="3262313"/>
          <p14:tracePt t="25050" x="5541963" y="3262313"/>
          <p14:tracePt t="25240" x="5534025" y="3262313"/>
          <p14:tracePt t="25352" x="5534025" y="3252788"/>
          <p14:tracePt t="25359" x="5541963" y="3252788"/>
          <p14:tracePt t="25369" x="5573713" y="3244850"/>
          <p14:tracePt t="25376" x="5613400" y="3244850"/>
          <p14:tracePt t="25386" x="5661025" y="3236913"/>
          <p14:tracePt t="25392" x="5716588" y="3236913"/>
          <p14:tracePt t="25403" x="5765800" y="3228975"/>
          <p14:tracePt t="25408" x="5813425" y="3228975"/>
          <p14:tracePt t="25420" x="5868988" y="3228975"/>
          <p14:tracePt t="25425" x="5908675" y="3228975"/>
          <p14:tracePt t="25432" x="5964238" y="3228975"/>
          <p14:tracePt t="25440" x="6019800" y="3228975"/>
          <p14:tracePt t="25448" x="6075363" y="3244850"/>
          <p14:tracePt t="25456" x="6132513" y="3262313"/>
          <p14:tracePt t="25463" x="6180138" y="3270250"/>
          <p14:tracePt t="25472" x="6243638" y="3286125"/>
          <p14:tracePt t="25479" x="6291263" y="3294063"/>
          <p14:tracePt t="25489" x="6338888" y="3302000"/>
          <p14:tracePt t="25495" x="6386513" y="3317875"/>
          <p14:tracePt t="25504" x="6418263" y="3333750"/>
          <p14:tracePt t="25511" x="6459538" y="3357563"/>
          <p14:tracePt t="25519" x="6483350" y="3373438"/>
          <p14:tracePt t="25527" x="6507163" y="3381375"/>
          <p14:tracePt t="25535" x="6515100" y="3397250"/>
          <p14:tracePt t="25543" x="6523038" y="3397250"/>
          <p14:tracePt t="25552" x="6523038" y="3405188"/>
          <p14:tracePt t="25559" x="6523038" y="3413125"/>
          <p14:tracePt t="25569" x="6523038" y="3421063"/>
          <p14:tracePt t="25575" x="6523038" y="3429000"/>
          <p14:tracePt t="25585" x="6523038" y="3436938"/>
          <p14:tracePt t="25591" x="6523038" y="3444875"/>
          <p14:tracePt t="25599" x="6523038" y="3452813"/>
          <p14:tracePt t="25607" x="6515100" y="3460750"/>
          <p14:tracePt t="25615" x="6515100" y="3476625"/>
          <p14:tracePt t="25623" x="6507163" y="3476625"/>
          <p14:tracePt t="25631" x="6507163" y="3484563"/>
          <p14:tracePt t="25639" x="6491288" y="3484563"/>
          <p14:tracePt t="25647" x="6483350" y="3492500"/>
          <p14:tracePt t="25655" x="6475413" y="3500438"/>
          <p14:tracePt t="25663" x="6459538" y="3500438"/>
          <p14:tracePt t="25671" x="6451600" y="3508375"/>
          <p14:tracePt t="25679" x="6442075" y="3516313"/>
          <p14:tracePt t="25688" x="6418263" y="3516313"/>
          <p14:tracePt t="25695" x="6410325" y="3516313"/>
          <p14:tracePt t="25702" x="6394450" y="3516313"/>
          <p14:tracePt t="25711" x="6378575" y="3516313"/>
          <p14:tracePt t="25719" x="6362700" y="3516313"/>
          <p14:tracePt t="25727" x="6346825" y="3524250"/>
          <p14:tracePt t="25736" x="6338888" y="3524250"/>
          <p14:tracePt t="25743" x="6330950" y="3524250"/>
          <p14:tracePt t="25753" x="6330950" y="3532188"/>
          <p14:tracePt t="25759" x="6323013" y="3532188"/>
          <p14:tracePt t="25783" x="6315075" y="3540125"/>
          <p14:tracePt t="25798" x="6315075" y="3556000"/>
          <p14:tracePt t="25806" x="6315075" y="3563938"/>
          <p14:tracePt t="25814" x="6315075" y="3571875"/>
          <p14:tracePt t="25822" x="6323013" y="3595688"/>
          <p14:tracePt t="25830" x="6330950" y="3621088"/>
          <p14:tracePt t="25838" x="6346825" y="3636963"/>
          <p14:tracePt t="25846" x="6362700" y="3660775"/>
          <p14:tracePt t="25854" x="6386513" y="3692525"/>
          <p14:tracePt t="25862" x="6410325" y="3716338"/>
          <p14:tracePt t="25870" x="6442075" y="3748088"/>
          <p14:tracePt t="25878" x="6483350" y="3779838"/>
          <p14:tracePt t="25886" x="6530975" y="3811588"/>
          <p14:tracePt t="25894" x="6578600" y="3835400"/>
          <p14:tracePt t="25902" x="6610350" y="3859213"/>
          <p14:tracePt t="25910" x="6657975" y="3875088"/>
          <p14:tracePt t="25918" x="6697663" y="3898900"/>
          <p14:tracePt t="25926" x="6729413" y="3914775"/>
          <p14:tracePt t="25935" x="6769100" y="3938588"/>
          <p14:tracePt t="25942" x="6810375" y="3956050"/>
          <p14:tracePt t="25953" x="6834188" y="3963988"/>
          <p14:tracePt t="25959" x="6865938" y="3979863"/>
          <p14:tracePt t="25967" x="6897688" y="3987800"/>
          <p14:tracePt t="25975" x="6913563" y="3995738"/>
          <p14:tracePt t="25989" x="6929438" y="4003675"/>
          <p14:tracePt t="25992" x="6953250" y="4011613"/>
          <p14:tracePt t="25999" x="6961188" y="4019550"/>
          <p14:tracePt t="26006" x="6977063" y="4019550"/>
          <p14:tracePt t="26014" x="6985000" y="4019550"/>
          <p14:tracePt t="26022" x="6992938" y="4027488"/>
          <p14:tracePt t="26321" x="7000875" y="4027488"/>
          <p14:tracePt t="26328" x="7008813" y="4035425"/>
          <p14:tracePt t="26336" x="7024688" y="4043363"/>
          <p14:tracePt t="26345" x="7048500" y="4051300"/>
          <p14:tracePt t="26352" x="7096125" y="4051300"/>
          <p14:tracePt t="26360" x="7153275" y="4059238"/>
          <p14:tracePt t="26367" x="7216775" y="4059238"/>
          <p14:tracePt t="26377" x="7288213" y="4059238"/>
          <p14:tracePt t="26384" x="7359650" y="4059238"/>
          <p14:tracePt t="26391" x="7439025" y="4035425"/>
          <p14:tracePt t="26399" x="7527925" y="4019550"/>
          <p14:tracePt t="26407" x="7623175" y="3995738"/>
          <p14:tracePt t="26414" x="7734300" y="3956050"/>
          <p14:tracePt t="26423" x="7839075" y="3930650"/>
          <p14:tracePt t="26431" x="7942263" y="3890963"/>
          <p14:tracePt t="26439" x="8037513" y="3859213"/>
          <p14:tracePt t="26447" x="8116888" y="3835400"/>
          <p14:tracePt t="26456" x="8172450" y="3819525"/>
          <p14:tracePt t="26463" x="8229600" y="3803650"/>
          <p14:tracePt t="26472" x="8253413" y="3795713"/>
          <p14:tracePt t="26479" x="8269288" y="3787775"/>
          <p14:tracePt t="26489" x="8277225" y="3787775"/>
          <p14:tracePt t="26543" x="8261350" y="3787775"/>
          <p14:tracePt t="26552" x="8253413" y="3787775"/>
          <p14:tracePt t="26560" x="8237538" y="3787775"/>
          <p14:tracePt t="26567" x="8221663" y="3795713"/>
          <p14:tracePt t="26575" x="8213725" y="3795713"/>
          <p14:tracePt t="26584" x="8205788" y="3803650"/>
          <p14:tracePt t="26592" x="8197850" y="3811588"/>
          <p14:tracePt t="26599" x="8189913" y="3819525"/>
          <p14:tracePt t="26608" x="8172450" y="3827463"/>
          <p14:tracePt t="26616" x="8172450" y="3843338"/>
          <p14:tracePt t="26626" x="8156575" y="3859213"/>
          <p14:tracePt t="26632" x="8156575" y="3875088"/>
          <p14:tracePt t="26642" x="8140700" y="3883025"/>
          <p14:tracePt t="26648" x="8132763" y="3898900"/>
          <p14:tracePt t="26659" x="8116888" y="3906838"/>
          <p14:tracePt t="26664" x="8101013" y="3930650"/>
          <p14:tracePt t="26673" x="8077200" y="3948113"/>
          <p14:tracePt t="26678" x="8053388" y="3963988"/>
          <p14:tracePt t="26686" x="8021638" y="3971925"/>
          <p14:tracePt t="26694" x="7989888" y="3987800"/>
          <p14:tracePt t="26702" x="7950200" y="3995738"/>
          <p14:tracePt t="26711" x="7902575" y="4011613"/>
          <p14:tracePt t="26718" x="7854950" y="4011613"/>
          <p14:tracePt t="26727" x="7797800" y="4011613"/>
          <p14:tracePt t="26734" x="7742238" y="4011613"/>
          <p14:tracePt t="26743" x="7662863" y="3987800"/>
          <p14:tracePt t="26751" x="7607300" y="3956050"/>
          <p14:tracePt t="26758" x="7543800" y="3906838"/>
          <p14:tracePt t="26766" x="7504113" y="3867150"/>
          <p14:tracePt t="26775" x="7462838" y="3827463"/>
          <p14:tracePt t="26782" x="7439025" y="3795713"/>
          <p14:tracePt t="26791" x="7423150" y="3763963"/>
          <p14:tracePt t="26798" x="7423150" y="3740150"/>
          <p14:tracePt t="26807" x="7415213" y="3708400"/>
          <p14:tracePt t="26814" x="7415213" y="3676650"/>
          <p14:tracePt t="26824" x="7415213" y="3652838"/>
          <p14:tracePt t="26831" x="7415213" y="3621088"/>
          <p14:tracePt t="26841" x="7423150" y="3605213"/>
          <p14:tracePt t="26846" x="7431088" y="3579813"/>
          <p14:tracePt t="26854" x="7431088" y="3571875"/>
          <p14:tracePt t="26862" x="7431088" y="3563938"/>
          <p14:tracePt t="26870" x="7431088" y="3556000"/>
          <p14:tracePt t="27016" x="7431088" y="3548063"/>
          <p14:tracePt t="27026" x="7439025" y="3548063"/>
          <p14:tracePt t="27032" x="7446963" y="3532188"/>
          <p14:tracePt t="27041" x="7446963" y="3516313"/>
          <p14:tracePt t="27048" x="7454900" y="3500438"/>
          <p14:tracePt t="27056" x="7454900" y="3492500"/>
          <p14:tracePt t="27064" x="7462838" y="3476625"/>
          <p14:tracePt t="27072" x="7470775" y="3452813"/>
          <p14:tracePt t="27081" x="7470775" y="3436938"/>
          <p14:tracePt t="27087" x="7470775" y="3421063"/>
          <p14:tracePt t="27095" x="7478713" y="3405188"/>
          <p14:tracePt t="27102" x="7478713" y="3389313"/>
          <p14:tracePt t="27111" x="7486650" y="3373438"/>
          <p14:tracePt t="27127" x="7496175" y="3365500"/>
          <p14:tracePt t="27135" x="7496175" y="3357563"/>
          <p14:tracePt t="27143" x="7496175" y="3349625"/>
          <p14:tracePt t="27248" x="7496175" y="3357563"/>
          <p14:tracePt t="27264" x="7496175" y="3365500"/>
          <p14:tracePt t="27328" x="7504113" y="3365500"/>
          <p14:tracePt t="27335" x="7512050" y="3365500"/>
          <p14:tracePt t="27344" x="7535863" y="3365500"/>
          <p14:tracePt t="27351" x="7551738" y="3365500"/>
          <p14:tracePt t="27360" x="7591425" y="3365500"/>
          <p14:tracePt t="27367" x="7631113" y="3357563"/>
          <p14:tracePt t="27377" x="7694613" y="3357563"/>
          <p14:tracePt t="27383" x="7766050" y="3349625"/>
          <p14:tracePt t="27391" x="7847013" y="3349625"/>
          <p14:tracePt t="27399" x="7918450" y="3349625"/>
          <p14:tracePt t="27407" x="7989888" y="3349625"/>
          <p14:tracePt t="27415" x="8069263" y="3349625"/>
          <p14:tracePt t="27423" x="8140700" y="3349625"/>
          <p14:tracePt t="27431" x="8213725" y="3349625"/>
          <p14:tracePt t="27439" x="8277225" y="3349625"/>
          <p14:tracePt t="27447" x="8332788" y="3349625"/>
          <p14:tracePt t="27455" x="8372475" y="3349625"/>
          <p14:tracePt t="27463" x="8396288" y="3349625"/>
          <p14:tracePt t="27471" x="8420100" y="3349625"/>
          <p14:tracePt t="27479" x="8428038" y="3349625"/>
          <p14:tracePt t="28183" x="8435975" y="3349625"/>
          <p14:tracePt t="28190" x="8443913" y="3349625"/>
          <p14:tracePt t="28200" x="8451850" y="3349625"/>
          <p14:tracePt t="28208" x="8499475" y="3349625"/>
          <p14:tracePt t="28216" x="8548688" y="3349625"/>
          <p14:tracePt t="28223" x="8612188" y="3349625"/>
          <p14:tracePt t="28233" x="8691563" y="3349625"/>
          <p14:tracePt t="28239" x="8770938" y="3349625"/>
          <p14:tracePt t="28250" x="8858250" y="3341688"/>
          <p14:tracePt t="28255" x="8939213" y="3333750"/>
          <p14:tracePt t="28266" x="9018588" y="3333750"/>
          <p14:tracePt t="28271" x="9105900" y="3325813"/>
          <p14:tracePt t="28283" x="9169400" y="3325813"/>
          <p14:tracePt t="28287" x="9242425" y="3325813"/>
          <p14:tracePt t="28296" x="9313863" y="3317875"/>
          <p14:tracePt t="28305" x="9361488" y="3317875"/>
          <p14:tracePt t="28312" x="9393238" y="3317875"/>
          <p14:tracePt t="28319" x="9432925" y="3317875"/>
          <p14:tracePt t="28327" x="9456738" y="3317875"/>
          <p14:tracePt t="28335" x="9464675" y="3317875"/>
          <p14:tracePt t="28343" x="9472613" y="3317875"/>
          <p14:tracePt t="28351" x="9480550" y="3317875"/>
          <p14:tracePt t="28440" x="9480550" y="3309938"/>
          <p14:tracePt t="28535" x="9488488" y="3309938"/>
          <p14:tracePt t="28543" x="9496425" y="3302000"/>
          <p14:tracePt t="28551" x="9512300" y="3302000"/>
          <p14:tracePt t="28559" x="9528175" y="3302000"/>
          <p14:tracePt t="28567" x="9551988" y="3302000"/>
          <p14:tracePt t="28575" x="9575800" y="3302000"/>
          <p14:tracePt t="28583" x="9601200" y="3294063"/>
          <p14:tracePt t="28590" x="9632950" y="3294063"/>
          <p14:tracePt t="28599" x="9664700" y="3294063"/>
          <p14:tracePt t="28607" x="9696450" y="3294063"/>
          <p14:tracePt t="28616" x="9728200" y="3294063"/>
          <p14:tracePt t="28623" x="9759950" y="3294063"/>
          <p14:tracePt t="28633" x="9791700" y="3294063"/>
          <p14:tracePt t="28639" x="9815513" y="3294063"/>
          <p14:tracePt t="28649" x="9839325" y="3294063"/>
          <p14:tracePt t="28655" x="9855200" y="3294063"/>
          <p14:tracePt t="28663" x="9871075" y="3294063"/>
          <p14:tracePt t="28679" x="9879013" y="3294063"/>
          <p14:tracePt t="29038" x="9879013" y="3302000"/>
          <p14:tracePt t="29054" x="9879013" y="3317875"/>
          <p14:tracePt t="29062" x="9863138" y="3333750"/>
          <p14:tracePt t="29070" x="9855200" y="3349625"/>
          <p14:tracePt t="29078" x="9831388" y="3373438"/>
          <p14:tracePt t="29086" x="9815513" y="3405188"/>
          <p14:tracePt t="29094" x="9775825" y="3452813"/>
          <p14:tracePt t="29104" x="9720263" y="3492500"/>
          <p14:tracePt t="29111" x="9688513" y="3516313"/>
          <p14:tracePt t="29118" x="9625013" y="3556000"/>
          <p14:tracePt t="29127" x="9567863" y="3587750"/>
          <p14:tracePt t="29135" x="9504363" y="3621088"/>
          <p14:tracePt t="29143" x="9424988" y="3652838"/>
          <p14:tracePt t="29152" x="9345613" y="3676650"/>
          <p14:tracePt t="29158" x="9274175" y="3692525"/>
          <p14:tracePt t="29167" x="9193213" y="3716338"/>
          <p14:tracePt t="29174" x="9105900" y="3724275"/>
          <p14:tracePt t="29185" x="9034463" y="3740150"/>
          <p14:tracePt t="29191" x="8955088" y="3756025"/>
          <p14:tracePt t="29199" x="8883650" y="3763963"/>
          <p14:tracePt t="29207" x="8794750" y="3771900"/>
          <p14:tracePt t="29215" x="8707438" y="3779838"/>
          <p14:tracePt t="29223" x="8604250" y="3779838"/>
          <p14:tracePt t="29231" x="8507413" y="3787775"/>
          <p14:tracePt t="29239" x="8404225" y="3787775"/>
          <p14:tracePt t="29247" x="8308975" y="3787775"/>
          <p14:tracePt t="29255" x="8213725" y="3787775"/>
          <p14:tracePt t="29263" x="8132763" y="3787775"/>
          <p14:tracePt t="29271" x="8061325" y="3787775"/>
          <p14:tracePt t="29279" x="7997825" y="3787775"/>
          <p14:tracePt t="29287" x="7958138" y="3779838"/>
          <p14:tracePt t="29295" x="7910513" y="3771900"/>
          <p14:tracePt t="29303" x="7878763" y="3763963"/>
          <p14:tracePt t="29311" x="7854950" y="3756025"/>
          <p14:tracePt t="29319" x="7829550" y="3756025"/>
          <p14:tracePt t="29327" x="7813675" y="3748088"/>
          <p14:tracePt t="29336" x="7805738" y="3740150"/>
          <p14:tracePt t="29456" x="7797800" y="3740150"/>
          <p14:tracePt t="29472" x="7789863" y="3740150"/>
          <p14:tracePt t="29480" x="7781925" y="3732213"/>
          <p14:tracePt t="29488" x="7766050" y="3724275"/>
          <p14:tracePt t="29496" x="7750175" y="3724275"/>
          <p14:tracePt t="29506" x="7734300" y="3724275"/>
          <p14:tracePt t="29512" x="7726363" y="3716338"/>
          <p14:tracePt t="29522" x="7710488" y="3708400"/>
          <p14:tracePt t="29528" x="7702550" y="3700463"/>
          <p14:tracePt t="29539" x="7694613" y="3700463"/>
          <p14:tracePt t="29544" x="7686675" y="3700463"/>
          <p14:tracePt t="29552" x="7686675" y="3692525"/>
          <p14:tracePt t="30904" x="7678738" y="3692525"/>
          <p14:tracePt t="30912" x="7670800" y="3692525"/>
          <p14:tracePt t="30928" x="7662863" y="3692525"/>
          <p14:tracePt t="30960" x="7654925" y="3692525"/>
          <p14:tracePt t="30978" x="7646988" y="3692525"/>
          <p14:tracePt t="30984" x="7639050" y="3692525"/>
          <p14:tracePt t="30995" x="7631113" y="3692525"/>
          <p14:tracePt t="31008" x="7623175" y="3692525"/>
          <p14:tracePt t="31015" x="7623175" y="3684588"/>
          <p14:tracePt t="31023" x="7607300" y="3684588"/>
          <p14:tracePt t="31039" x="7599363" y="3684588"/>
          <p14:tracePt t="31055" x="7591425" y="3684588"/>
          <p14:tracePt t="31063" x="7583488" y="3684588"/>
          <p14:tracePt t="31079" x="7575550" y="3684588"/>
          <p14:tracePt t="31097" x="7567613" y="3676650"/>
          <p14:tracePt t="31114" x="7559675" y="3676650"/>
          <p14:tracePt t="31120" x="7551738" y="3676650"/>
          <p14:tracePt t="31280" x="7551738" y="3668713"/>
          <p14:tracePt t="31287" x="7543800" y="3668713"/>
          <p14:tracePt t="31303" x="7535863" y="3660775"/>
          <p14:tracePt t="31314" x="7527925" y="3660775"/>
          <p14:tracePt t="31320" x="7519988" y="3660775"/>
          <p14:tracePt t="31331" x="7512050" y="3652838"/>
          <p14:tracePt t="31347" x="7512050" y="3644900"/>
          <p14:tracePt t="31352" x="7504113" y="3644900"/>
          <p14:tracePt t="32134" x="7496175" y="3644900"/>
          <p14:tracePt t="32150" x="7478713" y="3644900"/>
          <p14:tracePt t="32158" x="7454900" y="3660775"/>
          <p14:tracePt t="32166" x="7431088" y="3660775"/>
          <p14:tracePt t="32174" x="7415213" y="3668713"/>
          <p14:tracePt t="32328" x="7423150" y="3668713"/>
          <p14:tracePt t="32336" x="7431088" y="3668713"/>
          <p14:tracePt t="32343" x="7439025" y="3668713"/>
          <p14:tracePt t="32352" x="7454900" y="3668713"/>
          <p14:tracePt t="32359" x="7470775" y="3668713"/>
          <p14:tracePt t="32369" x="7486650" y="3668713"/>
          <p14:tracePt t="32376" x="7512050" y="3668713"/>
          <p14:tracePt t="32386" x="7519988" y="3676650"/>
          <p14:tracePt t="32392" x="7535863" y="3684588"/>
          <p14:tracePt t="32403" x="7543800" y="3684588"/>
          <p14:tracePt t="32408" x="7551738" y="3692525"/>
          <p14:tracePt t="32432" x="7559675" y="3700463"/>
          <p14:tracePt t="32440" x="7559675" y="3708400"/>
          <p14:tracePt t="32448" x="7567613" y="3724275"/>
          <p14:tracePt t="32464" x="7567613" y="3732213"/>
          <p14:tracePt t="32472" x="7567613" y="3740150"/>
          <p14:tracePt t="32479" x="7567613" y="3748088"/>
          <p14:tracePt t="32488" x="7575550" y="3748088"/>
          <p14:tracePt t="32496" x="7575550" y="3756025"/>
          <p14:tracePt t="32512" x="7575550" y="3763963"/>
          <p14:tracePt t="32520" x="7583488" y="3763963"/>
          <p14:tracePt t="32537" x="7583488" y="3771900"/>
          <p14:tracePt t="32543" x="7591425" y="3771900"/>
          <p14:tracePt t="32553" x="7591425" y="3779838"/>
          <p14:tracePt t="32559" x="7599363" y="3779838"/>
          <p14:tracePt t="32592" x="7599363" y="3787775"/>
          <p14:tracePt t="32608" x="7591425" y="3787775"/>
          <p14:tracePt t="32680" x="7591425" y="3795713"/>
          <p14:tracePt t="32720" x="7599363" y="3795713"/>
          <p14:tracePt t="32728" x="7607300" y="3795713"/>
          <p14:tracePt t="32737" x="7623175" y="3795713"/>
          <p14:tracePt t="32744" x="7646988" y="3795713"/>
          <p14:tracePt t="32754" x="7678738" y="3795713"/>
          <p14:tracePt t="32759" x="7718425" y="3803650"/>
          <p14:tracePt t="32771" x="7773988" y="3803650"/>
          <p14:tracePt t="32776" x="7839075" y="3811588"/>
          <p14:tracePt t="32784" x="7894638" y="3811588"/>
          <p14:tracePt t="32792" x="7974013" y="3819525"/>
          <p14:tracePt t="32800" x="8037513" y="3819525"/>
          <p14:tracePt t="32808" x="8101013" y="3819525"/>
          <p14:tracePt t="32816" x="8148638" y="3827463"/>
          <p14:tracePt t="32825" x="8205788" y="3827463"/>
          <p14:tracePt t="32831" x="8261350" y="3827463"/>
          <p14:tracePt t="32841" x="8301038" y="3827463"/>
          <p14:tracePt t="32847" x="8348663" y="3827463"/>
          <p14:tracePt t="32856" x="8380413" y="3827463"/>
          <p14:tracePt t="32864" x="8404225" y="3827463"/>
          <p14:tracePt t="32871" x="8435975" y="3827463"/>
          <p14:tracePt t="32879" x="8451850" y="3827463"/>
          <p14:tracePt t="32888" x="8467725" y="3827463"/>
          <p14:tracePt t="32896" x="8483600" y="3827463"/>
          <p14:tracePt t="32905" x="8507413" y="3827463"/>
          <p14:tracePt t="32911" x="8523288" y="3827463"/>
          <p14:tracePt t="32922" x="8548688" y="3827463"/>
          <p14:tracePt t="32928" x="8580438" y="3819525"/>
          <p14:tracePt t="32938" x="8596313" y="3819525"/>
          <p14:tracePt t="32944" x="8628063" y="3819525"/>
          <p14:tracePt t="32955" x="8643938" y="3819525"/>
          <p14:tracePt t="32960" x="8667750" y="3819525"/>
          <p14:tracePt t="32967" x="8683625" y="3819525"/>
          <p14:tracePt t="32975" x="8707438" y="3819525"/>
          <p14:tracePt t="32988" x="8731250" y="3819525"/>
          <p14:tracePt t="32990" x="8755063" y="3819525"/>
          <p14:tracePt t="32998" x="8770938" y="3819525"/>
          <p14:tracePt t="33006" x="8794750" y="3819525"/>
          <p14:tracePt t="33014" x="8810625" y="3819525"/>
          <p14:tracePt t="33022" x="8826500" y="3819525"/>
          <p14:tracePt t="33030" x="8842375" y="3819525"/>
          <p14:tracePt t="33039" x="8850313" y="3827463"/>
          <p14:tracePt t="33046" x="8858250" y="3827463"/>
          <p14:tracePt t="33071" x="8858250" y="3835400"/>
          <p14:tracePt t="33414" x="8850313" y="3835400"/>
          <p14:tracePt t="33440" x="8842375" y="3835400"/>
          <p14:tracePt t="33456" x="8834438" y="3835400"/>
          <p14:tracePt t="33616" x="8826500" y="3835400"/>
          <p14:tracePt t="33624" x="8818563" y="3835400"/>
          <p14:tracePt t="33632" x="8810625" y="3843338"/>
          <p14:tracePt t="33643" x="8802688" y="3843338"/>
          <p14:tracePt t="33648" x="8794750" y="3843338"/>
          <p14:tracePt t="33656" x="8786813" y="3843338"/>
          <p14:tracePt t="33662" x="8778875" y="3843338"/>
          <p14:tracePt t="33679" x="8770938" y="3843338"/>
          <p14:tracePt t="33695" x="8770938" y="3851275"/>
          <p14:tracePt t="33702" x="8763000" y="3851275"/>
          <p14:tracePt t="33824" x="8755063" y="3851275"/>
          <p14:tracePt t="33841" x="8739188" y="3851275"/>
          <p14:tracePt t="33848" x="8731250" y="3859213"/>
          <p14:tracePt t="33858" x="8723313" y="3859213"/>
          <p14:tracePt t="33968" x="8731250" y="3859213"/>
          <p14:tracePt t="33975" x="8747125" y="3851275"/>
          <p14:tracePt t="33993" x="8842375" y="3795713"/>
          <p14:tracePt t="34000" x="8915400" y="3732213"/>
          <p14:tracePt t="34011" x="8994775" y="3668713"/>
          <p14:tracePt t="34015" x="9090025" y="3571875"/>
          <p14:tracePt t="34026" x="9185275" y="3468688"/>
          <p14:tracePt t="34032" x="9321800" y="3309938"/>
          <p14:tracePt t="34043" x="9456738" y="3149600"/>
          <p14:tracePt t="34046" x="9593263" y="2990850"/>
          <p14:tracePt t="34055" x="9696450" y="2854325"/>
          <p14:tracePt t="34063" x="9839325" y="2679700"/>
          <p14:tracePt t="34071" x="9926638" y="2543175"/>
          <p14:tracePt t="34078" x="10047288" y="2392363"/>
          <p14:tracePt t="34086" x="10134600" y="2257425"/>
          <p14:tracePt t="34094" x="10190163" y="2152650"/>
          <p14:tracePt t="34102" x="10229850" y="2081213"/>
          <p14:tracePt t="34113" x="10261600" y="1993900"/>
          <p14:tracePt t="34119" x="10269538" y="1914525"/>
          <p14:tracePt t="34127" x="10269538" y="1841500"/>
          <p14:tracePt t="34135" x="10269538" y="1785938"/>
          <p14:tracePt t="34143" x="10245725" y="1730375"/>
          <p14:tracePt t="34151" x="10221913" y="1674813"/>
          <p14:tracePt t="34160" x="10182225" y="1611313"/>
          <p14:tracePt t="34166" x="10158413" y="1555750"/>
          <p14:tracePt t="34174" x="10134600" y="1490663"/>
          <p14:tracePt t="34182" x="10110788" y="1419225"/>
          <p14:tracePt t="34191" x="10086975" y="1363663"/>
          <p14:tracePt t="34198" x="10055225" y="1300163"/>
          <p14:tracePt t="34208" x="10015538" y="1228725"/>
          <p14:tracePt t="34214" x="9991725" y="1163638"/>
          <p14:tracePt t="34222" x="9959975" y="1116013"/>
          <p14:tracePt t="34230" x="9926638" y="1060450"/>
          <p14:tracePt t="34238" x="9902825" y="1012825"/>
          <p14:tracePt t="34246" x="9879013" y="965200"/>
          <p14:tracePt t="34254" x="9847263" y="917575"/>
          <p14:tracePt t="34262" x="9815513" y="877888"/>
          <p14:tracePt t="34270" x="9783763" y="828675"/>
          <p14:tracePt t="34278" x="9752013" y="788988"/>
          <p14:tracePt t="34286" x="9712325" y="757238"/>
          <p14:tracePt t="34295" x="9672638" y="733425"/>
          <p14:tracePt t="34302" x="9632950" y="709613"/>
          <p14:tracePt t="34311" x="9601200" y="693738"/>
          <p14:tracePt t="34318" x="9551988" y="669925"/>
          <p14:tracePt t="34327" x="9496425" y="654050"/>
          <p14:tracePt t="34334" x="9448800" y="638175"/>
          <p14:tracePt t="34342" x="9393238" y="622300"/>
          <p14:tracePt t="34350" x="9329738" y="614363"/>
          <p14:tracePt t="34359" x="9274175" y="598488"/>
          <p14:tracePt t="34366" x="9224963" y="590550"/>
          <p14:tracePt t="34376" x="9185275" y="590550"/>
          <p14:tracePt t="34383" x="9137650" y="590550"/>
          <p14:tracePt t="34393" x="9105900" y="590550"/>
          <p14:tracePt t="34398" x="9074150" y="590550"/>
          <p14:tracePt t="34406" x="9050338" y="590550"/>
          <p14:tracePt t="34414" x="9018588" y="598488"/>
          <p14:tracePt t="34422" x="8978900" y="598488"/>
          <p14:tracePt t="34430" x="8939213" y="606425"/>
          <p14:tracePt t="34438" x="8899525" y="622300"/>
          <p14:tracePt t="34446" x="8842375" y="630238"/>
          <p14:tracePt t="34454" x="8786813" y="646113"/>
          <p14:tracePt t="34462" x="8731250" y="661988"/>
          <p14:tracePt t="34470" x="8667750" y="685800"/>
          <p14:tracePt t="34478" x="8612188" y="709613"/>
          <p14:tracePt t="34486" x="8548688" y="749300"/>
          <p14:tracePt t="34494" x="8491538" y="773113"/>
          <p14:tracePt t="34502" x="8428038" y="812800"/>
          <p14:tracePt t="34510" x="8388350" y="844550"/>
          <p14:tracePt t="34518" x="8332788" y="885825"/>
          <p14:tracePt t="34527" x="8293100" y="925513"/>
          <p14:tracePt t="34535" x="8237538" y="973138"/>
          <p14:tracePt t="34544" x="8197850" y="1020763"/>
          <p14:tracePt t="34551" x="8156575" y="1084263"/>
          <p14:tracePt t="34561" x="8132763" y="1131888"/>
          <p14:tracePt t="34567" x="8101013" y="1187450"/>
          <p14:tracePt t="34577" x="8069263" y="1244600"/>
          <p14:tracePt t="34583" x="8037513" y="1300163"/>
          <p14:tracePt t="34591" x="8013700" y="1347788"/>
          <p14:tracePt t="34600" x="7981950" y="1387475"/>
          <p14:tracePt t="34607" x="7950200" y="1435100"/>
          <p14:tracePt t="34615" x="7918450" y="1474788"/>
          <p14:tracePt t="34623" x="7886700" y="1522413"/>
          <p14:tracePt t="34632" x="7847013" y="1571625"/>
          <p14:tracePt t="34639" x="7813675" y="1611313"/>
          <p14:tracePt t="34648" x="7781925" y="1658938"/>
          <p14:tracePt t="34655" x="7758113" y="1706563"/>
          <p14:tracePt t="34671" x="7758113" y="1714500"/>
          <p14:tracePt t="34679" x="7750175" y="1730375"/>
          <p14:tracePt t="34687" x="7734300" y="1770063"/>
          <p14:tracePt t="34695" x="7718425" y="1825625"/>
          <p14:tracePt t="34703" x="7710488" y="1873250"/>
          <p14:tracePt t="34712" x="7710488" y="1906588"/>
          <p14:tracePt t="34719" x="7710488" y="1946275"/>
          <p14:tracePt t="34729" x="7710488" y="1978025"/>
          <p14:tracePt t="34735" x="7710488" y="2025650"/>
          <p14:tracePt t="34746" x="7718425" y="2057400"/>
          <p14:tracePt t="34751" x="7734300" y="2097088"/>
          <p14:tracePt t="34759" x="7750175" y="2120900"/>
          <p14:tracePt t="34767" x="7766050" y="2160588"/>
          <p14:tracePt t="34775" x="7789863" y="2192338"/>
          <p14:tracePt t="34783" x="7829550" y="2233613"/>
          <p14:tracePt t="34791" x="7870825" y="2265363"/>
          <p14:tracePt t="34799" x="7910513" y="2305050"/>
          <p14:tracePt t="34807" x="7958138" y="2336800"/>
          <p14:tracePt t="34815" x="8013700" y="2376488"/>
          <p14:tracePt t="34823" x="8069263" y="2416175"/>
          <p14:tracePt t="34832" x="8124825" y="2455863"/>
          <p14:tracePt t="34839" x="8180388" y="2487613"/>
          <p14:tracePt t="34847" x="8237538" y="2519363"/>
          <p14:tracePt t="34855" x="8293100" y="2543175"/>
          <p14:tracePt t="34863" x="8364538" y="2576513"/>
          <p14:tracePt t="34871" x="8428038" y="2600325"/>
          <p14:tracePt t="34879" x="8491538" y="2632075"/>
          <p14:tracePt t="34887" x="8564563" y="2655888"/>
          <p14:tracePt t="34896" x="8628063" y="2679700"/>
          <p14:tracePt t="34903" x="8707438" y="2695575"/>
          <p14:tracePt t="34913" x="8770938" y="2719388"/>
          <p14:tracePt t="34919" x="8850313" y="2727325"/>
          <p14:tracePt t="34930" x="8923338" y="2735263"/>
          <p14:tracePt t="34935" x="8986838" y="2743200"/>
          <p14:tracePt t="34943" x="9050338" y="2743200"/>
          <p14:tracePt t="34951" x="9129713" y="2743200"/>
          <p14:tracePt t="34959" x="9193213" y="2743200"/>
          <p14:tracePt t="34967" x="9266238" y="2719388"/>
          <p14:tracePt t="34975" x="9329738" y="2687638"/>
          <p14:tracePt t="34983" x="9385300" y="2655888"/>
          <p14:tracePt t="34991" x="9401175" y="2647950"/>
          <p14:tracePt t="35000" x="9432925" y="2624138"/>
          <p14:tracePt t="35007" x="9480550" y="2559050"/>
          <p14:tracePt t="35015" x="9520238" y="2503488"/>
          <p14:tracePt t="35023" x="9567863" y="2432050"/>
          <p14:tracePt t="35031" x="9609138" y="2352675"/>
          <p14:tracePt t="35039" x="9640888" y="2281238"/>
          <p14:tracePt t="35047" x="9656763" y="2200275"/>
          <p14:tracePt t="35055" x="9680575" y="2136775"/>
          <p14:tracePt t="35064" x="9688513" y="2073275"/>
          <p14:tracePt t="35071" x="9696450" y="2001838"/>
          <p14:tracePt t="35080" x="9696450" y="1938338"/>
          <p14:tracePt t="35087" x="9696450" y="1873250"/>
          <p14:tracePt t="35097" x="9696450" y="1825625"/>
          <p14:tracePt t="35103" x="9664700" y="1746250"/>
          <p14:tracePt t="35114" x="9640888" y="1674813"/>
          <p14:tracePt t="35119" x="9609138" y="1603375"/>
          <p14:tracePt t="35127" x="9575800" y="1538288"/>
          <p14:tracePt t="35135" x="9528175" y="1474788"/>
          <p14:tracePt t="35144" x="9488488" y="1403350"/>
          <p14:tracePt t="35152" x="9440863" y="1347788"/>
          <p14:tracePt t="35158" x="9385300" y="1300163"/>
          <p14:tracePt t="35166" x="9337675" y="1260475"/>
          <p14:tracePt t="35174" x="9282113" y="1212850"/>
          <p14:tracePt t="35182" x="9234488" y="1171575"/>
          <p14:tracePt t="35190" x="9185275" y="1131888"/>
          <p14:tracePt t="35198" x="9145588" y="1108075"/>
          <p14:tracePt t="35206" x="9105900" y="1084263"/>
          <p14:tracePt t="35214" x="9074150" y="1068388"/>
          <p14:tracePt t="35222" x="9042400" y="1052513"/>
          <p14:tracePt t="35231" x="9018588" y="1036638"/>
          <p14:tracePt t="35238" x="8994775" y="1028700"/>
          <p14:tracePt t="35246" x="8978900" y="1020763"/>
          <p14:tracePt t="35254" x="8947150" y="1004888"/>
          <p14:tracePt t="35263" x="8915400" y="1004888"/>
          <p14:tracePt t="35270" x="8874125" y="1004888"/>
          <p14:tracePt t="35279" x="8826500" y="996950"/>
          <p14:tracePt t="35286" x="8786813" y="996950"/>
          <p14:tracePt t="35296" x="8731250" y="996950"/>
          <p14:tracePt t="35302" x="8667750" y="996950"/>
          <p14:tracePt t="35310" x="8612188" y="996950"/>
          <p14:tracePt t="35318" x="8540750" y="996950"/>
          <p14:tracePt t="35326" x="8475663" y="996950"/>
          <p14:tracePt t="35334" x="8412163" y="996950"/>
          <p14:tracePt t="35342" x="8332788" y="1004888"/>
          <p14:tracePt t="35350" x="8277225" y="1004888"/>
          <p14:tracePt t="35358" x="8213725" y="1012825"/>
          <p14:tracePt t="35367" x="8172450" y="1020763"/>
          <p14:tracePt t="35374" x="8116888" y="1028700"/>
          <p14:tracePt t="35382" x="8069263" y="1044575"/>
          <p14:tracePt t="35390" x="8037513" y="1044575"/>
          <p14:tracePt t="35398" x="7989888" y="1052513"/>
          <p14:tracePt t="35406" x="7958138" y="1068388"/>
          <p14:tracePt t="35414" x="7926388" y="1076325"/>
          <p14:tracePt t="35422" x="7902575" y="1092200"/>
          <p14:tracePt t="35430" x="7870825" y="1100138"/>
          <p14:tracePt t="35438" x="7847013" y="1108075"/>
          <p14:tracePt t="35447" x="7813675" y="1123950"/>
          <p14:tracePt t="35454" x="7789863" y="1131888"/>
          <p14:tracePt t="35463" x="7773988" y="1147763"/>
          <p14:tracePt t="35470" x="7750175" y="1155700"/>
          <p14:tracePt t="35478" x="7742238" y="1163638"/>
          <p14:tracePt t="35486" x="7726363" y="1179513"/>
          <p14:tracePt t="35494" x="7710488" y="1195388"/>
          <p14:tracePt t="35502" x="7694613" y="1212850"/>
          <p14:tracePt t="35510" x="7686675" y="1228725"/>
          <p14:tracePt t="35518" x="7670800" y="1260475"/>
          <p14:tracePt t="35526" x="7646988" y="1284288"/>
          <p14:tracePt t="35534" x="7631113" y="1308100"/>
          <p14:tracePt t="35542" x="7607300" y="1347788"/>
          <p14:tracePt t="35552" x="7575550" y="1379538"/>
          <p14:tracePt t="35559" x="7559675" y="1411288"/>
          <p14:tracePt t="35568" x="7535863" y="1458913"/>
          <p14:tracePt t="35575" x="7519988" y="1498600"/>
          <p14:tracePt t="35583" x="7496175" y="1547813"/>
          <p14:tracePt t="35591" x="7478713" y="1595438"/>
          <p14:tracePt t="35600" x="7470775" y="1635125"/>
          <p14:tracePt t="35607" x="7462838" y="1666875"/>
          <p14:tracePt t="35616" x="7462838" y="1722438"/>
          <p14:tracePt t="35623" x="7462838" y="1770063"/>
          <p14:tracePt t="35633" x="7470775" y="1809750"/>
          <p14:tracePt t="35639" x="7478713" y="1857375"/>
          <p14:tracePt t="35650" x="7496175" y="1906588"/>
          <p14:tracePt t="35655" x="7512050" y="1954213"/>
          <p14:tracePt t="35663" x="7527925" y="1985963"/>
          <p14:tracePt t="35671" x="7535863" y="2025650"/>
          <p14:tracePt t="35679" x="7559675" y="2065338"/>
          <p14:tracePt t="35687" x="7575550" y="2105025"/>
          <p14:tracePt t="35695" x="7599363" y="2144713"/>
          <p14:tracePt t="35703" x="7623175" y="2176463"/>
          <p14:tracePt t="35711" x="7654925" y="2224088"/>
          <p14:tracePt t="35720" x="7678738" y="2265363"/>
          <p14:tracePt t="35727" x="7702550" y="2305050"/>
          <p14:tracePt t="35735" x="7734300" y="2328863"/>
          <p14:tracePt t="35743" x="7781925" y="2360613"/>
          <p14:tracePt t="35751" x="7821613" y="2384425"/>
          <p14:tracePt t="35759" x="7878763" y="2408238"/>
          <p14:tracePt t="35767" x="7926388" y="2432050"/>
          <p14:tracePt t="35775" x="7981950" y="2455863"/>
          <p14:tracePt t="35784" x="8029575" y="2479675"/>
          <p14:tracePt t="35791" x="8085138" y="2495550"/>
          <p14:tracePt t="35800" x="8140700" y="2519363"/>
          <p14:tracePt t="35807" x="8189913" y="2535238"/>
          <p14:tracePt t="35818" x="8237538" y="2551113"/>
          <p14:tracePt t="35823" x="8293100" y="2566988"/>
          <p14:tracePt t="35834" x="8324850" y="2584450"/>
          <p14:tracePt t="35839" x="8372475" y="2592388"/>
          <p14:tracePt t="35847" x="8404225" y="2600325"/>
          <p14:tracePt t="35856" x="8451850" y="2608263"/>
          <p14:tracePt t="35863" x="8483600" y="2608263"/>
          <p14:tracePt t="35871" x="8531225" y="2608263"/>
          <p14:tracePt t="35879" x="8588375" y="2608263"/>
          <p14:tracePt t="35887" x="8651875" y="2608263"/>
          <p14:tracePt t="35895" x="8715375" y="2608263"/>
          <p14:tracePt t="35903" x="8794750" y="2608263"/>
          <p14:tracePt t="35912" x="8858250" y="2608263"/>
          <p14:tracePt t="35919" x="8931275" y="2608263"/>
          <p14:tracePt t="35927" x="8994775" y="2608263"/>
          <p14:tracePt t="35936" x="9050338" y="2600325"/>
          <p14:tracePt t="35943" x="9113838" y="2592388"/>
          <p14:tracePt t="35951" x="9161463" y="2566988"/>
          <p14:tracePt t="35959" x="9224963" y="2551113"/>
          <p14:tracePt t="35968" x="9274175" y="2527300"/>
          <p14:tracePt t="35975" x="9321800" y="2495550"/>
          <p14:tracePt t="35987" x="9369425" y="2463800"/>
          <p14:tracePt t="35991" x="9409113" y="2432050"/>
          <p14:tracePt t="36001" x="9456738" y="2384425"/>
          <p14:tracePt t="36007" x="9504363" y="2320925"/>
          <p14:tracePt t="36015" x="9551988" y="2257425"/>
          <p14:tracePt t="36023" x="9601200" y="2168525"/>
          <p14:tracePt t="36031" x="9640888" y="2089150"/>
          <p14:tracePt t="36039" x="9664700" y="2009775"/>
          <p14:tracePt t="36047" x="9688513" y="1946275"/>
          <p14:tracePt t="36055" x="9696450" y="1890713"/>
          <p14:tracePt t="36063" x="9712325" y="1833563"/>
          <p14:tracePt t="36071" x="9712325" y="1778000"/>
          <p14:tracePt t="36079" x="9712325" y="1738313"/>
          <p14:tracePt t="36087" x="9712325" y="1698625"/>
          <p14:tracePt t="36095" x="9712325" y="1658938"/>
          <p14:tracePt t="36103" x="9712325" y="1619250"/>
          <p14:tracePt t="36111" x="9712325" y="1571625"/>
          <p14:tracePt t="36118" x="9712325" y="1538288"/>
          <p14:tracePt t="36126" x="9696450" y="1490663"/>
          <p14:tracePt t="36135" x="9680575" y="1466850"/>
          <p14:tracePt t="36142" x="9664700" y="1419225"/>
          <p14:tracePt t="36150" x="9648825" y="1387475"/>
          <p14:tracePt t="36158" x="9632950" y="1363663"/>
          <p14:tracePt t="36167" x="9609138" y="1339850"/>
          <p14:tracePt t="36174" x="9593263" y="1308100"/>
          <p14:tracePt t="36183" x="9559925" y="1276350"/>
          <p14:tracePt t="36190" x="9536113" y="1260475"/>
          <p14:tracePt t="36198" x="9504363" y="1228725"/>
          <p14:tracePt t="36206" x="9472613" y="1212850"/>
          <p14:tracePt t="36214" x="9448800" y="1179513"/>
          <p14:tracePt t="36222" x="9417050" y="1155700"/>
          <p14:tracePt t="36230" x="9393238" y="1131888"/>
          <p14:tracePt t="36238" x="9353550" y="1100138"/>
          <p14:tracePt t="36246" x="9313863" y="1068388"/>
          <p14:tracePt t="36254" x="9274175" y="1036638"/>
          <p14:tracePt t="36262" x="9224963" y="1004888"/>
          <p14:tracePt t="36271" x="9193213" y="981075"/>
          <p14:tracePt t="36278" x="9129713" y="949325"/>
          <p14:tracePt t="36286" x="9097963" y="933450"/>
          <p14:tracePt t="36294" x="9050338" y="909638"/>
          <p14:tracePt t="36302" x="9010650" y="893763"/>
          <p14:tracePt t="36310" x="8963025" y="869950"/>
          <p14:tracePt t="36318" x="8931275" y="862013"/>
          <p14:tracePt t="36326" x="8874125" y="844550"/>
          <p14:tracePt t="36335" x="8842375" y="828675"/>
          <p14:tracePt t="36342" x="8794750" y="820738"/>
          <p14:tracePt t="36351" x="8747125" y="812800"/>
          <p14:tracePt t="36358" x="8707438" y="804863"/>
          <p14:tracePt t="36368" x="8675688" y="804863"/>
          <p14:tracePt t="36374" x="8628063" y="796925"/>
          <p14:tracePt t="36383" x="8588375" y="796925"/>
          <p14:tracePt t="36390" x="8548688" y="796925"/>
          <p14:tracePt t="36398" x="8507413" y="796925"/>
          <p14:tracePt t="36406" x="8475663" y="796925"/>
          <p14:tracePt t="36414" x="8428038" y="796925"/>
          <p14:tracePt t="36422" x="8396288" y="796925"/>
          <p14:tracePt t="36430" x="8356600" y="796925"/>
          <p14:tracePt t="36438" x="8324850" y="796925"/>
          <p14:tracePt t="36446" x="8285163" y="812800"/>
          <p14:tracePt t="36454" x="8253413" y="820738"/>
          <p14:tracePt t="36462" x="8229600" y="828675"/>
          <p14:tracePt t="36470" x="8205788" y="836613"/>
          <p14:tracePt t="36478" x="8164513" y="844550"/>
          <p14:tracePt t="36487" x="8140700" y="862013"/>
          <p14:tracePt t="36494" x="8101013" y="877888"/>
          <p14:tracePt t="36502" x="8077200" y="885825"/>
          <p14:tracePt t="36510" x="8037513" y="901700"/>
          <p14:tracePt t="36519" x="8005763" y="917575"/>
          <p14:tracePt t="36526" x="7966075" y="941388"/>
          <p14:tracePt t="36535" x="7950200" y="949325"/>
          <p14:tracePt t="36542" x="7918450" y="965200"/>
          <p14:tracePt t="36551" x="7878763" y="989013"/>
          <p14:tracePt t="36558" x="7839075" y="1012825"/>
          <p14:tracePt t="36566" x="7805738" y="1036638"/>
          <p14:tracePt t="36574" x="7773988" y="1060450"/>
          <p14:tracePt t="36582" x="7742238" y="1092200"/>
          <p14:tracePt t="36590" x="7726363" y="1116013"/>
          <p14:tracePt t="36598" x="7702550" y="1147763"/>
          <p14:tracePt t="36606" x="7678738" y="1179513"/>
          <p14:tracePt t="36614" x="7678738" y="1212850"/>
          <p14:tracePt t="36622" x="7662863" y="1236663"/>
          <p14:tracePt t="36631" x="7654925" y="1260475"/>
          <p14:tracePt t="36639" x="7654925" y="1292225"/>
          <p14:tracePt t="36647" x="7646988" y="1316038"/>
          <p14:tracePt t="36654" x="7646988" y="1339850"/>
          <p14:tracePt t="36662" x="7646988" y="1363663"/>
          <p14:tracePt t="36670" x="7646988" y="1387475"/>
          <p14:tracePt t="36678" x="7646988" y="1419225"/>
          <p14:tracePt t="36687" x="7646988" y="1443038"/>
          <p14:tracePt t="36695" x="7654925" y="1466850"/>
          <p14:tracePt t="36704" x="7662863" y="1506538"/>
          <p14:tracePt t="36711" x="7662863" y="1530350"/>
          <p14:tracePt t="36721" x="7662863" y="1555750"/>
          <p14:tracePt t="36727" x="7670800" y="1579563"/>
          <p14:tracePt t="36735" x="7670800" y="1603375"/>
          <p14:tracePt t="36743" x="7670800" y="1627188"/>
          <p14:tracePt t="36751" x="7678738" y="1651000"/>
          <p14:tracePt t="36759" x="7686675" y="1674813"/>
          <p14:tracePt t="36767" x="7686675" y="1690688"/>
          <p14:tracePt t="36774" x="7694613" y="1714500"/>
          <p14:tracePt t="36782" x="7694613" y="1730375"/>
          <p14:tracePt t="36790" x="7694613" y="1746250"/>
          <p14:tracePt t="36798" x="7702550" y="1770063"/>
          <p14:tracePt t="36807" x="7702550" y="1785938"/>
          <p14:tracePt t="36814" x="7702550" y="1793875"/>
          <p14:tracePt t="36823" x="7702550" y="1817688"/>
          <p14:tracePt t="36831" x="7718425" y="1825625"/>
          <p14:tracePt t="36839" x="7726363" y="1833563"/>
          <p14:tracePt t="36846" x="7734300" y="1841500"/>
          <p14:tracePt t="36855" x="7742238" y="1865313"/>
          <p14:tracePt t="36863" x="7750175" y="1873250"/>
          <p14:tracePt t="36871" x="7758113" y="1890713"/>
          <p14:tracePt t="36879" x="7766050" y="1906588"/>
          <p14:tracePt t="36888" x="7773988" y="1914525"/>
          <p14:tracePt t="36895" x="7789863" y="1922463"/>
          <p14:tracePt t="36905" x="7797800" y="1930400"/>
          <p14:tracePt t="36911" x="7813675" y="1938338"/>
          <p14:tracePt t="36919" x="7839075" y="1946275"/>
          <p14:tracePt t="36927" x="7854950" y="1962150"/>
          <p14:tracePt t="36935" x="7870825" y="1970088"/>
          <p14:tracePt t="36943" x="7894638" y="1985963"/>
          <p14:tracePt t="36951" x="7926388" y="2001838"/>
          <p14:tracePt t="36959" x="7950200" y="2009775"/>
          <p14:tracePt t="36966" x="7966075" y="2025650"/>
          <p14:tracePt t="36975" x="7981950" y="2033588"/>
          <p14:tracePt t="36991" x="8013700" y="2057400"/>
          <p14:tracePt t="36999" x="8029575" y="2057400"/>
          <p14:tracePt t="37007" x="8045450" y="2065338"/>
          <p14:tracePt t="37015" x="8053388" y="2073275"/>
          <p14:tracePt t="37022" x="8061325" y="2073275"/>
          <p14:tracePt t="37031" x="8069263" y="2073275"/>
          <p14:tracePt t="37039" x="8069263" y="2081213"/>
          <p14:tracePt t="37047" x="8077200" y="2081213"/>
          <p14:tracePt t="37063" x="8085138" y="2089150"/>
          <p14:tracePt t="37079" x="8093075" y="2089150"/>
          <p14:tracePt t="37089" x="8093075" y="2097088"/>
          <p14:tracePt t="37095" x="8101013" y="2097088"/>
          <p14:tracePt t="37103" x="8101013" y="2105025"/>
          <p14:tracePt t="37119" x="8108950" y="2105025"/>
          <p14:tracePt t="37143" x="8124825" y="2112963"/>
          <p14:tracePt t="37159" x="8132763" y="2112963"/>
          <p14:tracePt t="37166" x="8140700" y="2120900"/>
          <p14:tracePt t="37174" x="8148638" y="2128838"/>
          <p14:tracePt t="37182" x="8164513" y="2128838"/>
          <p14:tracePt t="37190" x="8180388" y="2128838"/>
          <p14:tracePt t="37199" x="8189913" y="2136775"/>
          <p14:tracePt t="37207" x="8197850" y="2144713"/>
          <p14:tracePt t="37215" x="8221663" y="2144713"/>
          <p14:tracePt t="37224" x="8229600" y="2144713"/>
          <p14:tracePt t="37231" x="8237538" y="2152650"/>
          <p14:tracePt t="37241" x="8245475" y="2160588"/>
          <p14:tracePt t="37247" x="8253413" y="2160588"/>
          <p14:tracePt t="37258" x="8261350" y="2160588"/>
          <p14:tracePt t="37263" x="8269288" y="2160588"/>
          <p14:tracePt t="37274" x="8277225" y="2160588"/>
          <p14:tracePt t="37279" x="8277225" y="2168525"/>
          <p14:tracePt t="37568" x="8285163" y="2168525"/>
          <p14:tracePt t="37576" x="8301038" y="2176463"/>
          <p14:tracePt t="37584" x="8332788" y="2176463"/>
          <p14:tracePt t="37594" x="8356600" y="2184400"/>
          <p14:tracePt t="37600" x="8388350" y="2184400"/>
          <p14:tracePt t="37611" x="8420100" y="2192338"/>
          <p14:tracePt t="37614" x="8467725" y="2208213"/>
          <p14:tracePt t="37624" x="8507413" y="2216150"/>
          <p14:tracePt t="37630" x="8564563" y="2224088"/>
          <p14:tracePt t="37638" x="8612188" y="2233613"/>
          <p14:tracePt t="37646" x="8667750" y="2249488"/>
          <p14:tracePt t="37654" x="8699500" y="2257425"/>
          <p14:tracePt t="37662" x="8739188" y="2257425"/>
          <p14:tracePt t="37670" x="8770938" y="2265363"/>
          <p14:tracePt t="37678" x="8786813" y="2273300"/>
          <p14:tracePt t="37686" x="8802688" y="2281238"/>
          <p14:tracePt t="37694" x="8826500" y="2289175"/>
          <p14:tracePt t="37702" x="8834438" y="2289175"/>
          <p14:tracePt t="37710" x="8842375" y="2289175"/>
          <p14:tracePt t="37718" x="8842375" y="2297113"/>
          <p14:tracePt t="37726" x="8850313" y="2297113"/>
          <p14:tracePt t="37809" x="8858250" y="2297113"/>
          <p14:tracePt t="37815" x="8874125" y="2297113"/>
          <p14:tracePt t="37824" x="8891588" y="2297113"/>
          <p14:tracePt t="37831" x="8907463" y="2297113"/>
          <p14:tracePt t="37840" x="8923338" y="2289175"/>
          <p14:tracePt t="37848" x="8939213" y="2281238"/>
          <p14:tracePt t="37856" x="8970963" y="2281238"/>
          <p14:tracePt t="37864" x="8986838" y="2273300"/>
          <p14:tracePt t="37872" x="9010650" y="2273300"/>
          <p14:tracePt t="37881" x="9018588" y="2265363"/>
          <p14:tracePt t="37888" x="9034463" y="2265363"/>
          <p14:tracePt t="37896" x="9042400" y="2265363"/>
          <p14:tracePt t="37903" x="9050338" y="2265363"/>
          <p14:tracePt t="37911" x="9058275" y="2265363"/>
          <p14:tracePt t="37927" x="9066213" y="2257425"/>
          <p14:tracePt t="37935" x="9074150" y="2249488"/>
          <p14:tracePt t="37943" x="9082088" y="2249488"/>
          <p14:tracePt t="37951" x="9105900" y="2233613"/>
          <p14:tracePt t="37960" x="9129713" y="2224088"/>
          <p14:tracePt t="37967" x="9145588" y="2208213"/>
          <p14:tracePt t="37977" x="9161463" y="2200275"/>
          <p14:tracePt t="37995" x="9201150" y="2176463"/>
          <p14:tracePt t="38007" x="9217025" y="2176463"/>
          <p14:tracePt t="38015" x="9224963" y="2168525"/>
          <p14:tracePt t="38022" x="9242425" y="2160588"/>
          <p14:tracePt t="38031" x="9258300" y="2152650"/>
          <p14:tracePt t="38039" x="9274175" y="2136775"/>
          <p14:tracePt t="38047" x="9290050" y="2128838"/>
          <p14:tracePt t="38055" x="9297988" y="2120900"/>
          <p14:tracePt t="38069" x="9305925" y="2112963"/>
          <p14:tracePt t="38070" x="9321800" y="2097088"/>
          <p14:tracePt t="38078" x="9321800" y="2081213"/>
          <p14:tracePt t="38086" x="9337675" y="2073275"/>
          <p14:tracePt t="38094" x="9337675" y="2057400"/>
          <p14:tracePt t="38102" x="9345613" y="2041525"/>
          <p14:tracePt t="38110" x="9361488" y="2025650"/>
          <p14:tracePt t="38118" x="9361488" y="2009775"/>
          <p14:tracePt t="38126" x="9361488" y="1993900"/>
          <p14:tracePt t="38134" x="9369425" y="1970088"/>
          <p14:tracePt t="38142" x="9377363" y="1954213"/>
          <p14:tracePt t="38150" x="9377363" y="1946275"/>
          <p14:tracePt t="38159" x="9377363" y="1938338"/>
          <p14:tracePt t="38166" x="9385300" y="1914525"/>
          <p14:tracePt t="38174" x="9393238" y="1906588"/>
          <p14:tracePt t="38182" x="9393238" y="1898650"/>
          <p14:tracePt t="38191" x="9393238" y="1890713"/>
          <p14:tracePt t="38199" x="9401175" y="1873250"/>
          <p14:tracePt t="38207" x="9401175" y="1865313"/>
          <p14:tracePt t="38215" x="9409113" y="1849438"/>
          <p14:tracePt t="38223" x="9417050" y="1833563"/>
          <p14:tracePt t="38231" x="9424988" y="1825625"/>
          <p14:tracePt t="38239" x="9432925" y="1809750"/>
          <p14:tracePt t="38248" x="9448800" y="1793875"/>
          <p14:tracePt t="38255" x="9456738" y="1785938"/>
          <p14:tracePt t="38263" x="9480550" y="1770063"/>
          <p14:tracePt t="38271" x="9488488" y="1762125"/>
          <p14:tracePt t="38279" x="9496425" y="1762125"/>
          <p14:tracePt t="38632" x="9496425" y="1754188"/>
          <p14:tracePt t="38640" x="9504363" y="1746250"/>
          <p14:tracePt t="38649" x="9512300" y="1730375"/>
          <p14:tracePt t="38656" x="9512300" y="1722438"/>
          <p14:tracePt t="38664" x="9520238" y="1698625"/>
          <p14:tracePt t="38670" x="9528175" y="1690688"/>
          <p14:tracePt t="38680" x="9528175" y="1682750"/>
          <p14:tracePt t="38686" x="9528175" y="1666875"/>
          <p14:tracePt t="38695" x="9536113" y="1658938"/>
          <p14:tracePt t="38702" x="9544050" y="1651000"/>
          <p14:tracePt t="38718" x="9544050" y="1643063"/>
          <p14:tracePt t="38734" x="9551988" y="1643063"/>
          <p14:tracePt t="61087" x="9536113" y="1643063"/>
          <p14:tracePt t="61095" x="9456738" y="1643063"/>
          <p14:tracePt t="61104" x="9313863" y="1643063"/>
          <p14:tracePt t="61111" x="9066213" y="1666875"/>
          <p14:tracePt t="61121" x="8770938" y="1706563"/>
          <p14:tracePt t="61127" x="8428038" y="1793875"/>
          <p14:tracePt t="61138" x="8037513" y="1906588"/>
          <p14:tracePt t="61143" x="7646988" y="2041525"/>
          <p14:tracePt t="61155" x="7272338" y="2184400"/>
          <p14:tracePt t="61159" x="6897688" y="2320925"/>
          <p14:tracePt t="61168" x="6554788" y="2447925"/>
          <p14:tracePt t="61174" x="6251575" y="2527300"/>
          <p14:tracePt t="61182" x="6019800" y="2566988"/>
          <p14:tracePt t="61190" x="5789613" y="2592388"/>
          <p14:tracePt t="61198" x="5597525" y="2592388"/>
          <p14:tracePt t="61206" x="5430838" y="2584450"/>
          <p14:tracePt t="61214" x="5310188" y="2559050"/>
          <p14:tracePt t="61222" x="5222875" y="2527300"/>
          <p14:tracePt t="61230" x="5175250" y="2503488"/>
          <p14:tracePt t="61239" x="5151438" y="2487613"/>
          <p14:tracePt t="61246" x="5135563" y="2479675"/>
          <p14:tracePt t="61255" x="5135563" y="2471738"/>
          <p14:tracePt t="61262" x="5135563" y="2463800"/>
          <p14:tracePt t="61271" x="5135563" y="2455863"/>
          <p14:tracePt t="61294" x="5151438" y="2455863"/>
          <p14:tracePt t="61344" x="5151438" y="2447925"/>
          <p14:tracePt t="61354" x="5151438" y="2439988"/>
          <p14:tracePt t="61361" x="5151438" y="2432050"/>
          <p14:tracePt t="61368" x="5143500" y="2416175"/>
          <p14:tracePt t="61375" x="5135563" y="2384425"/>
          <p14:tracePt t="61382" x="5119688" y="2360613"/>
          <p14:tracePt t="61390" x="5080000" y="2320925"/>
          <p14:tracePt t="61398" x="5030788" y="2273300"/>
          <p14:tracePt t="61406" x="4967288" y="2233613"/>
          <p14:tracePt t="61414" x="4895850" y="2192338"/>
          <p14:tracePt t="61422" x="4808538" y="2168525"/>
          <p14:tracePt t="61430" x="4745038" y="2168525"/>
          <p14:tracePt t="61438" x="4664075" y="2168525"/>
          <p14:tracePt t="61445" x="4592638" y="2184400"/>
          <p14:tracePt t="61454" x="4513263" y="2208213"/>
          <p14:tracePt t="61462" x="4449763" y="2241550"/>
          <p14:tracePt t="61470" x="4378325" y="2273300"/>
          <p14:tracePt t="61478" x="4289425" y="2305050"/>
          <p14:tracePt t="61487" x="4202113" y="2344738"/>
          <p14:tracePt t="61495" x="4106863" y="2384425"/>
          <p14:tracePt t="61504" x="3994150" y="2432050"/>
          <p14:tracePt t="61510" x="3906838" y="2471738"/>
          <p14:tracePt t="61521" x="3803650" y="2503488"/>
          <p14:tracePt t="61526" x="3724275" y="2535238"/>
          <p14:tracePt t="61537" x="3651250" y="2566988"/>
          <p14:tracePt t="61543" x="3603625" y="2592388"/>
          <p14:tracePt t="61551" x="3563938" y="2600325"/>
          <p14:tracePt t="61559" x="3548063" y="2616200"/>
          <p14:tracePt t="61566" x="3540125" y="2624138"/>
          <p14:tracePt t="61575" x="3532188" y="2640013"/>
          <p14:tracePt t="61583" x="3524250" y="2647950"/>
          <p14:tracePt t="61591" x="3524250" y="2655888"/>
          <p14:tracePt t="61598" x="3524250" y="2679700"/>
          <p14:tracePt t="61607" x="3524250" y="2735263"/>
          <p14:tracePt t="61614" x="3524250" y="2822575"/>
          <p14:tracePt t="61623" x="3524250" y="2927350"/>
          <p14:tracePt t="61631" x="3540125" y="3046413"/>
          <p14:tracePt t="61638" x="3587750" y="3221038"/>
          <p14:tracePt t="61646" x="3619500" y="3365500"/>
          <p14:tracePt t="61655" x="3651250" y="3516313"/>
          <p14:tracePt t="61663" x="3676650" y="3621088"/>
          <p14:tracePt t="61672" x="3724275" y="3700463"/>
          <p14:tracePt t="61679" x="3763963" y="3771900"/>
          <p14:tracePt t="61688" x="3819525" y="3851275"/>
          <p14:tracePt t="61695" x="3906838" y="3922713"/>
          <p14:tracePt t="61705" x="4106863" y="3995738"/>
          <p14:tracePt t="61711" x="4425950" y="4043363"/>
          <p14:tracePt t="61719" x="4760913" y="4083050"/>
          <p14:tracePt t="61727" x="5135563" y="4114800"/>
          <p14:tracePt t="61734" x="5238750" y="4122738"/>
          <p14:tracePt t="61743" x="5494338" y="4138613"/>
          <p14:tracePt t="61750" x="5829300" y="4162425"/>
          <p14:tracePt t="61759" x="6003925" y="4178300"/>
          <p14:tracePt t="61766" x="6164263" y="4186238"/>
          <p14:tracePt t="61775" x="6323013" y="4194175"/>
          <p14:tracePt t="61783" x="6418263" y="4202113"/>
          <p14:tracePt t="61791" x="6538913" y="4202113"/>
          <p14:tracePt t="61798" x="6634163" y="4210050"/>
          <p14:tracePt t="61807" x="6729413" y="4210050"/>
          <p14:tracePt t="61814" x="6794500" y="4217988"/>
          <p14:tracePt t="61823" x="6881813" y="4241800"/>
          <p14:tracePt t="61830" x="6937375" y="4265613"/>
          <p14:tracePt t="61839" x="6992938" y="4281488"/>
          <p14:tracePt t="61846" x="7032625" y="4291013"/>
          <p14:tracePt t="61856" x="7080250" y="4298950"/>
          <p14:tracePt t="61862" x="7112000" y="4298950"/>
          <p14:tracePt t="61872" x="7145338" y="4298950"/>
          <p14:tracePt t="61878" x="7185025" y="4306888"/>
          <p14:tracePt t="61889" x="7216775" y="4306888"/>
          <p14:tracePt t="61895" x="7256463" y="4306888"/>
          <p14:tracePt t="61902" x="7304088" y="4306888"/>
          <p14:tracePt t="61910" x="7367588" y="4306888"/>
          <p14:tracePt t="61918" x="7431088" y="4306888"/>
          <p14:tracePt t="61926" x="7496175" y="4298950"/>
          <p14:tracePt t="61934" x="7567613" y="4298950"/>
          <p14:tracePt t="61943" x="7623175" y="4298950"/>
          <p14:tracePt t="61950" x="7678738" y="4291013"/>
          <p14:tracePt t="61959" x="7734300" y="4291013"/>
          <p14:tracePt t="61966" x="7773988" y="4291013"/>
          <p14:tracePt t="61989" x="7829550" y="4291013"/>
          <p14:tracePt t="61992" x="7847013" y="4291013"/>
          <p14:tracePt t="61999" x="7862888" y="4291013"/>
          <p14:tracePt t="62167" x="7847013" y="4291013"/>
          <p14:tracePt t="62175" x="7821613" y="4291013"/>
          <p14:tracePt t="62183" x="7797800" y="4291013"/>
          <p14:tracePt t="62193" x="7766050" y="4291013"/>
          <p14:tracePt t="62199" x="7734300" y="4291013"/>
          <p14:tracePt t="62210" x="7694613" y="4291013"/>
          <p14:tracePt t="62215" x="7646988" y="4291013"/>
          <p14:tracePt t="62226" x="7591425" y="4291013"/>
          <p14:tracePt t="62232" x="7527925" y="4291013"/>
          <p14:tracePt t="62243" x="7462838" y="4291013"/>
          <p14:tracePt t="62247" x="7399338" y="4291013"/>
          <p14:tracePt t="62256" x="7335838" y="4291013"/>
          <p14:tracePt t="62263" x="7272338" y="4298950"/>
          <p14:tracePt t="62272" x="7216775" y="4306888"/>
          <p14:tracePt t="62281" x="7161213" y="4314825"/>
          <p14:tracePt t="62287" x="7119938" y="4322763"/>
          <p14:tracePt t="62296" x="7096125" y="4330700"/>
          <p14:tracePt t="62303" x="7080250" y="4330700"/>
          <p14:tracePt t="62313" x="7064375" y="4338638"/>
          <p14:tracePt t="62319" x="7064375" y="4346575"/>
          <p14:tracePt t="62470" x="7056438" y="4346575"/>
          <p14:tracePt t="62479" x="7048500" y="4346575"/>
          <p14:tracePt t="62494" x="7032625" y="4346575"/>
          <p14:tracePt t="62502" x="7024688" y="4346575"/>
          <p14:tracePt t="62510" x="7008813" y="4346575"/>
          <p14:tracePt t="62518" x="6985000" y="4346575"/>
          <p14:tracePt t="62526" x="6969125" y="4346575"/>
          <p14:tracePt t="62534" x="6945313" y="4346575"/>
          <p14:tracePt t="62542" x="6929438" y="4346575"/>
          <p14:tracePt t="62550" x="6905625" y="4354513"/>
          <p14:tracePt t="62558" x="6889750" y="4362450"/>
          <p14:tracePt t="62566" x="6858000" y="4370388"/>
          <p14:tracePt t="62575" x="6818313" y="4378325"/>
          <p14:tracePt t="62582" x="6784975" y="4394200"/>
          <p14:tracePt t="62592" x="6737350" y="4402138"/>
          <p14:tracePt t="62599" x="6705600" y="4410075"/>
          <p14:tracePt t="62610" x="6665913" y="4425950"/>
          <p14:tracePt t="62615" x="6634163" y="4433888"/>
          <p14:tracePt t="62622" x="6610350" y="4449763"/>
          <p14:tracePt t="62631" x="6570663" y="4473575"/>
          <p14:tracePt t="62639" x="6538913" y="4489450"/>
          <p14:tracePt t="62647" x="6507163" y="4513263"/>
          <p14:tracePt t="62654" x="6459538" y="4545013"/>
          <p14:tracePt t="62663" x="6418263" y="4568825"/>
          <p14:tracePt t="62670" x="6378575" y="4608513"/>
          <p14:tracePt t="62678" x="6354763" y="4641850"/>
          <p14:tracePt t="62686" x="6323013" y="4673600"/>
          <p14:tracePt t="62695" x="6299200" y="4705350"/>
          <p14:tracePt t="62702" x="6275388" y="4745038"/>
          <p14:tracePt t="62711" x="6259513" y="4776788"/>
          <p14:tracePt t="62718" x="6251575" y="4816475"/>
          <p14:tracePt t="62727" x="6243638" y="4856163"/>
          <p14:tracePt t="62734" x="6243638" y="4887913"/>
          <p14:tracePt t="62743" x="6243638" y="4911725"/>
          <p14:tracePt t="62751" x="6243638" y="4943475"/>
          <p14:tracePt t="62760" x="6259513" y="4967288"/>
          <p14:tracePt t="62766" x="6291263" y="4992688"/>
          <p14:tracePt t="62777" x="6315075" y="5008563"/>
          <p14:tracePt t="62782" x="6354763" y="5032375"/>
          <p14:tracePt t="62793" x="6394450" y="5048250"/>
          <p14:tracePt t="62799" x="6451600" y="5056188"/>
          <p14:tracePt t="62807" x="6515100" y="5064125"/>
          <p14:tracePt t="62815" x="6578600" y="5064125"/>
          <p14:tracePt t="62822" x="6657975" y="5064125"/>
          <p14:tracePt t="62830" x="6729413" y="5064125"/>
          <p14:tracePt t="62838" x="6794500" y="5064125"/>
          <p14:tracePt t="62846" x="6865938" y="5064125"/>
          <p14:tracePt t="62854" x="6945313" y="5056188"/>
          <p14:tracePt t="62862" x="7024688" y="5032375"/>
          <p14:tracePt t="62870" x="7064375" y="5016500"/>
          <p14:tracePt t="62880" x="7135813" y="4984750"/>
          <p14:tracePt t="62887" x="7192963" y="4951413"/>
          <p14:tracePt t="62895" x="7248525" y="4911725"/>
          <p14:tracePt t="62902" x="7296150" y="4872038"/>
          <p14:tracePt t="62911" x="7351713" y="4824413"/>
          <p14:tracePt t="62919" x="7375525" y="4792663"/>
          <p14:tracePt t="62928" x="7399338" y="4752975"/>
          <p14:tracePt t="62935" x="7415213" y="4737100"/>
          <p14:tracePt t="62944" x="7423150" y="4713288"/>
          <p14:tracePt t="62951" x="7423150" y="4697413"/>
          <p14:tracePt t="62961" x="7431088" y="4681538"/>
          <p14:tracePt t="62967" x="7431088" y="4665663"/>
          <p14:tracePt t="62975" x="7431088" y="4649788"/>
          <p14:tracePt t="62997" x="7431088" y="4633913"/>
          <p14:tracePt t="63007" x="7431088" y="4624388"/>
          <p14:tracePt t="63367" x="7431088" y="4616450"/>
          <p14:tracePt t="63376" x="7431088" y="4600575"/>
          <p14:tracePt t="63384" x="7431088" y="4576763"/>
          <p14:tracePt t="63391" x="7423150" y="4552950"/>
          <p14:tracePt t="63401" x="7415213" y="4537075"/>
          <p14:tracePt t="63407" x="7399338" y="4521200"/>
          <p14:tracePt t="63416" x="7383463" y="4505325"/>
          <p14:tracePt t="63423" x="7367588" y="4489450"/>
          <p14:tracePt t="63432" x="7351713" y="4481513"/>
          <p14:tracePt t="63440" x="7335838" y="4473575"/>
          <p14:tracePt t="63449" x="7327900" y="4465638"/>
          <p14:tracePt t="63455" x="7304088" y="4457700"/>
          <p14:tracePt t="63465" x="7280275" y="4457700"/>
          <p14:tracePt t="63472" x="7256463" y="4457700"/>
          <p14:tracePt t="63480" x="7240588" y="4457700"/>
          <p14:tracePt t="63486" x="7208838" y="4457700"/>
          <p14:tracePt t="63496" x="7192963" y="4457700"/>
          <p14:tracePt t="63502" x="7169150" y="4457700"/>
          <p14:tracePt t="63511" x="7153275" y="4457700"/>
          <p14:tracePt t="63519" x="7127875" y="4457700"/>
          <p14:tracePt t="63527" x="7112000" y="4457700"/>
          <p14:tracePt t="63534" x="7088188" y="4465638"/>
          <p14:tracePt t="63542" x="7072313" y="4473575"/>
          <p14:tracePt t="63550" x="7064375" y="4473575"/>
          <p14:tracePt t="63558" x="7056438" y="4481513"/>
          <p14:tracePt t="63566" x="7040563" y="4481513"/>
          <p14:tracePt t="63574" x="7032625" y="4489450"/>
          <p14:tracePt t="63582" x="7024688" y="4489450"/>
          <p14:tracePt t="63589" x="7016750" y="4489450"/>
          <p14:tracePt t="63598" x="7008813" y="4489450"/>
          <p14:tracePt t="63605" x="7000875" y="4497388"/>
          <p14:tracePt t="63614" x="6992938" y="4497388"/>
          <p14:tracePt t="63622" x="6985000" y="4497388"/>
          <p14:tracePt t="63631" x="6977063" y="4497388"/>
          <p14:tracePt t="63639" x="6977063" y="4505325"/>
          <p14:tracePt t="63648" x="6969125" y="4513263"/>
          <p14:tracePt t="63655" x="6961188" y="4513263"/>
          <p14:tracePt t="63665" x="6945313" y="4521200"/>
          <p14:tracePt t="63671" x="6937375" y="4529138"/>
          <p14:tracePt t="63687" x="6921500" y="4529138"/>
          <p14:tracePt t="63695" x="6905625" y="4537075"/>
          <p14:tracePt t="63703" x="6897688" y="4545013"/>
          <p14:tracePt t="63711" x="6873875" y="4552950"/>
          <p14:tracePt t="63719" x="6858000" y="4560888"/>
          <p14:tracePt t="63726" x="6842125" y="4576763"/>
          <p14:tracePt t="63735" x="6818313" y="4592638"/>
          <p14:tracePt t="63743" x="6802438" y="4600575"/>
          <p14:tracePt t="63752" x="6777038" y="4616450"/>
          <p14:tracePt t="63758" x="6761163" y="4624388"/>
          <p14:tracePt t="63767" x="6753225" y="4633913"/>
          <p14:tracePt t="63774" x="6737350" y="4649788"/>
          <p14:tracePt t="63783" x="6729413" y="4657725"/>
          <p14:tracePt t="63790" x="6721475" y="4673600"/>
          <p14:tracePt t="63798" x="6713538" y="4681538"/>
          <p14:tracePt t="63807" x="6713538" y="4697413"/>
          <p14:tracePt t="63815" x="6697663" y="4713288"/>
          <p14:tracePt t="63823" x="6697663" y="4729163"/>
          <p14:tracePt t="63832" x="6689725" y="4737100"/>
          <p14:tracePt t="63838" x="6681788" y="4752975"/>
          <p14:tracePt t="63849" x="6681788" y="4768850"/>
          <p14:tracePt t="63866" x="6681788" y="4776788"/>
          <p14:tracePt t="63871" x="6673850" y="4784725"/>
          <p14:tracePt t="63879" x="6673850" y="4792663"/>
          <p14:tracePt t="63910" x="6673850" y="4800600"/>
          <p14:tracePt t="63934" x="6673850" y="4808538"/>
          <p14:tracePt t="63950" x="6673850" y="4816475"/>
          <p14:tracePt t="63967" x="6673850" y="4824413"/>
          <p14:tracePt t="63991" x="6681788" y="4824413"/>
          <p14:tracePt t="64000" x="6681788" y="4832350"/>
          <p14:tracePt t="64008" x="6689725" y="4832350"/>
          <p14:tracePt t="64023" x="6697663" y="4832350"/>
          <p14:tracePt t="64034" x="6713538" y="4840288"/>
          <p14:tracePt t="64039" x="6721475" y="4840288"/>
          <p14:tracePt t="64051" x="6729413" y="4840288"/>
          <p14:tracePt t="64055" x="6745288" y="4840288"/>
          <p14:tracePt t="64064" x="6753225" y="4840288"/>
          <p14:tracePt t="64072" x="6761163" y="4840288"/>
          <p14:tracePt t="64079" x="6769100" y="4840288"/>
          <p14:tracePt t="64087" x="6777038" y="4840288"/>
          <p14:tracePt t="64095" x="6784975" y="4840288"/>
          <p14:tracePt t="64104" x="6794500" y="4840288"/>
          <p14:tracePt t="64112" x="6802438" y="4840288"/>
          <p14:tracePt t="64120" x="6810375" y="4840288"/>
          <p14:tracePt t="64127" x="6826250" y="4848225"/>
          <p14:tracePt t="64143" x="6842125" y="4848225"/>
          <p14:tracePt t="64152" x="6850063" y="4848225"/>
          <p14:tracePt t="64159" x="6858000" y="4848225"/>
          <p14:tracePt t="64166" x="6865938" y="4848225"/>
          <p14:tracePt t="64174" x="6873875" y="4848225"/>
          <p14:tracePt t="64183" x="6889750" y="4848225"/>
          <p14:tracePt t="64190" x="6897688" y="4848225"/>
          <p14:tracePt t="64199" x="6921500" y="4856163"/>
          <p14:tracePt t="64206" x="6929438" y="4856163"/>
          <p14:tracePt t="64222" x="6945313" y="4856163"/>
          <p14:tracePt t="64231" x="6953250" y="4856163"/>
          <p14:tracePt t="64238" x="6961188" y="4856163"/>
          <p14:tracePt t="64246" x="6977063" y="4856163"/>
          <p14:tracePt t="64254" x="6985000" y="4864100"/>
          <p14:tracePt t="64262" x="6992938" y="4864100"/>
          <p14:tracePt t="64270" x="7008813" y="4864100"/>
          <p14:tracePt t="64278" x="7024688" y="4864100"/>
          <p14:tracePt t="64286" x="7032625" y="4864100"/>
          <p14:tracePt t="64294" x="7048500" y="4864100"/>
          <p14:tracePt t="64302" x="7064375" y="4864100"/>
          <p14:tracePt t="64310" x="7080250" y="4864100"/>
          <p14:tracePt t="64318" x="7096125" y="4864100"/>
          <p14:tracePt t="64326" x="7119938" y="4864100"/>
          <p14:tracePt t="64334" x="7135813" y="4864100"/>
          <p14:tracePt t="64342" x="7153275" y="4864100"/>
          <p14:tracePt t="64350" x="7177088" y="4864100"/>
          <p14:tracePt t="64358" x="7192963" y="4864100"/>
          <p14:tracePt t="64367" x="7208838" y="4856163"/>
          <p14:tracePt t="64374" x="7224713" y="4856163"/>
          <p14:tracePt t="64383" x="7240588" y="4856163"/>
          <p14:tracePt t="64390" x="7264400" y="4848225"/>
          <p14:tracePt t="64400" x="7280275" y="4848225"/>
          <p14:tracePt t="64407" x="7312025" y="4840288"/>
          <p14:tracePt t="64415" x="7335838" y="4832350"/>
          <p14:tracePt t="64422" x="7359650" y="4832350"/>
          <p14:tracePt t="64430" x="7383463" y="4832350"/>
          <p14:tracePt t="64438" x="7407275" y="4824413"/>
          <p14:tracePt t="64446" x="7431088" y="4824413"/>
          <p14:tracePt t="64454" x="7454900" y="4824413"/>
          <p14:tracePt t="64462" x="7478713" y="4824413"/>
          <p14:tracePt t="64470" x="7504113" y="4824413"/>
          <p14:tracePt t="64478" x="7519988" y="4824413"/>
          <p14:tracePt t="64487" x="7543800" y="4824413"/>
          <p14:tracePt t="64494" x="7567613" y="4824413"/>
          <p14:tracePt t="64502" x="7591425" y="4816475"/>
          <p14:tracePt t="64510" x="7607300" y="4816475"/>
          <p14:tracePt t="64519" x="7623175" y="4816475"/>
          <p14:tracePt t="64526" x="7639050" y="4816475"/>
          <p14:tracePt t="64534" x="7662863" y="4808538"/>
          <p14:tracePt t="64542" x="7686675" y="4808538"/>
          <p14:tracePt t="64551" x="7718425" y="4800600"/>
          <p14:tracePt t="64558" x="7758113" y="4792663"/>
          <p14:tracePt t="64568" x="7797800" y="4792663"/>
          <p14:tracePt t="64574" x="7829550" y="4792663"/>
          <p14:tracePt t="64585" x="7878763" y="4784725"/>
          <p14:tracePt t="64591" x="7902575" y="4776788"/>
          <p14:tracePt t="64599" x="7950200" y="4760913"/>
          <p14:tracePt t="64607" x="7981950" y="4752975"/>
          <p14:tracePt t="64614" x="8021638" y="4737100"/>
          <p14:tracePt t="64622" x="8053388" y="4729163"/>
          <p14:tracePt t="64630" x="8085138" y="4729163"/>
          <p14:tracePt t="64638" x="8108950" y="4721225"/>
          <p14:tracePt t="64646" x="8140700" y="4705350"/>
          <p14:tracePt t="64654" x="8164513" y="4697413"/>
          <p14:tracePt t="64662" x="8180388" y="4697413"/>
          <p14:tracePt t="64670" x="8197850" y="4697413"/>
          <p14:tracePt t="64678" x="8213725" y="4689475"/>
          <p14:tracePt t="64686" x="8229600" y="4681538"/>
          <p14:tracePt t="64693" x="8245475" y="4673600"/>
          <p14:tracePt t="64702" x="8253413" y="4665663"/>
          <p14:tracePt t="64710" x="8277225" y="4657725"/>
          <p14:tracePt t="64719" x="8293100" y="4649788"/>
          <p14:tracePt t="64726" x="8308975" y="4633913"/>
          <p14:tracePt t="64735" x="8316913" y="4633913"/>
          <p14:tracePt t="64742" x="8332788" y="4616450"/>
          <p14:tracePt t="64752" x="8340725" y="4616450"/>
          <p14:tracePt t="64759" x="8348663" y="4608513"/>
          <p14:tracePt t="64769" x="8348663" y="4600575"/>
          <p14:tracePt t="64774" x="8356600" y="4600575"/>
          <p14:tracePt t="64782" x="8356600" y="4592638"/>
          <p14:tracePt t="64831" x="8356600" y="4584700"/>
          <p14:tracePt t="64855" x="8356600" y="4576763"/>
          <p14:tracePt t="64862" x="8356600" y="4568825"/>
          <p14:tracePt t="64886" x="8356600" y="4560888"/>
          <p14:tracePt t="64910" x="8348663" y="4545013"/>
          <p14:tracePt t="64919" x="8340725" y="4545013"/>
          <p14:tracePt t="64926" x="8324850" y="4537075"/>
          <p14:tracePt t="64936" x="8316913" y="4529138"/>
          <p14:tracePt t="64942" x="8301038" y="4521200"/>
          <p14:tracePt t="64950" x="8285163" y="4513263"/>
          <p14:tracePt t="64958" x="8269288" y="4505325"/>
          <p14:tracePt t="64966" x="8253413" y="4497388"/>
          <p14:tracePt t="64974" x="8237538" y="4489450"/>
          <p14:tracePt t="64982" x="8221663" y="4481513"/>
          <p14:tracePt t="65003" x="8172450" y="4465638"/>
          <p14:tracePt t="65007" x="8148638" y="4457700"/>
          <p14:tracePt t="65014" x="8132763" y="4449763"/>
          <p14:tracePt t="65022" x="8108950" y="4433888"/>
          <p14:tracePt t="65030" x="8085138" y="4433888"/>
          <p14:tracePt t="65039" x="8069263" y="4433888"/>
          <p14:tracePt t="65047" x="8045450" y="4425950"/>
          <p14:tracePt t="65054" x="8021638" y="4425950"/>
          <p14:tracePt t="65062" x="7997825" y="4418013"/>
          <p14:tracePt t="65071" x="7981950" y="4418013"/>
          <p14:tracePt t="65078" x="7966075" y="4418013"/>
          <p14:tracePt t="65087" x="7950200" y="4418013"/>
          <p14:tracePt t="65094" x="7942263" y="4418013"/>
          <p14:tracePt t="65104" x="7918450" y="4418013"/>
          <p14:tracePt t="65110" x="7910513" y="4418013"/>
          <p14:tracePt t="65120" x="7902575" y="4418013"/>
          <p14:tracePt t="65126" x="7894638" y="4418013"/>
          <p14:tracePt t="65135" x="7870825" y="4418013"/>
          <p14:tracePt t="65142" x="7854950" y="4418013"/>
          <p14:tracePt t="65150" x="7847013" y="4418013"/>
          <p14:tracePt t="65158" x="7829550" y="4418013"/>
          <p14:tracePt t="65166" x="7821613" y="4418013"/>
          <p14:tracePt t="65175" x="7797800" y="4418013"/>
          <p14:tracePt t="65182" x="7781925" y="4418013"/>
          <p14:tracePt t="65191" x="7766050" y="4418013"/>
          <p14:tracePt t="65198" x="7742238" y="4410075"/>
          <p14:tracePt t="65207" x="7718425" y="4410075"/>
          <p14:tracePt t="65214" x="7686675" y="4410075"/>
          <p14:tracePt t="65223" x="7662863" y="4410075"/>
          <p14:tracePt t="65230" x="7631113" y="4410075"/>
          <p14:tracePt t="65238" x="7607300" y="4410075"/>
          <p14:tracePt t="65247" x="7583488" y="4410075"/>
          <p14:tracePt t="65255" x="7567613" y="4410075"/>
          <p14:tracePt t="65262" x="7543800" y="4410075"/>
          <p14:tracePt t="65271" x="7527925" y="4410075"/>
          <p14:tracePt t="65278" x="7504113" y="4410075"/>
          <p14:tracePt t="65286" x="7486650" y="4410075"/>
          <p14:tracePt t="65294" x="7470775" y="4410075"/>
          <p14:tracePt t="65303" x="7454900" y="4410075"/>
          <p14:tracePt t="65310" x="7431088" y="4410075"/>
          <p14:tracePt t="65317" x="7415213" y="4410075"/>
          <p14:tracePt t="65326" x="7407275" y="4410075"/>
          <p14:tracePt t="65335" x="7391400" y="4410075"/>
          <p14:tracePt t="65343" x="7375525" y="4418013"/>
          <p14:tracePt t="65350" x="7359650" y="4418013"/>
          <p14:tracePt t="65359" x="7351713" y="4418013"/>
          <p14:tracePt t="65366" x="7335838" y="4418013"/>
          <p14:tracePt t="65375" x="7327900" y="4418013"/>
          <p14:tracePt t="65383" x="7319963" y="4425950"/>
          <p14:tracePt t="65391" x="7312025" y="4425950"/>
          <p14:tracePt t="65399" x="7312025" y="4433888"/>
          <p14:tracePt t="65407" x="7304088" y="4433888"/>
          <p14:tracePt t="65424" x="7288213" y="4441825"/>
          <p14:tracePt t="65431" x="7280275" y="4449763"/>
          <p14:tracePt t="65440" x="7272338" y="4457700"/>
          <p14:tracePt t="65447" x="7264400" y="4465638"/>
          <p14:tracePt t="65457" x="7248525" y="4473575"/>
          <p14:tracePt t="65463" x="7240588" y="4481513"/>
          <p14:tracePt t="65473" x="7216775" y="4489450"/>
          <p14:tracePt t="65479" x="7200900" y="4497388"/>
          <p14:tracePt t="65488" x="7192963" y="4505325"/>
          <p14:tracePt t="65496" x="7177088" y="4513263"/>
          <p14:tracePt t="65503" x="7153275" y="4521200"/>
          <p14:tracePt t="65511" x="7145338" y="4529138"/>
          <p14:tracePt t="65519" x="7127875" y="4537075"/>
          <p14:tracePt t="65527" x="7112000" y="4537075"/>
          <p14:tracePt t="65535" x="7104063" y="4545013"/>
          <p14:tracePt t="65544" x="7088188" y="4552950"/>
          <p14:tracePt t="65551" x="7072313" y="4560888"/>
          <p14:tracePt t="65559" x="7064375" y="4560888"/>
          <p14:tracePt t="65566" x="7048500" y="4568825"/>
          <p14:tracePt t="65575" x="7040563" y="4576763"/>
          <p14:tracePt t="65583" x="7024688" y="4584700"/>
          <p14:tracePt t="65591" x="7016750" y="4592638"/>
          <p14:tracePt t="65598" x="7008813" y="4592638"/>
          <p14:tracePt t="65607" x="7000875" y="4600575"/>
          <p14:tracePt t="65615" x="6992938" y="4608513"/>
          <p14:tracePt t="65624" x="6992938" y="4616450"/>
          <p14:tracePt t="65631" x="6985000" y="4616450"/>
          <p14:tracePt t="65641" x="6985000" y="4624388"/>
          <p14:tracePt t="65647" x="6985000" y="4633913"/>
          <p14:tracePt t="65658" x="6977063" y="4633913"/>
          <p14:tracePt t="65663" x="6977063" y="4641850"/>
          <p14:tracePt t="65678" x="6969125" y="4641850"/>
          <p14:tracePt t="65694" x="6969125" y="4649788"/>
          <p14:tracePt t="65734" x="6969125" y="4657725"/>
          <p14:tracePt t="65750" x="6969125" y="4665663"/>
          <p14:tracePt t="65775" x="6969125" y="4673600"/>
          <p14:tracePt t="65799" x="6969125" y="4681538"/>
          <p14:tracePt t="65807" x="6977063" y="4689475"/>
          <p14:tracePt t="65815" x="6977063" y="4697413"/>
          <p14:tracePt t="65831" x="6985000" y="4705350"/>
          <p14:tracePt t="65841" x="6985000" y="4713288"/>
          <p14:tracePt t="65847" x="6992938" y="4721225"/>
          <p14:tracePt t="65855" x="7000875" y="4721225"/>
          <p14:tracePt t="65863" x="7000875" y="4729163"/>
          <p14:tracePt t="65871" x="7008813" y="4737100"/>
          <p14:tracePt t="65879" x="7024688" y="4745038"/>
          <p14:tracePt t="65887" x="7032625" y="4752975"/>
          <p14:tracePt t="65896" x="7048500" y="4760913"/>
          <p14:tracePt t="65903" x="7056438" y="4768850"/>
          <p14:tracePt t="65912" x="7064375" y="4768850"/>
          <p14:tracePt t="65919" x="7088188" y="4776788"/>
          <p14:tracePt t="65927" x="7096125" y="4784725"/>
          <p14:tracePt t="65935" x="7104063" y="4792663"/>
          <p14:tracePt t="65943" x="7119938" y="4800600"/>
          <p14:tracePt t="65951" x="7127875" y="4800600"/>
          <p14:tracePt t="65959" x="7135813" y="4808538"/>
          <p14:tracePt t="65967" x="7135813" y="4816475"/>
          <p14:tracePt t="65976" x="7145338" y="4816475"/>
          <p14:tracePt t="66024" x="7145338" y="4824413"/>
          <p14:tracePt t="66039" x="7145338" y="4840288"/>
          <p14:tracePt t="66055" x="7145338" y="4848225"/>
          <p14:tracePt t="66064" x="7145338" y="4864100"/>
          <p14:tracePt t="66071" x="7145338" y="4872038"/>
          <p14:tracePt t="66079" x="7145338" y="4879975"/>
          <p14:tracePt t="66087" x="7145338" y="4895850"/>
          <p14:tracePt t="66095" x="7135813" y="4903788"/>
          <p14:tracePt t="66103" x="7135813" y="4911725"/>
          <p14:tracePt t="66112" x="7135813" y="4919663"/>
          <p14:tracePt t="66119" x="7135813" y="4943475"/>
          <p14:tracePt t="66127" x="7135813" y="4951413"/>
          <p14:tracePt t="66135" x="7135813" y="4959350"/>
          <p14:tracePt t="66143" x="7135813" y="4967288"/>
          <p14:tracePt t="66150" x="7135813" y="4976813"/>
          <p14:tracePt t="66159" x="7135813" y="4984750"/>
          <p14:tracePt t="66166" x="7135813" y="4992688"/>
          <p14:tracePt t="66182" x="7135813" y="5000625"/>
          <p14:tracePt t="66192" x="7135813" y="5008563"/>
          <p14:tracePt t="66210" x="7135813" y="5016500"/>
          <p14:tracePt t="66263" x="7145338" y="5016500"/>
          <p14:tracePt t="66279" x="7153275" y="5016500"/>
          <p14:tracePt t="66296" x="7161213" y="5016500"/>
          <p14:tracePt t="66304" x="7177088" y="5016500"/>
          <p14:tracePt t="66311" x="7192963" y="5008563"/>
          <p14:tracePt t="66319" x="7208838" y="4992688"/>
          <p14:tracePt t="66328" x="7224713" y="4976813"/>
          <p14:tracePt t="66335" x="7240588" y="4976813"/>
          <p14:tracePt t="66345" x="7248525" y="4976813"/>
          <p14:tracePt t="66351" x="7256463" y="4976813"/>
          <p14:tracePt t="66751" x="7248525" y="4976813"/>
          <p14:tracePt t="66759" x="7232650" y="4976813"/>
          <p14:tracePt t="66767" x="7216775" y="4976813"/>
          <p14:tracePt t="66774" x="7200900" y="4976813"/>
          <p14:tracePt t="66782" x="7185025" y="4976813"/>
          <p14:tracePt t="66790" x="7161213" y="4967288"/>
          <p14:tracePt t="66798" x="7135813" y="4967288"/>
          <p14:tracePt t="66806" x="7112000" y="4959350"/>
          <p14:tracePt t="66814" x="7088188" y="4959350"/>
          <p14:tracePt t="66821" x="7064375" y="4951413"/>
          <p14:tracePt t="66830" x="7048500" y="4951413"/>
          <p14:tracePt t="66838" x="7040563" y="4951413"/>
          <p14:tracePt t="66846" x="7032625" y="4951413"/>
          <p14:tracePt t="66854" x="7024688" y="4951413"/>
          <p14:tracePt t="66862" x="7016750" y="4951413"/>
          <p14:tracePt t="66870" x="7008813" y="4951413"/>
          <p14:tracePt t="66879" x="7000875" y="4951413"/>
          <p14:tracePt t="66886" x="6992938" y="4951413"/>
          <p14:tracePt t="66896" x="6977063" y="4951413"/>
          <p14:tracePt t="66902" x="6961188" y="4951413"/>
          <p14:tracePt t="66912" x="6945313" y="4951413"/>
          <p14:tracePt t="66918" x="6937375" y="4951413"/>
          <p14:tracePt t="66927" x="6929438" y="4951413"/>
          <p14:tracePt t="66934" x="6905625" y="4951413"/>
          <p14:tracePt t="66943" x="6889750" y="4951413"/>
          <p14:tracePt t="66951" x="6873875" y="4951413"/>
          <p14:tracePt t="66958" x="6858000" y="4959350"/>
          <p14:tracePt t="66966" x="6842125" y="4959350"/>
          <p14:tracePt t="66974" x="6818313" y="4967288"/>
          <p14:tracePt t="66983" x="6802438" y="4967288"/>
          <p14:tracePt t="66999" x="6777038" y="4976813"/>
          <p14:tracePt t="67006" x="6769100" y="4976813"/>
          <p14:tracePt t="67015" x="6761163" y="4976813"/>
          <p14:tracePt t="67022" x="6753225" y="4976813"/>
          <p14:tracePt t="67030" x="6753225" y="4984750"/>
          <p14:tracePt t="67038" x="6745288" y="4984750"/>
          <p14:tracePt t="67054" x="6737350" y="4984750"/>
          <p14:tracePt t="67063" x="6729413" y="4984750"/>
          <p14:tracePt t="67070" x="6721475" y="4992688"/>
          <p14:tracePt t="67086" x="6713538" y="4992688"/>
          <p14:tracePt t="67096" x="6689725" y="4992688"/>
          <p14:tracePt t="67102" x="6681788" y="4992688"/>
          <p14:tracePt t="67111" x="6665913" y="5000625"/>
          <p14:tracePt t="67118" x="6657975" y="5000625"/>
          <p14:tracePt t="67126" x="6642100" y="5000625"/>
          <p14:tracePt t="67134" x="6618288" y="5000625"/>
          <p14:tracePt t="67142" x="6602413" y="5008563"/>
          <p14:tracePt t="67150" x="6586538" y="5008563"/>
          <p14:tracePt t="67158" x="6578600" y="5008563"/>
          <p14:tracePt t="67166" x="6562725" y="5008563"/>
          <p14:tracePt t="67174" x="6546850" y="5008563"/>
          <p14:tracePt t="67183" x="6538913" y="5016500"/>
          <p14:tracePt t="67190" x="6530975" y="5016500"/>
          <p14:tracePt t="67199" x="6523038" y="5016500"/>
          <p14:tracePt t="67206" x="6515100" y="5024438"/>
          <p14:tracePt t="67214" x="6507163" y="5024438"/>
          <p14:tracePt t="67222" x="6491288" y="5032375"/>
          <p14:tracePt t="67231" x="6483350" y="5040313"/>
          <p14:tracePt t="67238" x="6475413" y="5040313"/>
          <p14:tracePt t="67247" x="6467475" y="5056188"/>
          <p14:tracePt t="67254" x="6459538" y="5056188"/>
          <p14:tracePt t="67264" x="6451600" y="5064125"/>
          <p14:tracePt t="67270" x="6451600" y="5072063"/>
          <p14:tracePt t="67281" x="6451600" y="5080000"/>
          <p14:tracePt t="67286" x="6442075" y="5080000"/>
          <p14:tracePt t="67294" x="6434138" y="5087938"/>
          <p14:tracePt t="67302" x="6434138" y="5095875"/>
          <p14:tracePt t="67310" x="6434138" y="5103813"/>
          <p14:tracePt t="67319" x="6426200" y="5103813"/>
          <p14:tracePt t="67327" x="6426200" y="5111750"/>
          <p14:tracePt t="67334" x="6418263" y="5119688"/>
          <p14:tracePt t="67342" x="6410325" y="5127625"/>
          <p14:tracePt t="67350" x="6410325" y="5135563"/>
          <p14:tracePt t="67359" x="6402388" y="5135563"/>
          <p14:tracePt t="67366" x="6402388" y="5151438"/>
          <p14:tracePt t="67374" x="6394450" y="5151438"/>
          <p14:tracePt t="67383" x="6386513" y="5159375"/>
          <p14:tracePt t="67390" x="6386513" y="5167313"/>
          <p14:tracePt t="67398" x="6378575" y="5175250"/>
          <p14:tracePt t="67406" x="6370638" y="5191125"/>
          <p14:tracePt t="67415" x="6370638" y="5199063"/>
          <p14:tracePt t="67422" x="6370638" y="5207000"/>
          <p14:tracePt t="67432" x="6362700" y="5214938"/>
          <p14:tracePt t="67448" x="6354763" y="5230813"/>
          <p14:tracePt t="67462" x="6346825" y="5238750"/>
          <p14:tracePt t="67470" x="6346825" y="5246688"/>
          <p14:tracePt t="67479" x="6346825" y="5254625"/>
          <p14:tracePt t="67494" x="6346825" y="5262563"/>
          <p14:tracePt t="67502" x="6346825" y="5270500"/>
          <p14:tracePt t="67510" x="6338888" y="5278438"/>
          <p14:tracePt t="67526" x="6338888" y="5286375"/>
          <p14:tracePt t="67534" x="6338888" y="5294313"/>
          <p14:tracePt t="67542" x="6338888" y="5302250"/>
          <p14:tracePt t="67550" x="6338888" y="5310188"/>
          <p14:tracePt t="67558" x="6338888" y="5319713"/>
          <p14:tracePt t="67574" x="6338888" y="5335588"/>
          <p14:tracePt t="67590" x="6338888" y="5343525"/>
          <p14:tracePt t="67607" x="6346825" y="5359400"/>
          <p14:tracePt t="67622" x="6354763" y="5367338"/>
          <p14:tracePt t="67633" x="6354763" y="5375275"/>
          <p14:tracePt t="67639" x="6362700" y="5383213"/>
          <p14:tracePt t="67647" x="6370638" y="5391150"/>
          <p14:tracePt t="67655" x="6378575" y="5399088"/>
          <p14:tracePt t="67663" x="6394450" y="5407025"/>
          <p14:tracePt t="67670" x="6402388" y="5407025"/>
          <p14:tracePt t="67678" x="6418263" y="5414963"/>
          <p14:tracePt t="67686" x="6434138" y="5430838"/>
          <p14:tracePt t="67694" x="6451600" y="5430838"/>
          <p14:tracePt t="67703" x="6467475" y="5446713"/>
          <p14:tracePt t="67710" x="6483350" y="5454650"/>
          <p14:tracePt t="67718" x="6515100" y="5462588"/>
          <p14:tracePt t="67726" x="6530975" y="5470525"/>
          <p14:tracePt t="67735" x="6546850" y="5478463"/>
          <p14:tracePt t="67742" x="6570663" y="5486400"/>
          <p14:tracePt t="67751" x="6586538" y="5494338"/>
          <p14:tracePt t="67758" x="6602413" y="5494338"/>
          <p14:tracePt t="67767" x="6626225" y="5502275"/>
          <p14:tracePt t="67774" x="6657975" y="5510213"/>
          <p14:tracePt t="67783" x="6681788" y="5510213"/>
          <p14:tracePt t="67790" x="6705600" y="5510213"/>
          <p14:tracePt t="67800" x="6737350" y="5518150"/>
          <p14:tracePt t="67807" x="6761163" y="5518150"/>
          <p14:tracePt t="67818" x="6784975" y="5518150"/>
          <p14:tracePt t="67823" x="6810375" y="5518150"/>
          <p14:tracePt t="67830" x="6826250" y="5518150"/>
          <p14:tracePt t="67838" x="6850063" y="5518150"/>
          <p14:tracePt t="67846" x="6865938" y="5518150"/>
          <p14:tracePt t="67854" x="6873875" y="5518150"/>
          <p14:tracePt t="67862" x="6889750" y="5518150"/>
          <p14:tracePt t="67870" x="6905625" y="5518150"/>
          <p14:tracePt t="67886" x="6913563" y="5518150"/>
          <p14:tracePt t="67894" x="6921500" y="5518150"/>
          <p14:tracePt t="67902" x="6929438" y="5518150"/>
          <p14:tracePt t="67910" x="6945313" y="5518150"/>
          <p14:tracePt t="67926" x="6953250" y="5518150"/>
          <p14:tracePt t="67934" x="6969125" y="5510213"/>
          <p14:tracePt t="67942" x="6977063" y="5510213"/>
          <p14:tracePt t="67950" x="6985000" y="5502275"/>
          <p14:tracePt t="67958" x="7000875" y="5502275"/>
          <p14:tracePt t="67966" x="7008813" y="5502275"/>
          <p14:tracePt t="67974" x="7016750" y="5502275"/>
          <p14:tracePt t="67982" x="7040563" y="5494338"/>
          <p14:tracePt t="67990" x="7056438" y="5494338"/>
          <p14:tracePt t="67998" x="7080250" y="5486400"/>
          <p14:tracePt t="68006" x="7096125" y="5486400"/>
          <p14:tracePt t="68014" x="7119938" y="5486400"/>
          <p14:tracePt t="68022" x="7135813" y="5486400"/>
          <p14:tracePt t="68029" x="7161213" y="5486400"/>
          <p14:tracePt t="68038" x="7185025" y="5486400"/>
          <p14:tracePt t="68045" x="7208838" y="5478463"/>
          <p14:tracePt t="68054" x="7232650" y="5478463"/>
          <p14:tracePt t="68062" x="7248525" y="5478463"/>
          <p14:tracePt t="68070" x="7272338" y="5478463"/>
          <p14:tracePt t="68078" x="7288213" y="5478463"/>
          <p14:tracePt t="68094" x="7296150" y="5478463"/>
          <p14:tracePt t="68368" x="7304088" y="5478463"/>
          <p14:tracePt t="68383" x="7319963" y="5478463"/>
          <p14:tracePt t="68392" x="7335838" y="5478463"/>
          <p14:tracePt t="68400" x="7343775" y="5478463"/>
          <p14:tracePt t="68407" x="7359650" y="5478463"/>
          <p14:tracePt t="68415" x="7383463" y="5478463"/>
          <p14:tracePt t="68423" x="7399338" y="5478463"/>
          <p14:tracePt t="68431" x="7423150" y="5478463"/>
          <p14:tracePt t="68439" x="7446963" y="5478463"/>
          <p14:tracePt t="68447" x="7470775" y="5478463"/>
          <p14:tracePt t="68456" x="7496175" y="5478463"/>
          <p14:tracePt t="68463" x="7512050" y="5478463"/>
          <p14:tracePt t="68472" x="7535863" y="5478463"/>
          <p14:tracePt t="68479" x="7559675" y="5478463"/>
          <p14:tracePt t="68489" x="7583488" y="5478463"/>
          <p14:tracePt t="68495" x="7607300" y="5478463"/>
          <p14:tracePt t="68506" x="7631113" y="5478463"/>
          <p14:tracePt t="68511" x="7654925" y="5478463"/>
          <p14:tracePt t="68522" x="7678738" y="5478463"/>
          <p14:tracePt t="68527" x="7686675" y="5478463"/>
          <p14:tracePt t="68540" x="7702550" y="5478463"/>
          <p14:tracePt t="68543" x="7718425" y="5478463"/>
          <p14:tracePt t="68551" x="7726363" y="5478463"/>
          <p14:tracePt t="68559" x="7750175" y="5478463"/>
          <p14:tracePt t="68567" x="7766050" y="5478463"/>
          <p14:tracePt t="68576" x="7781925" y="5478463"/>
          <p14:tracePt t="68583" x="7789863" y="5478463"/>
          <p14:tracePt t="68592" x="7813675" y="5478463"/>
          <p14:tracePt t="68599" x="7829550" y="5478463"/>
          <p14:tracePt t="68608" x="7847013" y="5478463"/>
          <p14:tracePt t="68615" x="7870825" y="5478463"/>
          <p14:tracePt t="68623" x="7894638" y="5478463"/>
          <p14:tracePt t="68631" x="7910513" y="5478463"/>
          <p14:tracePt t="68640" x="7926388" y="5470525"/>
          <p14:tracePt t="68647" x="7950200" y="5470525"/>
          <p14:tracePt t="68657" x="7966075" y="5470525"/>
          <p14:tracePt t="68663" x="7997825" y="5470525"/>
          <p14:tracePt t="68670" x="8021638" y="5470525"/>
          <p14:tracePt t="68678" x="8045450" y="5470525"/>
          <p14:tracePt t="68687" x="8077200" y="5470525"/>
          <p14:tracePt t="68694" x="8108950" y="5470525"/>
          <p14:tracePt t="68703" x="8140700" y="5470525"/>
          <p14:tracePt t="68710" x="8164513" y="5470525"/>
          <p14:tracePt t="68718" x="8197850" y="5470525"/>
          <p14:tracePt t="68726" x="8221663" y="5470525"/>
          <p14:tracePt t="68734" x="8261350" y="5478463"/>
          <p14:tracePt t="68742" x="8293100" y="5478463"/>
          <p14:tracePt t="68750" x="8324850" y="5478463"/>
          <p14:tracePt t="68758" x="8356600" y="5478463"/>
          <p14:tracePt t="68766" x="8380413" y="5478463"/>
          <p14:tracePt t="68774" x="8412163" y="5478463"/>
          <p14:tracePt t="68782" x="8435975" y="5478463"/>
          <p14:tracePt t="68790" x="8467725" y="5478463"/>
          <p14:tracePt t="68798" x="8499475" y="5486400"/>
          <p14:tracePt t="68806" x="8540750" y="5486400"/>
          <p14:tracePt t="68814" x="8580438" y="5486400"/>
          <p14:tracePt t="68822" x="8612188" y="5486400"/>
          <p14:tracePt t="68830" x="8659813" y="5486400"/>
          <p14:tracePt t="68838" x="8691563" y="5486400"/>
          <p14:tracePt t="68846" x="8723313" y="5486400"/>
          <p14:tracePt t="68854" x="8755063" y="5486400"/>
          <p14:tracePt t="68862" x="8786813" y="5486400"/>
          <p14:tracePt t="68871" x="8818563" y="5486400"/>
          <p14:tracePt t="68878" x="8866188" y="5486400"/>
          <p14:tracePt t="68889" x="8907463" y="5486400"/>
          <p14:tracePt t="68894" x="8955088" y="5486400"/>
          <p14:tracePt t="68903" x="8994775" y="5486400"/>
          <p14:tracePt t="68910" x="9050338" y="5486400"/>
          <p14:tracePt t="68918" x="9105900" y="5486400"/>
          <p14:tracePt t="68926" x="9153525" y="5486400"/>
          <p14:tracePt t="68934" x="9209088" y="5486400"/>
          <p14:tracePt t="68942" x="9266238" y="5486400"/>
          <p14:tracePt t="68950" x="9321800" y="5486400"/>
          <p14:tracePt t="68958" x="9361488" y="5486400"/>
          <p14:tracePt t="68966" x="9417050" y="5486400"/>
          <p14:tracePt t="68974" x="9456738" y="5486400"/>
          <p14:tracePt t="68982" x="9512300" y="5486400"/>
          <p14:tracePt t="69005" x="9617075" y="5486400"/>
          <p14:tracePt t="69008" x="9672638" y="5486400"/>
          <p14:tracePt t="69014" x="9736138" y="5486400"/>
          <p14:tracePt t="69023" x="9799638" y="5486400"/>
          <p14:tracePt t="69030" x="9855200" y="5486400"/>
          <p14:tracePt t="69040" x="9910763" y="5478463"/>
          <p14:tracePt t="69046" x="9967913" y="5478463"/>
          <p14:tracePt t="69056" x="10007600" y="5462588"/>
          <p14:tracePt t="69062" x="10055225" y="5454650"/>
          <p14:tracePt t="69073" x="10079038" y="5438775"/>
          <p14:tracePt t="69078" x="10118725" y="5430838"/>
          <p14:tracePt t="69086" x="10142538" y="5414963"/>
          <p14:tracePt t="69094" x="10166350" y="5414963"/>
          <p14:tracePt t="69103" x="10182225" y="5399088"/>
          <p14:tracePt t="69110" x="10198100" y="5391150"/>
          <p14:tracePt t="69118" x="10221913" y="5391150"/>
          <p14:tracePt t="69126" x="10237788" y="5375275"/>
          <p14:tracePt t="69134" x="10253663" y="5375275"/>
          <p14:tracePt t="69143" x="10269538" y="5359400"/>
          <p14:tracePt t="69150" x="10287000" y="5351463"/>
          <p14:tracePt t="69159" x="10294938" y="5343525"/>
          <p14:tracePt t="69166" x="10302875" y="5335588"/>
          <p14:tracePt t="69183" x="10310813" y="5327650"/>
          <p14:tracePt t="69198" x="10310813" y="5319713"/>
          <p14:tracePt t="69207" x="10318750" y="5319713"/>
          <p14:tracePt t="69239" x="10318750" y="5310188"/>
          <p14:tracePt t="69246" x="10318750" y="5302250"/>
          <p14:tracePt t="69263" x="10318750" y="5294313"/>
          <p14:tracePt t="69278" x="10318750" y="5286375"/>
          <p14:tracePt t="69286" x="10302875" y="5278438"/>
          <p14:tracePt t="69295" x="10294938" y="5262563"/>
          <p14:tracePt t="69303" x="10279063" y="5246688"/>
          <p14:tracePt t="69311" x="10253663" y="5238750"/>
          <p14:tracePt t="69318" x="10229850" y="5222875"/>
          <p14:tracePt t="69327" x="10206038" y="5199063"/>
          <p14:tracePt t="69334" x="10182225" y="5191125"/>
          <p14:tracePt t="69343" x="10142538" y="5175250"/>
          <p14:tracePt t="69350" x="10118725" y="5159375"/>
          <p14:tracePt t="69359" x="10079038" y="5143500"/>
          <p14:tracePt t="69366" x="10047288" y="5135563"/>
          <p14:tracePt t="69375" x="10007600" y="5119688"/>
          <p14:tracePt t="69382" x="9975850" y="5103813"/>
          <p14:tracePt t="69391" x="9936163" y="5087938"/>
          <p14:tracePt t="69399" x="9902825" y="5080000"/>
          <p14:tracePt t="69408" x="9863138" y="5080000"/>
          <p14:tracePt t="69414" x="9831388" y="5064125"/>
          <p14:tracePt t="69425" x="9799638" y="5056188"/>
          <p14:tracePt t="69430" x="9759950" y="5048250"/>
          <p14:tracePt t="69441" x="9728200" y="5040313"/>
          <p14:tracePt t="69446" x="9680575" y="5032375"/>
          <p14:tracePt t="69454" x="9648825" y="5024438"/>
          <p14:tracePt t="69462" x="9601200" y="5016500"/>
          <p14:tracePt t="69470" x="9567863" y="5016500"/>
          <p14:tracePt t="69479" x="9528175" y="5016500"/>
          <p14:tracePt t="69486" x="9496425" y="5016500"/>
          <p14:tracePt t="69495" x="9456738" y="5016500"/>
          <p14:tracePt t="69503" x="9424988" y="5016500"/>
          <p14:tracePt t="69510" x="9393238" y="5016500"/>
          <p14:tracePt t="69518" x="9361488" y="5016500"/>
          <p14:tracePt t="69526" x="9337675" y="5016500"/>
          <p14:tracePt t="69534" x="9305925" y="5016500"/>
          <p14:tracePt t="69543" x="9266238" y="5016500"/>
          <p14:tracePt t="69550" x="9217025" y="5016500"/>
          <p14:tracePt t="69559" x="9169400" y="5016500"/>
          <p14:tracePt t="69566" x="9121775" y="5016500"/>
          <p14:tracePt t="69576" x="9074150" y="5016500"/>
          <p14:tracePt t="69582" x="9018588" y="5024438"/>
          <p14:tracePt t="69592" x="8963025" y="5032375"/>
          <p14:tracePt t="69598" x="8931275" y="5040313"/>
          <p14:tracePt t="69609" x="8874125" y="5048250"/>
          <p14:tracePt t="69615" x="8842375" y="5056188"/>
          <p14:tracePt t="69623" x="8794750" y="5064125"/>
          <p14:tracePt t="69630" x="8763000" y="5072063"/>
          <p14:tracePt t="69639" x="8731250" y="5080000"/>
          <p14:tracePt t="69648" x="8691563" y="5087938"/>
          <p14:tracePt t="69654" x="8651875" y="5095875"/>
          <p14:tracePt t="69663" x="8628063" y="5095875"/>
          <p14:tracePt t="69670" x="8580438" y="5103813"/>
          <p14:tracePt t="69679" x="8556625" y="5111750"/>
          <p14:tracePt t="69686" x="8515350" y="5119688"/>
          <p14:tracePt t="69695" x="8491538" y="5127625"/>
          <p14:tracePt t="69702" x="8459788" y="5135563"/>
          <p14:tracePt t="69711" x="8443913" y="5135563"/>
          <p14:tracePt t="69718" x="8420100" y="5151438"/>
          <p14:tracePt t="69726" x="8396288" y="5159375"/>
          <p14:tracePt t="69734" x="8380413" y="5159375"/>
          <p14:tracePt t="69743" x="8380413" y="5167313"/>
          <p14:tracePt t="69751" x="8364538" y="5167313"/>
          <p14:tracePt t="69759" x="8356600" y="5175250"/>
          <p14:tracePt t="69767" x="8348663" y="5175250"/>
          <p14:tracePt t="69776" x="8340725" y="5175250"/>
          <p14:tracePt t="69782" x="8332788" y="5175250"/>
          <p14:tracePt t="69793" x="8324850" y="5183188"/>
          <p14:tracePt t="69798" x="8301038" y="5191125"/>
          <p14:tracePt t="69807" x="8285163" y="5191125"/>
          <p14:tracePt t="69815" x="8269288" y="5191125"/>
          <p14:tracePt t="69822" x="8253413" y="5199063"/>
          <p14:tracePt t="69831" x="8229600" y="5207000"/>
          <p14:tracePt t="69838" x="8213725" y="5214938"/>
          <p14:tracePt t="69846" x="8189913" y="5214938"/>
          <p14:tracePt t="69854" x="8164513" y="5222875"/>
          <p14:tracePt t="69863" x="8148638" y="5230813"/>
          <p14:tracePt t="69870" x="8132763" y="5238750"/>
          <p14:tracePt t="69879" x="8116888" y="5238750"/>
          <p14:tracePt t="69886" x="8101013" y="5238750"/>
          <p14:tracePt t="69895" x="8093075" y="5238750"/>
          <p14:tracePt t="69902" x="8085138" y="5246688"/>
          <p14:tracePt t="69910" x="8077200" y="5246688"/>
          <p14:tracePt t="69918" x="8069263" y="5246688"/>
          <p14:tracePt t="69927" x="8061325" y="5246688"/>
          <p14:tracePt t="69935" x="8053388" y="5254625"/>
          <p14:tracePt t="69951" x="8045450" y="5254625"/>
          <p14:tracePt t="69961" x="8037513" y="5254625"/>
          <p14:tracePt t="69978" x="8029575" y="5254625"/>
          <p14:tracePt t="69990" x="8021638" y="5254625"/>
          <p14:tracePt t="69998" x="8013700" y="5254625"/>
          <p14:tracePt t="70006" x="8005763" y="5254625"/>
          <p14:tracePt t="70014" x="7989888" y="5254625"/>
          <p14:tracePt t="70022" x="7974013" y="5262563"/>
          <p14:tracePt t="70030" x="7966075" y="5262563"/>
          <p14:tracePt t="70038" x="7958138" y="5270500"/>
          <p14:tracePt t="70046" x="7934325" y="5270500"/>
          <p14:tracePt t="70053" x="7926388" y="5270500"/>
          <p14:tracePt t="70062" x="7918450" y="5270500"/>
          <p14:tracePt t="70069" x="7902575" y="5278438"/>
          <p14:tracePt t="70079" x="7894638" y="5278438"/>
          <p14:tracePt t="70095" x="7886700" y="5286375"/>
          <p14:tracePt t="70103" x="7878763" y="5286375"/>
          <p14:tracePt t="70128" x="7854950" y="5286375"/>
          <p14:tracePt t="70135" x="7839075" y="5286375"/>
          <p14:tracePt t="70146" x="7821613" y="5286375"/>
          <p14:tracePt t="70151" x="7789863" y="5286375"/>
          <p14:tracePt t="70162" x="7766050" y="5286375"/>
          <p14:tracePt t="70166" x="7726363" y="5294313"/>
          <p14:tracePt t="70174" x="7694613" y="5294313"/>
          <p14:tracePt t="70182" x="7646988" y="5294313"/>
          <p14:tracePt t="70190" x="7615238" y="5302250"/>
          <p14:tracePt t="70199" x="7559675" y="5302250"/>
          <p14:tracePt t="70206" x="7519988" y="5302250"/>
          <p14:tracePt t="70215" x="7470775" y="5302250"/>
          <p14:tracePt t="70223" x="7439025" y="5310188"/>
          <p14:tracePt t="70231" x="7407275" y="5310188"/>
          <p14:tracePt t="70239" x="7375525" y="5319713"/>
          <p14:tracePt t="70246" x="7335838" y="5319713"/>
          <p14:tracePt t="70255" x="7312025" y="5327650"/>
          <p14:tracePt t="70263" x="7288213" y="5327650"/>
          <p14:tracePt t="70271" x="7264400" y="5327650"/>
          <p14:tracePt t="70279" x="7240588" y="5335588"/>
          <p14:tracePt t="70287" x="7224713" y="5343525"/>
          <p14:tracePt t="70296" x="7208838" y="5343525"/>
          <p14:tracePt t="70303" x="7192963" y="5351463"/>
          <p14:tracePt t="70313" x="7169150" y="5351463"/>
          <p14:tracePt t="70319" x="7153275" y="5359400"/>
          <p14:tracePt t="70329" x="7127875" y="5367338"/>
          <p14:tracePt t="70335" x="7112000" y="5367338"/>
          <p14:tracePt t="70343" x="7104063" y="5375275"/>
          <p14:tracePt t="70351" x="7080250" y="5383213"/>
          <p14:tracePt t="70359" x="7072313" y="5391150"/>
          <p14:tracePt t="70367" x="7056438" y="5391150"/>
          <p14:tracePt t="70375" x="7040563" y="5391150"/>
          <p14:tracePt t="70383" x="7024688" y="5391150"/>
          <p14:tracePt t="70391" x="7000875" y="5399088"/>
          <p14:tracePt t="70399" x="6985000" y="5399088"/>
          <p14:tracePt t="70407" x="6969125" y="5407025"/>
          <p14:tracePt t="70415" x="6945313" y="5407025"/>
          <p14:tracePt t="70423" x="6929438" y="5407025"/>
          <p14:tracePt t="70431" x="6913563" y="5414963"/>
          <p14:tracePt t="70438" x="6897688" y="5414963"/>
          <p14:tracePt t="70446" x="6881813" y="5414963"/>
          <p14:tracePt t="70454" x="6873875" y="5414963"/>
          <p14:tracePt t="70462" x="6865938" y="5414963"/>
          <p14:tracePt t="70551" x="6873875" y="5414963"/>
          <p14:tracePt t="70559" x="6881813" y="5414963"/>
          <p14:tracePt t="70568" x="6889750" y="5407025"/>
          <p14:tracePt t="70575" x="6897688" y="5407025"/>
          <p14:tracePt t="70759" x="6897688" y="5399088"/>
          <p14:tracePt t="70775" x="6905625" y="5391150"/>
          <p14:tracePt t="70784" x="6913563" y="5383213"/>
          <p14:tracePt t="70791" x="6929438" y="5367338"/>
          <p14:tracePt t="70800" x="6945313" y="5343525"/>
          <p14:tracePt t="70807" x="6969125" y="5319713"/>
          <p14:tracePt t="70816" x="7008813" y="5294313"/>
          <p14:tracePt t="70823" x="7048500" y="5254625"/>
          <p14:tracePt t="70833" x="7080250" y="5230813"/>
          <p14:tracePt t="70839" x="7104063" y="5214938"/>
          <p14:tracePt t="70850" x="7119938" y="5199063"/>
          <p14:tracePt t="70855" x="7127875" y="5199063"/>
          <p14:tracePt t="70867" x="7127875" y="5191125"/>
          <p14:tracePt t="70919" x="7119938" y="5191125"/>
          <p14:tracePt t="70927" x="7112000" y="5191125"/>
          <p14:tracePt t="70936" x="7096125" y="5191125"/>
          <p14:tracePt t="70943" x="7072313" y="5191125"/>
          <p14:tracePt t="70952" x="7048500" y="5191125"/>
          <p14:tracePt t="70959" x="7024688" y="5191125"/>
          <p14:tracePt t="70968" x="7000875" y="5191125"/>
          <p14:tracePt t="70975" x="6953250" y="5191125"/>
          <p14:tracePt t="70983" x="6913563" y="5191125"/>
          <p14:tracePt t="71004" x="6818313" y="5191125"/>
          <p14:tracePt t="71006" x="6769100" y="5191125"/>
          <p14:tracePt t="71014" x="6729413" y="5191125"/>
          <p14:tracePt t="71022" x="6681788" y="5191125"/>
          <p14:tracePt t="71031" x="6650038" y="5191125"/>
          <p14:tracePt t="71038" x="6626225" y="5191125"/>
          <p14:tracePt t="71047" x="6602413" y="5191125"/>
          <p14:tracePt t="71054" x="6594475" y="5191125"/>
          <p14:tracePt t="71062" x="6578600" y="5191125"/>
          <p14:tracePt t="71070" x="6570663" y="5191125"/>
          <p14:tracePt t="71086" x="6562725" y="5191125"/>
          <p14:tracePt t="71094" x="6554788" y="5191125"/>
          <p14:tracePt t="71109" x="6546850" y="5191125"/>
          <p14:tracePt t="71118" x="6546850" y="5199063"/>
          <p14:tracePt t="71127" x="6538913" y="5199063"/>
          <p14:tracePt t="71135" x="6538913" y="5207000"/>
          <p14:tracePt t="71143" x="6530975" y="5207000"/>
          <p14:tracePt t="71152" x="6523038" y="5207000"/>
          <p14:tracePt t="71158" x="6523038" y="5214938"/>
          <p14:tracePt t="71167" x="6515100" y="5214938"/>
          <p14:tracePt t="71174" x="6507163" y="5214938"/>
          <p14:tracePt t="71182" x="6491288" y="5222875"/>
          <p14:tracePt t="71199" x="6475413" y="5222875"/>
          <p14:tracePt t="71206" x="6467475" y="5230813"/>
          <p14:tracePt t="71216" x="6459538" y="5246688"/>
          <p14:tracePt t="71222" x="6451600" y="5246688"/>
          <p14:tracePt t="71238" x="6442075" y="5254625"/>
          <p14:tracePt t="71246" x="6434138" y="5254625"/>
          <p14:tracePt t="71262" x="6434138" y="5262563"/>
          <p14:tracePt t="71270" x="6426200" y="5262563"/>
          <p14:tracePt t="71278" x="6426200" y="5270500"/>
          <p14:tracePt t="71286" x="6418263" y="5270500"/>
          <p14:tracePt t="71294" x="6418263" y="5278438"/>
          <p14:tracePt t="71303" x="6410325" y="5278438"/>
          <p14:tracePt t="71318" x="6410325" y="5286375"/>
          <p14:tracePt t="71335" x="6410325" y="5294313"/>
          <p14:tracePt t="71351" x="6410325" y="5302250"/>
          <p14:tracePt t="71375" x="6410325" y="5310188"/>
          <p14:tracePt t="71400" x="6410325" y="5319713"/>
          <p14:tracePt t="71423" x="6410325" y="5327650"/>
          <p14:tracePt t="71432" x="6410325" y="5343525"/>
          <p14:tracePt t="71440" x="6418263" y="5351463"/>
          <p14:tracePt t="71447" x="6418263" y="5359400"/>
          <p14:tracePt t="71456" x="6418263" y="5367338"/>
          <p14:tracePt t="71463" x="6426200" y="5375275"/>
          <p14:tracePt t="71473" x="6434138" y="5391150"/>
          <p14:tracePt t="71488" x="6442075" y="5407025"/>
          <p14:tracePt t="71495" x="6451600" y="5407025"/>
          <p14:tracePt t="71505" x="6459538" y="5414963"/>
          <p14:tracePt t="71520" x="6475413" y="5422900"/>
          <p14:tracePt t="71537" x="6491288" y="5430838"/>
          <p14:tracePt t="71553" x="6499225" y="5430838"/>
          <p14:tracePt t="71571" x="6507163" y="5438775"/>
          <p14:tracePt t="71586" x="6523038" y="5438775"/>
          <p14:tracePt t="71591" x="6530975" y="5446713"/>
          <p14:tracePt t="71599" x="6538913" y="5446713"/>
          <p14:tracePt t="71607" x="6554788" y="5454650"/>
          <p14:tracePt t="71616" x="6562725" y="5454650"/>
          <p14:tracePt t="71623" x="6578600" y="5454650"/>
          <p14:tracePt t="71631" x="6594475" y="5462588"/>
          <p14:tracePt t="71641" x="6618288" y="5470525"/>
          <p14:tracePt t="71647" x="6634163" y="5478463"/>
          <p14:tracePt t="71656" x="6657975" y="5478463"/>
          <p14:tracePt t="71663" x="6673850" y="5478463"/>
          <p14:tracePt t="71670" x="6697663" y="5478463"/>
          <p14:tracePt t="71678" x="6713538" y="5478463"/>
          <p14:tracePt t="71686" x="6737350" y="5486400"/>
          <p14:tracePt t="71694" x="6761163" y="5486400"/>
          <p14:tracePt t="71702" x="6777038" y="5486400"/>
          <p14:tracePt t="71710" x="6802438" y="5486400"/>
          <p14:tracePt t="71718" x="6818313" y="5486400"/>
          <p14:tracePt t="71725" x="6842125" y="5486400"/>
          <p14:tracePt t="71734" x="6865938" y="5486400"/>
          <p14:tracePt t="71742" x="6881813" y="5486400"/>
          <p14:tracePt t="71750" x="6913563" y="5486400"/>
          <p14:tracePt t="71758" x="6945313" y="5494338"/>
          <p14:tracePt t="71767" x="6977063" y="5494338"/>
          <p14:tracePt t="71774" x="7016750" y="5494338"/>
          <p14:tracePt t="71781" x="7064375" y="5494338"/>
          <p14:tracePt t="71790" x="7104063" y="5502275"/>
          <p14:tracePt t="71797" x="7153275" y="5502275"/>
          <p14:tracePt t="71806" x="7200900" y="5502275"/>
          <p14:tracePt t="71815" x="7256463" y="5502275"/>
          <p14:tracePt t="71824" x="7296150" y="5502275"/>
          <p14:tracePt t="71831" x="7343775" y="5510213"/>
          <p14:tracePt t="71840" x="7399338" y="5510213"/>
          <p14:tracePt t="71846" x="7446963" y="5510213"/>
          <p14:tracePt t="71855" x="7504113" y="5510213"/>
          <p14:tracePt t="71862" x="7559675" y="5518150"/>
          <p14:tracePt t="71871" x="7615238" y="5518150"/>
          <p14:tracePt t="71878" x="7678738" y="5518150"/>
          <p14:tracePt t="71887" x="7718425" y="5518150"/>
          <p14:tracePt t="71894" x="7781925" y="5518150"/>
          <p14:tracePt t="71903" x="7829550" y="5518150"/>
          <p14:tracePt t="71910" x="7878763" y="5518150"/>
          <p14:tracePt t="71919" x="7934325" y="5518150"/>
          <p14:tracePt t="71926" x="7989888" y="5518150"/>
          <p14:tracePt t="71936" x="8053388" y="5518150"/>
          <p14:tracePt t="71943" x="8108950" y="5518150"/>
          <p14:tracePt t="71953" x="8172450" y="5518150"/>
          <p14:tracePt t="71958" x="8221663" y="5518150"/>
          <p14:tracePt t="71967" x="8277225" y="5518150"/>
          <p14:tracePt t="71974" x="8332788" y="5518150"/>
          <p14:tracePt t="71989" x="8388350" y="5518150"/>
          <p14:tracePt t="71991" x="8451850" y="5518150"/>
          <p14:tracePt t="71998" x="8515350" y="5518150"/>
          <p14:tracePt t="72007" x="8564563" y="5518150"/>
          <p14:tracePt t="72014" x="8620125" y="5510213"/>
          <p14:tracePt t="72023" x="8683625" y="5510213"/>
          <p14:tracePt t="72030" x="8739188" y="5510213"/>
          <p14:tracePt t="72039" x="8794750" y="5502275"/>
          <p14:tracePt t="72046" x="8850313" y="5494338"/>
          <p14:tracePt t="72055" x="8907463" y="5486400"/>
          <p14:tracePt t="72062" x="8963025" y="5478463"/>
          <p14:tracePt t="72070" x="9018588" y="5470525"/>
          <p14:tracePt t="72078" x="9090025" y="5454650"/>
          <p14:tracePt t="72087" x="9145588" y="5446713"/>
          <p14:tracePt t="72094" x="9209088" y="5438775"/>
          <p14:tracePt t="72104" x="9274175" y="5422900"/>
          <p14:tracePt t="72110" x="9345613" y="5414963"/>
          <p14:tracePt t="72119" x="9409113" y="5407025"/>
          <p14:tracePt t="72126" x="9480550" y="5399088"/>
          <p14:tracePt t="72134" x="9544050" y="5399088"/>
          <p14:tracePt t="72142" x="9609138" y="5391150"/>
          <p14:tracePt t="72150" x="9680575" y="5383213"/>
          <p14:tracePt t="72158" x="9728200" y="5383213"/>
          <p14:tracePt t="72166" x="9783763" y="5367338"/>
          <p14:tracePt t="72174" x="9831388" y="5359400"/>
          <p14:tracePt t="72181" x="9863138" y="5343525"/>
          <p14:tracePt t="72190" x="9902825" y="5327650"/>
          <p14:tracePt t="72197" x="9936163" y="5310188"/>
          <p14:tracePt t="72207" x="9967913" y="5302250"/>
          <p14:tracePt t="72214" x="9983788" y="5286375"/>
          <p14:tracePt t="72223" x="9999663" y="5278438"/>
          <p14:tracePt t="72230" x="10023475" y="5262563"/>
          <p14:tracePt t="72239" x="10031413" y="5254625"/>
          <p14:tracePt t="72246" x="10047288" y="5246688"/>
          <p14:tracePt t="72255" x="10063163" y="5230813"/>
          <p14:tracePt t="72262" x="10071100" y="5230813"/>
          <p14:tracePt t="72272" x="10086975" y="5214938"/>
          <p14:tracePt t="72279" x="10102850" y="5214938"/>
          <p14:tracePt t="72288" x="10110788" y="5199063"/>
          <p14:tracePt t="72294" x="10118725" y="5191125"/>
          <p14:tracePt t="72305" x="10134600" y="5175250"/>
          <p14:tracePt t="72311" x="10142538" y="5159375"/>
          <p14:tracePt t="72319" x="10150475" y="5151438"/>
          <p14:tracePt t="72327" x="10150475" y="5143500"/>
          <p14:tracePt t="72335" x="10158413" y="5143500"/>
          <p14:tracePt t="72343" x="10158413" y="5135563"/>
          <p14:tracePt t="72407" x="10158413" y="5127625"/>
          <p14:tracePt t="72423" x="10150475" y="5127625"/>
          <p14:tracePt t="72431" x="10134600" y="5119688"/>
          <p14:tracePt t="72439" x="10118725" y="5119688"/>
          <p14:tracePt t="72447" x="10086975" y="5111750"/>
          <p14:tracePt t="72457" x="10063163" y="5095875"/>
          <p14:tracePt t="72463" x="10015538" y="5087938"/>
          <p14:tracePt t="72475" x="9967913" y="5072063"/>
          <p14:tracePt t="72479" x="9902825" y="5064125"/>
          <p14:tracePt t="72490" x="9839325" y="5056188"/>
          <p14:tracePt t="72495" x="9767888" y="5040313"/>
          <p14:tracePt t="72504" x="9696450" y="5032375"/>
          <p14:tracePt t="72512" x="9625013" y="5024438"/>
          <p14:tracePt t="72520" x="9567863" y="5024438"/>
          <p14:tracePt t="72529" x="9504363" y="5024438"/>
          <p14:tracePt t="72535" x="9448800" y="5024438"/>
          <p14:tracePt t="72542" x="9401175" y="5024438"/>
          <p14:tracePt t="72550" x="9353550" y="5024438"/>
          <p14:tracePt t="72558" x="9313863" y="5024438"/>
          <p14:tracePt t="72566" x="9266238" y="5024438"/>
          <p14:tracePt t="72574" x="9224963" y="5024438"/>
          <p14:tracePt t="72582" x="9177338" y="5032375"/>
          <p14:tracePt t="72590" x="9137650" y="5032375"/>
          <p14:tracePt t="72598" x="9105900" y="5032375"/>
          <p14:tracePt t="72607" x="9050338" y="5032375"/>
          <p14:tracePt t="72614" x="9010650" y="5032375"/>
          <p14:tracePt t="72622" x="8955088" y="5040313"/>
          <p14:tracePt t="72630" x="8891588" y="5040313"/>
          <p14:tracePt t="72639" x="8826500" y="5040313"/>
          <p14:tracePt t="72646" x="8747125" y="5048250"/>
          <p14:tracePt t="72656" x="8675688" y="5056188"/>
          <p14:tracePt t="72662" x="8596313" y="5064125"/>
          <p14:tracePt t="72672" x="8523288" y="5072063"/>
          <p14:tracePt t="72678" x="8435975" y="5072063"/>
          <p14:tracePt t="72686" x="8348663" y="5080000"/>
          <p14:tracePt t="72694" x="8269288" y="5095875"/>
          <p14:tracePt t="72702" x="8172450" y="5103813"/>
          <p14:tracePt t="72710" x="8077200" y="5111750"/>
          <p14:tracePt t="72718" x="7966075" y="5127625"/>
          <p14:tracePt t="72726" x="7870825" y="5135563"/>
          <p14:tracePt t="72734" x="7773988" y="5143500"/>
          <p14:tracePt t="72742" x="7702550" y="5151438"/>
          <p14:tracePt t="72750" x="7615238" y="5159375"/>
          <p14:tracePt t="72758" x="7551738" y="5175250"/>
          <p14:tracePt t="72766" x="7470775" y="5183188"/>
          <p14:tracePt t="72774" x="7415213" y="5191125"/>
          <p14:tracePt t="72782" x="7367588" y="5199063"/>
          <p14:tracePt t="72790" x="7296150" y="5207000"/>
          <p14:tracePt t="72798" x="7256463" y="5214938"/>
          <p14:tracePt t="72806" x="7200900" y="5222875"/>
          <p14:tracePt t="72814" x="7153275" y="5230813"/>
          <p14:tracePt t="72823" x="7119938" y="5238750"/>
          <p14:tracePt t="72830" x="7080250" y="5238750"/>
          <p14:tracePt t="72840" x="7040563" y="5246688"/>
          <p14:tracePt t="72846" x="7008813" y="5246688"/>
          <p14:tracePt t="72854" x="6977063" y="5246688"/>
          <p14:tracePt t="72862" x="6945313" y="5246688"/>
          <p14:tracePt t="72870" x="6905625" y="5254625"/>
          <p14:tracePt t="72878" x="6873875" y="5254625"/>
          <p14:tracePt t="72886" x="6850063" y="5262563"/>
          <p14:tracePt t="72894" x="6826250" y="5262563"/>
          <p14:tracePt t="72902" x="6802438" y="5270500"/>
          <p14:tracePt t="72910" x="6777038" y="5278438"/>
          <p14:tracePt t="72918" x="6753225" y="5278438"/>
          <p14:tracePt t="72926" x="6729413" y="5278438"/>
          <p14:tracePt t="72934" x="6705600" y="5286375"/>
          <p14:tracePt t="72942" x="6689725" y="5286375"/>
          <p14:tracePt t="72950" x="6665913" y="5294313"/>
          <p14:tracePt t="72958" x="6650038" y="5294313"/>
          <p14:tracePt t="72967" x="6642100" y="5302250"/>
          <p14:tracePt t="72975" x="6634163" y="5302250"/>
          <p14:tracePt t="72996" x="6618288" y="5302250"/>
          <p14:tracePt t="73319" x="6618288" y="5310188"/>
          <p14:tracePt t="73328" x="6610350" y="5310188"/>
          <p14:tracePt t="73335" x="6602413" y="5310188"/>
          <p14:tracePt t="73351" x="6586538" y="5310188"/>
          <p14:tracePt t="73361" x="6578600" y="5319713"/>
          <p14:tracePt t="73367" x="6570663" y="5319713"/>
          <p14:tracePt t="73378" x="6554788" y="5327650"/>
          <p14:tracePt t="73383" x="6546850" y="5327650"/>
          <p14:tracePt t="73395" x="6538913" y="5327650"/>
          <p14:tracePt t="73399" x="6523038" y="5327650"/>
          <p14:tracePt t="73408" x="6507163" y="5327650"/>
          <p14:tracePt t="73424" x="6499225" y="5327650"/>
          <p14:tracePt t="73432" x="6491288" y="5327650"/>
          <p14:tracePt t="73439" x="6483350" y="5327650"/>
          <p14:tracePt t="73455" x="6483350" y="5335588"/>
          <p14:tracePt t="73560" x="6491288" y="5335588"/>
          <p14:tracePt t="73578" x="6507163" y="5335588"/>
          <p14:tracePt t="73583" x="6523038" y="5335588"/>
          <p14:tracePt t="73591" x="6546850" y="5335588"/>
          <p14:tracePt t="73599" x="6562725" y="5335588"/>
          <p14:tracePt t="73607" x="6578600" y="5335588"/>
          <p14:tracePt t="73615" x="6602413" y="5335588"/>
          <p14:tracePt t="73623" x="6618288" y="5335588"/>
          <p14:tracePt t="73632" x="6626225" y="5335588"/>
          <p14:tracePt t="73639" x="6634163" y="5335588"/>
          <p14:tracePt t="73646" x="6642100" y="5335588"/>
          <p14:tracePt t="73654" x="6650038" y="5335588"/>
          <p14:tracePt t="74832" x="6642100" y="5335588"/>
          <p14:tracePt t="74847" x="6634163" y="5335588"/>
          <p14:tracePt t="74864" x="6626225" y="5335588"/>
          <p14:tracePt t="74879" x="6618288" y="5335588"/>
          <p14:tracePt t="74887" x="6610350" y="5327650"/>
          <p14:tracePt t="74904" x="6602413" y="5327650"/>
          <p14:tracePt t="74911" x="6594475" y="5327650"/>
          <p14:tracePt t="74927" x="6586538" y="5319713"/>
          <p14:tracePt t="74936" x="6578600" y="5319713"/>
          <p14:tracePt t="74953" x="6570663" y="5319713"/>
          <p14:tracePt t="74969" x="6562725" y="5319713"/>
          <p14:tracePt t="75079" x="6562725" y="5310188"/>
          <p14:tracePt t="75560" x="6570663" y="5310188"/>
          <p14:tracePt t="75567" x="6586538" y="5310188"/>
          <p14:tracePt t="75576" x="6594475" y="5310188"/>
          <p14:tracePt t="75583" x="6610350" y="5310188"/>
          <p14:tracePt t="75591" x="6626225" y="5310188"/>
          <p14:tracePt t="75599" x="6642100" y="5302250"/>
          <p14:tracePt t="75608" x="6665913" y="5302250"/>
          <p14:tracePt t="75615" x="6689725" y="5302250"/>
          <p14:tracePt t="75623" x="6713538" y="5294313"/>
          <p14:tracePt t="75630" x="6737350" y="5286375"/>
          <p14:tracePt t="75638" x="6761163" y="5286375"/>
          <p14:tracePt t="75646" x="6777038" y="5278438"/>
          <p14:tracePt t="75654" x="6802438" y="5270500"/>
          <p14:tracePt t="75661" x="6818313" y="5262563"/>
          <p14:tracePt t="75670" x="6842125" y="5262563"/>
          <p14:tracePt t="75677" x="6850063" y="5262563"/>
          <p14:tracePt t="75689" x="6858000" y="5254625"/>
          <p14:tracePt t="75695" x="6865938" y="5246688"/>
          <p14:tracePt t="75705" x="6873875" y="5246688"/>
          <p14:tracePt t="75711" x="6881813" y="5246688"/>
          <p14:tracePt t="75723" x="6889750" y="5238750"/>
          <p14:tracePt t="75736" x="6905625" y="5238750"/>
          <p14:tracePt t="75751" x="6913563" y="5238750"/>
          <p14:tracePt t="75767" x="6921500" y="5238750"/>
          <p14:tracePt t="75775" x="6929438" y="5238750"/>
          <p14:tracePt t="75783" x="6937375" y="5238750"/>
          <p14:tracePt t="75791" x="6945313" y="5238750"/>
          <p14:tracePt t="75799" x="6953250" y="5238750"/>
          <p14:tracePt t="75807" x="6961188" y="5238750"/>
          <p14:tracePt t="75815" x="6969125" y="5238750"/>
          <p14:tracePt t="75831" x="6985000" y="5238750"/>
          <p14:tracePt t="75840" x="6992938" y="5230813"/>
          <p14:tracePt t="75847" x="7000875" y="5230813"/>
          <p14:tracePt t="75856" x="7016750" y="5230813"/>
          <p14:tracePt t="75863" x="7032625" y="5222875"/>
          <p14:tracePt t="75874" x="7040563" y="5222875"/>
          <p14:tracePt t="75879" x="7048500" y="5222875"/>
          <p14:tracePt t="75890" x="7064375" y="5222875"/>
          <p14:tracePt t="75895" x="7080250" y="5222875"/>
          <p14:tracePt t="75906" x="7096125" y="5222875"/>
          <p14:tracePt t="75919" x="7112000" y="5222875"/>
          <p14:tracePt t="75927" x="7127875" y="5222875"/>
          <p14:tracePt t="75935" x="7135813" y="5222875"/>
          <p14:tracePt t="75944" x="7145338" y="5222875"/>
          <p14:tracePt t="75951" x="7153275" y="5222875"/>
          <p14:tracePt t="75960" x="7169150" y="5222875"/>
          <p14:tracePt t="75967" x="7177088" y="5222875"/>
          <p14:tracePt t="75975" x="7185025" y="5222875"/>
          <p14:tracePt t="75983" x="7192963" y="5222875"/>
          <p14:tracePt t="75991" x="7200900" y="5222875"/>
          <p14:tracePt t="76007" x="7224713" y="5222875"/>
          <p14:tracePt t="76023" x="7232650" y="5222875"/>
          <p14:tracePt t="76031" x="7240588" y="5222875"/>
          <p14:tracePt t="76041" x="7248525" y="5222875"/>
          <p14:tracePt t="76046" x="7256463" y="5222875"/>
          <p14:tracePt t="76062" x="7264400" y="5222875"/>
          <p14:tracePt t="76072" x="7272338" y="5222875"/>
          <p14:tracePt t="76103" x="7280275" y="5222875"/>
          <p14:tracePt t="76135" x="7288213" y="5222875"/>
          <p14:tracePt t="76175" x="7296150" y="5222875"/>
          <p14:tracePt t="76304" x="7296150" y="5230813"/>
          <p14:tracePt t="76311" x="7296150" y="5238750"/>
          <p14:tracePt t="76367" x="7296150" y="5246688"/>
          <p14:tracePt t="76815" x="7304088" y="5246688"/>
          <p14:tracePt t="76823" x="7312025" y="5246688"/>
          <p14:tracePt t="76840" x="7319963" y="5246688"/>
          <p14:tracePt t="76848" x="7327900" y="5246688"/>
          <p14:tracePt t="76854" x="7343775" y="5246688"/>
          <p14:tracePt t="76862" x="7351713" y="5246688"/>
          <p14:tracePt t="76870" x="7375525" y="5246688"/>
          <p14:tracePt t="76878" x="7391400" y="5246688"/>
          <p14:tracePt t="76886" x="7407275" y="5246688"/>
          <p14:tracePt t="76894" x="7423150" y="5254625"/>
          <p14:tracePt t="76902" x="7439025" y="5254625"/>
          <p14:tracePt t="76910" x="7454900" y="5254625"/>
          <p14:tracePt t="76918" x="7470775" y="5254625"/>
          <p14:tracePt t="76926" x="7478713" y="5254625"/>
          <p14:tracePt t="76934" x="7496175" y="5262563"/>
          <p14:tracePt t="76942" x="7504113" y="5262563"/>
          <p14:tracePt t="76950" x="7512050" y="5262563"/>
          <p14:tracePt t="76966" x="7527925" y="5262563"/>
          <p14:tracePt t="76978" x="7535863" y="5262563"/>
          <p14:tracePt t="76994" x="7551738" y="5262563"/>
          <p14:tracePt t="77001" x="7559675" y="5262563"/>
          <p14:tracePt t="77008" x="7567613" y="5262563"/>
          <p14:tracePt t="77016" x="7575550" y="5262563"/>
          <p14:tracePt t="77024" x="7591425" y="5262563"/>
          <p14:tracePt t="77031" x="7599363" y="5262563"/>
          <p14:tracePt t="77039" x="7607300" y="5262563"/>
          <p14:tracePt t="77055" x="7615238" y="5262563"/>
          <p14:tracePt t="77071" x="7623175" y="5262563"/>
          <p14:tracePt t="77087" x="7639050" y="5262563"/>
          <p14:tracePt t="77096" x="7639050" y="5270500"/>
          <p14:tracePt t="77103" x="7646988" y="5270500"/>
          <p14:tracePt t="77113" x="7662863" y="5270500"/>
          <p14:tracePt t="77119" x="7678738" y="5278438"/>
          <p14:tracePt t="77129" x="7686675" y="5278438"/>
          <p14:tracePt t="77135" x="7702550" y="5278438"/>
          <p14:tracePt t="77147" x="7726363" y="5278438"/>
          <p14:tracePt t="77151" x="7750175" y="5278438"/>
          <p14:tracePt t="77160" x="7773988" y="5278438"/>
          <p14:tracePt t="77166" x="7797800" y="5278438"/>
          <p14:tracePt t="77174" x="7821613" y="5286375"/>
          <p14:tracePt t="77182" x="7839075" y="5286375"/>
          <p14:tracePt t="77190" x="7862888" y="5286375"/>
          <p14:tracePt t="77198" x="7878763" y="5286375"/>
          <p14:tracePt t="77206" x="7902575" y="5286375"/>
          <p14:tracePt t="77214" x="7918450" y="5286375"/>
          <p14:tracePt t="77222" x="7934325" y="5286375"/>
          <p14:tracePt t="77230" x="7950200" y="5294313"/>
          <p14:tracePt t="77238" x="7966075" y="5294313"/>
          <p14:tracePt t="77246" x="7989888" y="5294313"/>
          <p14:tracePt t="77254" x="8013700" y="5294313"/>
          <p14:tracePt t="77262" x="8037513" y="5302250"/>
          <p14:tracePt t="77270" x="8053388" y="5302250"/>
          <p14:tracePt t="77279" x="8069263" y="5302250"/>
          <p14:tracePt t="77286" x="8085138" y="5302250"/>
          <p14:tracePt t="77295" x="8093075" y="5302250"/>
          <p14:tracePt t="77302" x="8108950" y="5302250"/>
          <p14:tracePt t="77311" x="8124825" y="5302250"/>
          <p14:tracePt t="77318" x="8132763" y="5302250"/>
          <p14:tracePt t="77328" x="8140700" y="5302250"/>
          <p14:tracePt t="77334" x="8148638" y="5302250"/>
          <p14:tracePt t="77345" x="8156575" y="5302250"/>
          <p14:tracePt t="77350" x="8172450" y="5302250"/>
          <p14:tracePt t="77358" x="8189913" y="5302250"/>
          <p14:tracePt t="77366" x="8205788" y="5302250"/>
          <p14:tracePt t="77374" x="8221663" y="5302250"/>
          <p14:tracePt t="77382" x="8237538" y="5302250"/>
          <p14:tracePt t="77390" x="8253413" y="5302250"/>
          <p14:tracePt t="77398" x="8261350" y="5302250"/>
          <p14:tracePt t="77406" x="8285163" y="5302250"/>
          <p14:tracePt t="77414" x="8301038" y="5302250"/>
          <p14:tracePt t="77422" x="8316913" y="5302250"/>
          <p14:tracePt t="77430" x="8332788" y="5302250"/>
          <p14:tracePt t="77438" x="8348663" y="5302250"/>
          <p14:tracePt t="77446" x="8356600" y="5302250"/>
          <p14:tracePt t="77454" x="8372475" y="5302250"/>
          <p14:tracePt t="77462" x="8396288" y="5302250"/>
          <p14:tracePt t="77470" x="8412163" y="5302250"/>
          <p14:tracePt t="77479" x="8428038" y="5302250"/>
          <p14:tracePt t="77486" x="8435975" y="5302250"/>
          <p14:tracePt t="77496" x="8443913" y="5302250"/>
          <p14:tracePt t="77513" x="8451850" y="5302250"/>
          <p14:tracePt t="78743" x="8451850" y="5310188"/>
          <p14:tracePt t="78759" x="8467725" y="5310188"/>
          <p14:tracePt t="78769" x="8475663" y="5310188"/>
          <p14:tracePt t="78775" x="8483600" y="5310188"/>
          <p14:tracePt t="78791" x="8491538" y="5310188"/>
          <p14:tracePt t="80663" x="8491538" y="5302250"/>
          <p14:tracePt t="80752" x="8499475" y="5302250"/>
          <p14:tracePt t="80760" x="8507413" y="5302250"/>
          <p14:tracePt t="81182" x="8515350" y="5302250"/>
          <p14:tracePt t="81198" x="8531225" y="5294313"/>
          <p14:tracePt t="81206" x="8548688" y="5294313"/>
          <p14:tracePt t="81214" x="8564563" y="5286375"/>
          <p14:tracePt t="81222" x="8572500" y="5286375"/>
          <p14:tracePt t="81230" x="8588375" y="5278438"/>
          <p14:tracePt t="81238" x="8604250" y="5278438"/>
          <p14:tracePt t="81246" x="8612188" y="5270500"/>
          <p14:tracePt t="81262" x="8620125" y="5270500"/>
          <p14:tracePt t="81270" x="8628063" y="5270500"/>
          <p14:tracePt t="81279" x="8628063" y="5262563"/>
          <p14:tracePt t="81310" x="8620125" y="5262563"/>
          <p14:tracePt t="81318" x="8620125" y="5254625"/>
          <p14:tracePt t="81326" x="8596313" y="5254625"/>
          <p14:tracePt t="81334" x="8588375" y="5254625"/>
          <p14:tracePt t="81447" x="8580438" y="5254625"/>
          <p14:tracePt t="81465" x="8564563" y="5262563"/>
          <p14:tracePt t="81471" x="8556625" y="5278438"/>
          <p14:tracePt t="81495" x="8564563" y="5270500"/>
          <p14:tracePt t="81503" x="8572500" y="5262563"/>
          <p14:tracePt t="81511" x="8588375" y="5262563"/>
          <p14:tracePt t="81520" x="8612188" y="5262563"/>
          <p14:tracePt t="81527" x="8636000" y="5254625"/>
          <p14:tracePt t="81535" x="8651875" y="5254625"/>
          <p14:tracePt t="81542" x="8667750" y="5254625"/>
          <p14:tracePt t="81550" x="8675688" y="5254625"/>
          <p14:tracePt t="81558" x="8683625" y="5254625"/>
          <p14:tracePt t="81566" x="8691563" y="5254625"/>
          <p14:tracePt t="81574" x="8699500" y="5254625"/>
          <p14:tracePt t="81582" x="8707438" y="5254625"/>
          <p14:tracePt t="81598" x="8715375" y="5254625"/>
          <p14:tracePt t="85336" x="8723313" y="5254625"/>
          <p14:tracePt t="85352" x="8723313" y="5278438"/>
          <p14:tracePt t="85359" x="8715375" y="5302250"/>
          <p14:tracePt t="85368" x="8707438" y="5319713"/>
          <p14:tracePt t="85374" x="8707438" y="5335588"/>
          <p14:tracePt t="85382" x="8707438" y="5351463"/>
          <p14:tracePt t="85390" x="8707438" y="5359400"/>
          <p14:tracePt t="85406" x="8707438" y="5367338"/>
          <p14:tracePt t="85422" x="8707438" y="5375275"/>
          <p14:tracePt t="85511" x="8699500" y="5383213"/>
          <p14:tracePt t="85519" x="8691563" y="5383213"/>
          <p14:tracePt t="85527" x="8683625" y="5383213"/>
          <p14:tracePt t="85536" x="8659813" y="5391150"/>
          <p14:tracePt t="85543" x="8651875" y="5399088"/>
          <p14:tracePt t="85553" x="8636000" y="5399088"/>
          <p14:tracePt t="85559" x="8620125" y="5414963"/>
          <p14:tracePt t="85569" x="8596313" y="5422900"/>
          <p14:tracePt t="85575" x="8580438" y="5422900"/>
          <p14:tracePt t="85586" x="8556625" y="5430838"/>
          <p14:tracePt t="85591" x="8540750" y="5438775"/>
          <p14:tracePt t="85602" x="8515350" y="5446713"/>
          <p14:tracePt t="85607" x="8499475" y="5446713"/>
          <p14:tracePt t="85616" x="8475663" y="5454650"/>
          <p14:tracePt t="85623" x="8451850" y="5454650"/>
          <p14:tracePt t="85632" x="8428038" y="5462588"/>
          <p14:tracePt t="85639" x="8396288" y="5470525"/>
          <p14:tracePt t="85645" x="8372475" y="5478463"/>
          <p14:tracePt t="85654" x="8340725" y="5478463"/>
          <p14:tracePt t="85661" x="8301038" y="5486400"/>
          <p14:tracePt t="85669" x="8269288" y="5494338"/>
          <p14:tracePt t="85677" x="8237538" y="5502275"/>
          <p14:tracePt t="85685" x="8189913" y="5510213"/>
          <p14:tracePt t="85694" x="8156575" y="5518150"/>
          <p14:tracePt t="85702" x="8108950" y="5518150"/>
          <p14:tracePt t="85709" x="8069263" y="5526088"/>
          <p14:tracePt t="85718" x="8021638" y="5534025"/>
          <p14:tracePt t="85725" x="7981950" y="5534025"/>
          <p14:tracePt t="85734" x="7934325" y="5541963"/>
          <p14:tracePt t="85742" x="7894638" y="5541963"/>
          <p14:tracePt t="85750" x="7847013" y="5541963"/>
          <p14:tracePt t="85758" x="7813675" y="5549900"/>
          <p14:tracePt t="85767" x="7766050" y="5549900"/>
          <p14:tracePt t="85774" x="7734300" y="5549900"/>
          <p14:tracePt t="85783" x="7694613" y="5557838"/>
          <p14:tracePt t="85790" x="7654925" y="5557838"/>
          <p14:tracePt t="85798" x="7615238" y="5557838"/>
          <p14:tracePt t="85806" x="7583488" y="5557838"/>
          <p14:tracePt t="85814" x="7535863" y="5557838"/>
          <p14:tracePt t="85822" x="7504113" y="5557838"/>
          <p14:tracePt t="85830" x="7478713" y="5557838"/>
          <p14:tracePt t="85838" x="7446963" y="5565775"/>
          <p14:tracePt t="85846" x="7423150" y="5565775"/>
          <p14:tracePt t="85854" x="7399338" y="5573713"/>
          <p14:tracePt t="85862" x="7375525" y="5573713"/>
          <p14:tracePt t="85870" x="7351713" y="5581650"/>
          <p14:tracePt t="85878" x="7319963" y="5589588"/>
          <p14:tracePt t="85886" x="7296150" y="5589588"/>
          <p14:tracePt t="85894" x="7264400" y="5589588"/>
          <p14:tracePt t="85902" x="7208838" y="5597525"/>
          <p14:tracePt t="85910" x="7161213" y="5597525"/>
          <p14:tracePt t="85918" x="7104063" y="5605463"/>
          <p14:tracePt t="85926" x="7056438" y="5605463"/>
          <p14:tracePt t="85935" x="7008813" y="5613400"/>
          <p14:tracePt t="85942" x="6945313" y="5621338"/>
          <p14:tracePt t="85951" x="6897688" y="5621338"/>
          <p14:tracePt t="85958" x="6850063" y="5621338"/>
          <p14:tracePt t="85968" x="6794500" y="5629275"/>
          <p14:tracePt t="85974" x="6729413" y="5629275"/>
          <p14:tracePt t="85982" x="6673850" y="5637213"/>
          <p14:tracePt t="85990" x="6618288" y="5637213"/>
          <p14:tracePt t="85998" x="6554788" y="5645150"/>
          <p14:tracePt t="86006" x="6507163" y="5653088"/>
          <p14:tracePt t="86020" x="6459538" y="5662613"/>
          <p14:tracePt t="86022" x="6402388" y="5670550"/>
          <p14:tracePt t="86030" x="6354763" y="5686425"/>
          <p14:tracePt t="86038" x="6307138" y="5694363"/>
          <p14:tracePt t="86046" x="6275388" y="5702300"/>
          <p14:tracePt t="86054" x="6243638" y="5702300"/>
          <p14:tracePt t="86062" x="6196013" y="5710238"/>
          <p14:tracePt t="86070" x="6164263" y="5718175"/>
          <p14:tracePt t="86078" x="6108700" y="5734050"/>
          <p14:tracePt t="86086" x="6051550" y="5741988"/>
          <p14:tracePt t="86094" x="5995988" y="5757863"/>
          <p14:tracePt t="86102" x="5932488" y="5765800"/>
          <p14:tracePt t="86110" x="5876925" y="5781675"/>
          <p14:tracePt t="86118" x="5805488" y="5797550"/>
          <p14:tracePt t="86126" x="5757863" y="5805488"/>
          <p14:tracePt t="86136" x="5708650" y="5821363"/>
          <p14:tracePt t="86142" x="5668963" y="5837238"/>
          <p14:tracePt t="86150" x="5637213" y="5845175"/>
          <p14:tracePt t="86158" x="5605463" y="5861050"/>
          <p14:tracePt t="86166" x="5573713" y="5884863"/>
          <p14:tracePt t="86174" x="5534025" y="5908675"/>
          <p14:tracePt t="86181" x="5494338" y="5924550"/>
          <p14:tracePt t="86190" x="5478463" y="5948363"/>
          <p14:tracePt t="86197" x="5454650" y="5964238"/>
          <p14:tracePt t="86205" x="5430838" y="5988050"/>
          <p14:tracePt t="86213" x="5422900" y="6013450"/>
          <p14:tracePt t="86221" x="5397500" y="6029325"/>
          <p14:tracePt t="86229" x="5389563" y="6053138"/>
          <p14:tracePt t="86238" x="5381625" y="6076950"/>
          <p14:tracePt t="86245" x="5373688" y="6092825"/>
          <p14:tracePt t="86253" x="5373688" y="6108700"/>
          <p14:tracePt t="86262" x="5373688" y="6124575"/>
          <p14:tracePt t="86270" x="5373688" y="6140450"/>
          <p14:tracePt t="86277" x="5381625" y="6164263"/>
          <p14:tracePt t="86286" x="5389563" y="6172200"/>
          <p14:tracePt t="86293" x="5414963" y="6188075"/>
          <p14:tracePt t="86302" x="5422900" y="6203950"/>
          <p14:tracePt t="86309" x="5438775" y="6227763"/>
          <p14:tracePt t="86319" x="5446713" y="6235700"/>
          <p14:tracePt t="86325" x="5462588" y="6251575"/>
          <p14:tracePt t="86334" x="5478463" y="6267450"/>
          <p14:tracePt t="86343" x="5494338" y="6275388"/>
          <p14:tracePt t="86351" x="5510213" y="6283325"/>
          <p14:tracePt t="86358" x="5526088" y="6299200"/>
          <p14:tracePt t="86366" x="5557838" y="6307138"/>
          <p14:tracePt t="86375" x="5573713" y="6315075"/>
          <p14:tracePt t="86383" x="5597525" y="6330950"/>
          <p14:tracePt t="86391" x="5613400" y="6330950"/>
          <p14:tracePt t="86398" x="5645150" y="6338888"/>
          <p14:tracePt t="86408" x="5676900" y="6356350"/>
          <p14:tracePt t="86414" x="5700713" y="6356350"/>
          <p14:tracePt t="86423" x="5732463" y="6372225"/>
          <p14:tracePt t="86430" x="5757863" y="6380163"/>
          <p14:tracePt t="86438" x="5805488" y="6388100"/>
          <p14:tracePt t="86447" x="5837238" y="6396038"/>
          <p14:tracePt t="86455" x="5884863" y="6411913"/>
          <p14:tracePt t="86462" x="5932488" y="6419850"/>
          <p14:tracePt t="86472" x="5988050" y="6427788"/>
          <p14:tracePt t="86479" x="6027738" y="6435725"/>
          <p14:tracePt t="86488" x="6083300" y="6435725"/>
          <p14:tracePt t="86495" x="6116638" y="6443663"/>
          <p14:tracePt t="86506" x="6172200" y="6443663"/>
          <p14:tracePt t="86510" x="6203950" y="6443663"/>
          <p14:tracePt t="86519" x="6251575" y="6443663"/>
          <p14:tracePt t="86526" x="6291263" y="6443663"/>
          <p14:tracePt t="86535" x="6323013" y="6451600"/>
          <p14:tracePt t="86543" x="6370638" y="6451600"/>
          <p14:tracePt t="86550" x="6402388" y="6451600"/>
          <p14:tracePt t="86558" x="6442075" y="6451600"/>
          <p14:tracePt t="86566" x="6491288" y="6451600"/>
          <p14:tracePt t="86574" x="6530975" y="6451600"/>
          <p14:tracePt t="86582" x="6578600" y="6451600"/>
          <p14:tracePt t="86590" x="6626225" y="6451600"/>
          <p14:tracePt t="86598" x="6681788" y="6451600"/>
          <p14:tracePt t="86606" x="6745288" y="6451600"/>
          <p14:tracePt t="86615" x="6826250" y="6451600"/>
          <p14:tracePt t="86623" x="6889750" y="6451600"/>
          <p14:tracePt t="86631" x="6953250" y="6451600"/>
          <p14:tracePt t="86639" x="7024688" y="6451600"/>
          <p14:tracePt t="86646" x="7088188" y="6451600"/>
          <p14:tracePt t="86656" x="7153275" y="6451600"/>
          <p14:tracePt t="86663" x="7208838" y="6451600"/>
          <p14:tracePt t="86670" x="7272338" y="6451600"/>
          <p14:tracePt t="86678" x="7327900" y="6451600"/>
          <p14:tracePt t="86687" x="7375525" y="6451600"/>
          <p14:tracePt t="86693" x="7423150" y="6443663"/>
          <p14:tracePt t="86703" x="7478713" y="6443663"/>
          <p14:tracePt t="86710" x="7527925" y="6443663"/>
          <p14:tracePt t="86718" x="7591425" y="6443663"/>
          <p14:tracePt t="86726" x="7646988" y="6435725"/>
          <p14:tracePt t="86734" x="7710488" y="6435725"/>
          <p14:tracePt t="86742" x="7766050" y="6427788"/>
          <p14:tracePt t="86751" x="7829550" y="6427788"/>
          <p14:tracePt t="86758" x="7886700" y="6419850"/>
          <p14:tracePt t="86766" x="7942263" y="6419850"/>
          <p14:tracePt t="86774" x="7997825" y="6411913"/>
          <p14:tracePt t="86782" x="8045450" y="6411913"/>
          <p14:tracePt t="86791" x="8101013" y="6411913"/>
          <p14:tracePt t="86798" x="8156575" y="6403975"/>
          <p14:tracePt t="86806" x="8197850" y="6403975"/>
          <p14:tracePt t="86814" x="8253413" y="6403975"/>
          <p14:tracePt t="86823" x="8301038" y="6396038"/>
          <p14:tracePt t="86830" x="8340725" y="6396038"/>
          <p14:tracePt t="86840" x="8396288" y="6396038"/>
          <p14:tracePt t="86846" x="8443913" y="6388100"/>
          <p14:tracePt t="86857" x="8499475" y="6372225"/>
          <p14:tracePt t="86862" x="8556625" y="6356350"/>
          <p14:tracePt t="86871" x="8612188" y="6338888"/>
          <p14:tracePt t="86878" x="8675688" y="6330950"/>
          <p14:tracePt t="86887" x="8731250" y="6315075"/>
          <p14:tracePt t="86894" x="8786813" y="6307138"/>
          <p14:tracePt t="86902" x="8826500" y="6299200"/>
          <p14:tracePt t="86910" x="8883650" y="6291263"/>
          <p14:tracePt t="86918" x="8939213" y="6283325"/>
          <p14:tracePt t="86926" x="8994775" y="6275388"/>
          <p14:tracePt t="86934" x="9050338" y="6267450"/>
          <p14:tracePt t="86943" x="9105900" y="6267450"/>
          <p14:tracePt t="86950" x="9169400" y="6259513"/>
          <p14:tracePt t="86959" x="9234488" y="6251575"/>
          <p14:tracePt t="86966" x="9297988" y="6243638"/>
          <p14:tracePt t="86975" x="9361488" y="6235700"/>
          <p14:tracePt t="86982" x="9424988" y="6227763"/>
          <p14:tracePt t="86993" x="9480550" y="6227763"/>
          <p14:tracePt t="86998" x="9559925" y="6219825"/>
          <p14:tracePt t="87007" x="9609138" y="6219825"/>
          <p14:tracePt t="87014" x="9688513" y="6219825"/>
          <p14:tracePt t="87024" x="9752013" y="6219825"/>
          <p14:tracePt t="87030" x="9799638" y="6219825"/>
          <p14:tracePt t="87040" x="9871075" y="6211888"/>
          <p14:tracePt t="87046" x="9918700" y="6211888"/>
          <p14:tracePt t="87054" x="9975850" y="6203950"/>
          <p14:tracePt t="87062" x="10023475" y="6196013"/>
          <p14:tracePt t="87070" x="10079038" y="6172200"/>
          <p14:tracePt t="87078" x="10126663" y="6156325"/>
          <p14:tracePt t="87086" x="10182225" y="6132513"/>
          <p14:tracePt t="87095" x="10229850" y="6108700"/>
          <p14:tracePt t="87102" x="10287000" y="6084888"/>
          <p14:tracePt t="87111" x="10342563" y="6069013"/>
          <p14:tracePt t="87119" x="10398125" y="6053138"/>
          <p14:tracePt t="87127" x="10453688" y="6037263"/>
          <p14:tracePt t="87134" x="10509250" y="6005513"/>
          <p14:tracePt t="87143" x="10564813" y="5980113"/>
          <p14:tracePt t="87149" x="10612438" y="5948363"/>
          <p14:tracePt t="87158" x="10677525" y="5916613"/>
          <p14:tracePt t="87165" x="10733088" y="5892800"/>
          <p14:tracePt t="87173" x="10764838" y="5868988"/>
          <p14:tracePt t="87181" x="10804525" y="5853113"/>
          <p14:tracePt t="87189" x="10844213" y="5829300"/>
          <p14:tracePt t="87197" x="10868025" y="5813425"/>
          <p14:tracePt t="87206" x="10899775" y="5797550"/>
          <p14:tracePt t="87213" x="10915650" y="5781675"/>
          <p14:tracePt t="87223" x="10923588" y="5773738"/>
          <p14:tracePt t="87230" x="10931525" y="5765800"/>
          <p14:tracePt t="87238" x="10931525" y="5757863"/>
          <p14:tracePt t="87245" x="10939463" y="5757863"/>
          <p14:tracePt t="87286" x="10939463" y="5749925"/>
          <p14:tracePt t="87311" x="10931525" y="5741988"/>
          <p14:tracePt t="87319" x="10899775" y="5734050"/>
          <p14:tracePt t="87326" x="10875963" y="5734050"/>
          <p14:tracePt t="87334" x="10852150" y="5726113"/>
          <p14:tracePt t="87342" x="10812463" y="5718175"/>
          <p14:tracePt t="87350" x="10764838" y="5710238"/>
          <p14:tracePt t="87359" x="10709275" y="5710238"/>
          <p14:tracePt t="87366" x="10653713" y="5702300"/>
          <p14:tracePt t="87376" x="10588625" y="5702300"/>
          <p14:tracePt t="87382" x="10517188" y="5694363"/>
          <p14:tracePt t="87392" x="10445750" y="5694363"/>
          <p14:tracePt t="87398" x="10358438" y="5686425"/>
          <p14:tracePt t="87410" x="10269538" y="5678488"/>
          <p14:tracePt t="87414" x="10174288" y="5670550"/>
          <p14:tracePt t="87423" x="10079038" y="5662613"/>
          <p14:tracePt t="87432" x="9983788" y="5637213"/>
          <p14:tracePt t="87438" x="9886950" y="5629275"/>
          <p14:tracePt t="87446" x="9791700" y="5613400"/>
          <p14:tracePt t="87454" x="9696450" y="5613400"/>
          <p14:tracePt t="87461" x="9609138" y="5605463"/>
          <p14:tracePt t="87469" x="9528175" y="5605463"/>
          <p14:tracePt t="87477" x="9448800" y="5597525"/>
          <p14:tracePt t="87486" x="9377363" y="5597525"/>
          <p14:tracePt t="87493" x="9297988" y="5597525"/>
          <p14:tracePt t="87501" x="9224963" y="5597525"/>
          <p14:tracePt t="87510" x="9161463" y="5597525"/>
          <p14:tracePt t="87519" x="9090025" y="5597525"/>
          <p14:tracePt t="87527" x="9010650" y="5597525"/>
          <p14:tracePt t="87534" x="8939213" y="5597525"/>
          <p14:tracePt t="87543" x="8858250" y="5597525"/>
          <p14:tracePt t="87550" x="8794750" y="5597525"/>
          <p14:tracePt t="87560" x="8707438" y="5597525"/>
          <p14:tracePt t="87566" x="8620125" y="5597525"/>
          <p14:tracePt t="87577" x="8556625" y="5605463"/>
          <p14:tracePt t="87582" x="8483600" y="5605463"/>
          <p14:tracePt t="87591" x="8420100" y="5613400"/>
          <p14:tracePt t="87598" x="8340725" y="5621338"/>
          <p14:tracePt t="87607" x="8285163" y="5629275"/>
          <p14:tracePt t="87614" x="8221663" y="5637213"/>
          <p14:tracePt t="87622" x="8164513" y="5645150"/>
          <p14:tracePt t="87631" x="8101013" y="5662613"/>
          <p14:tracePt t="87639" x="8045450" y="5670550"/>
          <p14:tracePt t="87648" x="7989888" y="5678488"/>
          <p14:tracePt t="87654" x="7942263" y="5686425"/>
          <p14:tracePt t="87662" x="7902575" y="5686425"/>
          <p14:tracePt t="87670" x="7878763" y="5694363"/>
          <p14:tracePt t="87678" x="7847013" y="5702300"/>
          <p14:tracePt t="87686" x="7821613" y="5702300"/>
          <p14:tracePt t="87694" x="7805738" y="5702300"/>
          <p14:tracePt t="87702" x="7797800" y="5710238"/>
          <p14:tracePt t="87710" x="7789863" y="5710238"/>
          <p14:tracePt t="92181" x="7789863" y="5718175"/>
          <p14:tracePt t="92207" x="7789863" y="5741988"/>
          <p14:tracePt t="92216" x="7781925" y="5773738"/>
          <p14:tracePt t="92223" x="7773988" y="5797550"/>
          <p14:tracePt t="92234" x="7758113" y="5821363"/>
          <p14:tracePt t="92239" x="7750175" y="5861050"/>
          <p14:tracePt t="92251" x="7734300" y="5892800"/>
          <p14:tracePt t="92256" x="7710488" y="5932488"/>
          <p14:tracePt t="92264" x="7686675" y="5972175"/>
          <p14:tracePt t="92271" x="7662863" y="6005513"/>
          <p14:tracePt t="92278" x="7646988" y="6053138"/>
          <p14:tracePt t="92286" x="7607300" y="6100763"/>
          <p14:tracePt t="92294" x="7583488" y="6140450"/>
          <p14:tracePt t="92302" x="7559675" y="6188075"/>
          <p14:tracePt t="92310" x="7535863" y="6219825"/>
          <p14:tracePt t="92318" x="7512050" y="6243638"/>
          <p14:tracePt t="92326" x="7504113" y="6251575"/>
          <p14:tracePt t="92335" x="7496175" y="6267450"/>
          <p14:tracePt t="92342" x="7486650" y="6267450"/>
          <p14:tracePt t="92374" x="7486650" y="6275388"/>
          <p14:tracePt t="92382" x="7486650" y="6283325"/>
          <p14:tracePt t="108077" x="7478713" y="6283325"/>
          <p14:tracePt t="108085" x="7454900" y="6299200"/>
          <p14:tracePt t="108093" x="7415213" y="6315075"/>
          <p14:tracePt t="108101" x="7375525" y="6338888"/>
          <p14:tracePt t="108109" x="7335838" y="6372225"/>
          <p14:tracePt t="108117" x="7296150" y="6396038"/>
          <p14:tracePt t="108125" x="7272338" y="6419850"/>
          <p14:tracePt t="108133" x="7248525" y="6419850"/>
          <p14:tracePt t="108142" x="7232650" y="6427788"/>
          <p14:tracePt t="108205" x="7232650" y="6435725"/>
          <p14:tracePt t="108229" x="7232650" y="6443663"/>
          <p14:tracePt t="108238" x="7240588" y="6459538"/>
          <p14:tracePt t="108245" x="7240588" y="6475413"/>
          <p14:tracePt t="108253" x="7264400" y="6491288"/>
          <p14:tracePt t="108261" x="7280275" y="6507163"/>
          <p14:tracePt t="108269" x="7304088" y="6515100"/>
          <p14:tracePt t="108277" x="7319963" y="6523038"/>
          <p14:tracePt t="108285" x="7335838" y="6523038"/>
          <p14:tracePt t="108293" x="7351713" y="6523038"/>
          <p14:tracePt t="108405" x="7351713" y="6515100"/>
          <p14:tracePt t="108429" x="7343775" y="6499225"/>
          <p14:tracePt t="108437" x="7335838" y="6499225"/>
          <p14:tracePt t="108445" x="7312025" y="6483350"/>
          <p14:tracePt t="108453" x="7288213" y="6475413"/>
          <p14:tracePt t="108461" x="7272338" y="6467475"/>
          <p14:tracePt t="108469" x="7248525" y="6459538"/>
          <p14:tracePt t="108477" x="7224713" y="6451600"/>
          <p14:tracePt t="108485" x="7200900" y="6451600"/>
          <p14:tracePt t="108493" x="7185025" y="6443663"/>
          <p14:tracePt t="108501" x="7161213" y="6435725"/>
          <p14:tracePt t="108509" x="7127875" y="6427788"/>
          <p14:tracePt t="108517" x="7096125" y="6427788"/>
          <p14:tracePt t="108525" x="7064375" y="6419850"/>
          <p14:tracePt t="108533" x="7040563" y="6411913"/>
          <p14:tracePt t="108541" x="7000875" y="6403975"/>
          <p14:tracePt t="108549" x="6969125" y="6396038"/>
          <p14:tracePt t="108557" x="6937375" y="6388100"/>
          <p14:tracePt t="108565" x="6897688" y="6380163"/>
          <p14:tracePt t="108573" x="6865938" y="6380163"/>
          <p14:tracePt t="108581" x="6834188" y="6380163"/>
          <p14:tracePt t="108590" x="6802438" y="6380163"/>
          <p14:tracePt t="108597" x="6753225" y="6380163"/>
          <p14:tracePt t="108607" x="6705600" y="6380163"/>
          <p14:tracePt t="108613" x="6650038" y="6380163"/>
          <p14:tracePt t="108621" x="6586538" y="6380163"/>
          <p14:tracePt t="108629" x="6530975" y="6380163"/>
          <p14:tracePt t="108637" x="6491288" y="6380163"/>
          <p14:tracePt t="108645" x="6442075" y="6380163"/>
          <p14:tracePt t="108653" x="6418263" y="6380163"/>
          <p14:tracePt t="108661" x="6394450" y="6380163"/>
          <p14:tracePt t="108669" x="6378575" y="6380163"/>
          <p14:tracePt t="108677" x="6354763" y="6380163"/>
          <p14:tracePt t="108685" x="6338888" y="6380163"/>
          <p14:tracePt t="108693" x="6315075" y="6380163"/>
          <p14:tracePt t="108701" x="6291263" y="6380163"/>
          <p14:tracePt t="108709" x="6275388" y="6380163"/>
          <p14:tracePt t="108717" x="6251575" y="6380163"/>
          <p14:tracePt t="108725" x="6235700" y="6380163"/>
          <p14:tracePt t="108733" x="6219825" y="6380163"/>
          <p14:tracePt t="108741" x="6211888" y="6380163"/>
          <p14:tracePt t="108749" x="6203950" y="6380163"/>
          <p14:tracePt t="108757" x="6188075" y="6380163"/>
          <p14:tracePt t="108765" x="6172200" y="6380163"/>
          <p14:tracePt t="108775" x="6164263" y="6380163"/>
          <p14:tracePt t="108782" x="6148388" y="6388100"/>
          <p14:tracePt t="108793" x="6132513" y="6396038"/>
          <p14:tracePt t="108798" x="6116638" y="6403975"/>
          <p14:tracePt t="108806" x="6108700" y="6403975"/>
          <p14:tracePt t="108815" x="6083300" y="6411913"/>
          <p14:tracePt t="108822" x="6067425" y="6419850"/>
          <p14:tracePt t="108831" x="6051550" y="6419850"/>
          <p14:tracePt t="108837" x="6035675" y="6427788"/>
          <p14:tracePt t="108846" x="6011863" y="6443663"/>
          <p14:tracePt t="108853" x="5988050" y="6451600"/>
          <p14:tracePt t="108862" x="5956300" y="6459538"/>
          <p14:tracePt t="108869" x="5932488" y="6475413"/>
          <p14:tracePt t="108878" x="5916613" y="6483350"/>
          <p14:tracePt t="108885" x="5892800" y="6507163"/>
          <p14:tracePt t="108893" x="5868988" y="6515100"/>
          <p14:tracePt t="108901" x="5853113" y="6538913"/>
          <p14:tracePt t="108909" x="5837238" y="6554788"/>
          <p14:tracePt t="108917" x="5829300" y="6570663"/>
          <p14:tracePt t="108929" x="5813425" y="6586538"/>
          <p14:tracePt t="108935" x="5805488" y="6610350"/>
          <p14:tracePt t="108946" x="5789613" y="6626225"/>
          <p14:tracePt t="108951" x="5781675" y="6650038"/>
          <p14:tracePt t="108962" x="5773738" y="6665913"/>
          <p14:tracePt t="108967" x="5765800" y="6681788"/>
          <p14:tracePt t="108975" x="5765800" y="6707188"/>
          <p14:tracePt t="108985" x="5757863" y="6731000"/>
          <p14:tracePt t="108990" x="5740400" y="6746875"/>
          <p14:tracePt t="108998" x="5740400" y="6762750"/>
          <p14:tracePt t="109006" x="5740400" y="6770688"/>
          <p14:tracePt t="109014" x="5724525" y="6778625"/>
          <p14:tracePt t="109022" x="5724525" y="6786563"/>
          <p14:tracePt t="109038" x="5724525" y="6794500"/>
          <p14:tracePt t="109070" x="5732463" y="6802438"/>
          <p14:tracePt t="109078" x="5740400" y="6810375"/>
          <p14:tracePt t="109086" x="5765800" y="6810375"/>
          <p14:tracePt t="109094" x="5797550" y="6810375"/>
          <p14:tracePt t="109102" x="5813425" y="6810375"/>
          <p14:tracePt t="109111" x="5829300" y="6810375"/>
          <p14:tracePt t="109118" x="5837238" y="6810375"/>
          <p14:tracePt t="109127" x="5845175" y="6810375"/>
          <p14:tracePt t="109134" x="5853113" y="6810375"/>
          <p14:tracePt t="109145" x="5861050" y="6810375"/>
          <p14:tracePt t="109158" x="5868988" y="6810375"/>
          <p14:tracePt t="109173" x="5884863" y="6810375"/>
          <p14:tracePt t="109182" x="5900738" y="6810375"/>
          <p14:tracePt t="109189" x="5916613" y="6810375"/>
          <p14:tracePt t="109199" x="5932488" y="6810375"/>
          <p14:tracePt t="109206" x="5948363" y="6810375"/>
          <p14:tracePt t="109215" x="5956300" y="6810375"/>
          <p14:tracePt t="109222" x="5972175" y="6810375"/>
          <p14:tracePt t="109231" x="5988050" y="6810375"/>
          <p14:tracePt t="109239" x="6011863" y="6802438"/>
          <p14:tracePt t="109247" x="6019800" y="6802438"/>
          <p14:tracePt t="109255" x="6027738" y="6802438"/>
          <p14:tracePt t="109263" x="6043613" y="6802438"/>
          <p14:tracePt t="109271" x="6059488" y="6794500"/>
          <p14:tracePt t="109280" x="6067425" y="6794500"/>
          <p14:tracePt t="109287" x="6075363" y="6794500"/>
          <p14:tracePt t="109297" x="6083300" y="6794500"/>
          <p14:tracePt t="109303" x="6091238" y="6794500"/>
          <p14:tracePt t="109315" x="6108700" y="6794500"/>
          <p14:tracePt t="109319" x="6124575" y="6794500"/>
          <p14:tracePt t="109330" x="6148388" y="6794500"/>
          <p14:tracePt t="109335" x="6156325" y="6794500"/>
          <p14:tracePt t="109344" x="6172200" y="6794500"/>
          <p14:tracePt t="109351" x="6188075" y="6794500"/>
          <p14:tracePt t="109359" x="6203950" y="6794500"/>
          <p14:tracePt t="109367" x="6219825" y="6794500"/>
          <p14:tracePt t="109375" x="6235700" y="6794500"/>
          <p14:tracePt t="109383" x="6259513" y="6794500"/>
          <p14:tracePt t="109391" x="6275388" y="6794500"/>
          <p14:tracePt t="109400" x="6299200" y="6794500"/>
          <p14:tracePt t="109407" x="6323013" y="6794500"/>
          <p14:tracePt t="109415" x="6338888" y="6794500"/>
          <p14:tracePt t="109423" x="6362700" y="6794500"/>
          <p14:tracePt t="109431" x="6386513" y="6794500"/>
          <p14:tracePt t="109439" x="6402388" y="6794500"/>
          <p14:tracePt t="109448" x="6418263" y="6794500"/>
          <p14:tracePt t="109454" x="6434138" y="6794500"/>
          <p14:tracePt t="109465" x="6459538" y="6794500"/>
          <p14:tracePt t="109471" x="6475413" y="6794500"/>
          <p14:tracePt t="109481" x="6499225" y="6794500"/>
          <p14:tracePt t="109486" x="6523038" y="6794500"/>
          <p14:tracePt t="109499" x="6546850" y="6794500"/>
          <p14:tracePt t="109502" x="6570663" y="6794500"/>
          <p14:tracePt t="109515" x="6594475" y="6794500"/>
          <p14:tracePt t="109519" x="6618288" y="6786563"/>
          <p14:tracePt t="109527" x="6650038" y="6786563"/>
          <p14:tracePt t="109535" x="6673850" y="6778625"/>
          <p14:tracePt t="109543" x="6697663" y="6778625"/>
          <p14:tracePt t="109553" x="6721475" y="6770688"/>
          <p14:tracePt t="109558" x="6745288" y="6770688"/>
          <p14:tracePt t="109566" x="6777038" y="6762750"/>
          <p14:tracePt t="109574" x="6818313" y="6762750"/>
          <p14:tracePt t="109582" x="6858000" y="6754813"/>
          <p14:tracePt t="109589" x="6905625" y="6754813"/>
          <p14:tracePt t="109597" x="6945313" y="6754813"/>
          <p14:tracePt t="109605" x="6985000" y="6754813"/>
          <p14:tracePt t="109613" x="7032625" y="6754813"/>
          <p14:tracePt t="109621" x="7064375" y="6754813"/>
          <p14:tracePt t="109629" x="7088188" y="6754813"/>
          <p14:tracePt t="109637" x="7112000" y="6754813"/>
          <p14:tracePt t="109645" x="7127875" y="6754813"/>
          <p14:tracePt t="109653" x="7145338" y="6754813"/>
          <p14:tracePt t="109662" x="7161213" y="6762750"/>
          <p14:tracePt t="109669" x="7177088" y="6762750"/>
          <p14:tracePt t="109678" x="7185025" y="6762750"/>
          <p14:tracePt t="109685" x="7192963" y="6762750"/>
          <p14:tracePt t="109693" x="7208838" y="6762750"/>
          <p14:tracePt t="109701" x="7208838" y="6770688"/>
          <p14:tracePt t="109709" x="7216775" y="6770688"/>
          <p14:tracePt t="109717" x="7224713" y="6770688"/>
          <p14:tracePt t="109725" x="7232650" y="6770688"/>
          <p14:tracePt t="109741" x="7240588" y="6770688"/>
          <p14:tracePt t="109757" x="7256463" y="6770688"/>
          <p14:tracePt t="109765" x="7264400" y="6770688"/>
          <p14:tracePt t="109773" x="7280275" y="6770688"/>
          <p14:tracePt t="109781" x="7304088" y="6770688"/>
          <p14:tracePt t="109789" x="7327900" y="6770688"/>
          <p14:tracePt t="109799" x="7359650" y="6770688"/>
          <p14:tracePt t="109807" x="7391400" y="6778625"/>
          <p14:tracePt t="109816" x="7439025" y="6778625"/>
          <p14:tracePt t="109822" x="7470775" y="6778625"/>
          <p14:tracePt t="109833" x="7512050" y="6778625"/>
          <p14:tracePt t="109839" x="7535863" y="6778625"/>
          <p14:tracePt t="109850" x="7567613" y="6778625"/>
          <p14:tracePt t="109854" x="7591425" y="6778625"/>
          <p14:tracePt t="109864" x="7607300" y="6778625"/>
          <p14:tracePt t="109870" x="7631113" y="6778625"/>
          <p14:tracePt t="109878" x="7646988" y="6778625"/>
          <p14:tracePt t="109886" x="7670800" y="6778625"/>
          <p14:tracePt t="109894" x="7686675" y="6778625"/>
          <p14:tracePt t="109902" x="7702550" y="6778625"/>
          <p14:tracePt t="109910" x="7710488" y="6778625"/>
          <p14:tracePt t="109918" x="7726363" y="6778625"/>
          <p14:tracePt t="109925" x="7742238" y="6778625"/>
          <p14:tracePt t="109933" x="7750175" y="6778625"/>
          <p14:tracePt t="109941" x="7766050" y="6778625"/>
          <p14:tracePt t="109949" x="7781925" y="6786563"/>
          <p14:tracePt t="109957" x="7797800" y="6786563"/>
          <p14:tracePt t="109965" x="7821613" y="6786563"/>
          <p14:tracePt t="109973" x="7839075" y="6786563"/>
          <p14:tracePt t="109996" x="7886700" y="6794500"/>
          <p14:tracePt t="109998" x="7902575" y="6794500"/>
          <p14:tracePt t="110006" x="7926388" y="6794500"/>
          <p14:tracePt t="110015" x="7950200" y="6802438"/>
          <p14:tracePt t="110022" x="7974013" y="6802438"/>
          <p14:tracePt t="110031" x="7989888" y="6810375"/>
          <p14:tracePt t="110037" x="8013700" y="6818313"/>
          <p14:tracePt t="110045" x="8037513" y="6826250"/>
          <p14:tracePt t="110053" x="8061325" y="6826250"/>
          <p14:tracePt t="110061" x="8085138" y="6826250"/>
          <p14:tracePt t="110069" x="8101013" y="6826250"/>
          <p14:tracePt t="110077" x="8116888" y="6826250"/>
          <p14:tracePt t="110085" x="8140700" y="6826250"/>
          <p14:tracePt t="110093" x="8156575" y="6834188"/>
          <p14:tracePt t="110102" x="8180388" y="6834188"/>
          <p14:tracePt t="110110" x="8205788" y="6834188"/>
          <p14:tracePt t="110118" x="8229600" y="6834188"/>
          <p14:tracePt t="110126" x="8253413" y="6834188"/>
          <p14:tracePt t="110134" x="8277225" y="6834188"/>
          <p14:tracePt t="110142" x="8308975" y="6834188"/>
          <p14:tracePt t="110150" x="8340725" y="6834188"/>
          <p14:tracePt t="110157" x="8372475" y="6834188"/>
          <p14:tracePt t="110165" x="8404225" y="6834188"/>
          <p14:tracePt t="110173" x="8443913" y="6834188"/>
          <p14:tracePt t="110181" x="8475663" y="6834188"/>
          <p14:tracePt t="110190" x="8507413" y="6834188"/>
          <p14:tracePt t="110200" x="8531225" y="6834188"/>
          <p14:tracePt t="110206" x="8556625" y="6834188"/>
          <p14:tracePt t="110216" x="8572500" y="6826250"/>
          <p14:tracePt t="110222" x="8588375" y="6826250"/>
          <p14:tracePt t="110233" x="8596313" y="6826250"/>
          <p14:tracePt t="110238" x="8596313" y="6818313"/>
          <p14:tracePt t="110246" x="8604250" y="6818313"/>
          <p14:tracePt t="110254" x="8612188" y="6818313"/>
          <p14:tracePt t="110262" x="8612188" y="6810375"/>
          <p14:tracePt t="110270" x="8612188" y="6802438"/>
          <p14:tracePt t="110286" x="8620125" y="6802438"/>
          <p14:tracePt t="110294" x="8620125" y="6794500"/>
          <p14:tracePt t="110302" x="8620125" y="6778625"/>
          <p14:tracePt t="110310" x="8620125" y="6770688"/>
          <p14:tracePt t="110318" x="8628063" y="6762750"/>
          <p14:tracePt t="110326" x="8628063" y="6738938"/>
          <p14:tracePt t="110334" x="8628063" y="6731000"/>
          <p14:tracePt t="110342" x="8628063" y="6723063"/>
          <p14:tracePt t="110351" x="8628063" y="6707188"/>
          <p14:tracePt t="110358" x="8628063" y="6699250"/>
          <p14:tracePt t="110367" x="8628063" y="6681788"/>
          <p14:tracePt t="110374" x="8628063" y="6665913"/>
          <p14:tracePt t="110384" x="8628063" y="6650038"/>
          <p14:tracePt t="110390" x="8628063" y="6634163"/>
          <p14:tracePt t="110400" x="8628063" y="6610350"/>
          <p14:tracePt t="110406" x="8612188" y="6578600"/>
          <p14:tracePt t="110414" x="8596313" y="6554788"/>
          <p14:tracePt t="110422" x="8588375" y="6538913"/>
          <p14:tracePt t="110430" x="8572500" y="6515100"/>
          <p14:tracePt t="110438" x="8564563" y="6491288"/>
          <p14:tracePt t="110446" x="8540750" y="6467475"/>
          <p14:tracePt t="110454" x="8531225" y="6443663"/>
          <p14:tracePt t="110462" x="8515350" y="6419850"/>
          <p14:tracePt t="110470" x="8491538" y="6396038"/>
          <p14:tracePt t="110478" x="8483600" y="6380163"/>
          <p14:tracePt t="110486" x="8467725" y="6364288"/>
          <p14:tracePt t="110494" x="8443913" y="6348413"/>
          <p14:tracePt t="110502" x="8435975" y="6338888"/>
          <p14:tracePt t="110510" x="8428038" y="6323013"/>
          <p14:tracePt t="110518" x="8412163" y="6323013"/>
          <p14:tracePt t="110526" x="8404225" y="6315075"/>
          <p14:tracePt t="110535" x="8396288" y="6307138"/>
          <p14:tracePt t="110542" x="8380413" y="6307138"/>
          <p14:tracePt t="110551" x="8372475" y="6299200"/>
          <p14:tracePt t="110558" x="8356600" y="6291263"/>
          <p14:tracePt t="110569" x="8340725" y="6291263"/>
          <p14:tracePt t="110574" x="8324850" y="6283325"/>
          <p14:tracePt t="110585" x="8301038" y="6275388"/>
          <p14:tracePt t="110590" x="8277225" y="6267450"/>
          <p14:tracePt t="110598" x="8261350" y="6267450"/>
          <p14:tracePt t="110606" x="8237538" y="6259513"/>
          <p14:tracePt t="110614" x="8213725" y="6259513"/>
          <p14:tracePt t="110622" x="8189913" y="6259513"/>
          <p14:tracePt t="110630" x="8172450" y="6251575"/>
          <p14:tracePt t="110639" x="8148638" y="6251575"/>
          <p14:tracePt t="110646" x="8124825" y="6251575"/>
          <p14:tracePt t="110654" x="8101013" y="6243638"/>
          <p14:tracePt t="110662" x="8069263" y="6243638"/>
          <p14:tracePt t="110670" x="8037513" y="6235700"/>
          <p14:tracePt t="110677" x="7989888" y="6235700"/>
          <p14:tracePt t="110686" x="7950200" y="6235700"/>
          <p14:tracePt t="110694" x="7902575" y="6235700"/>
          <p14:tracePt t="110702" x="7862888" y="6227763"/>
          <p14:tracePt t="110709" x="7813675" y="6227763"/>
          <p14:tracePt t="110718" x="7766050" y="6227763"/>
          <p14:tracePt t="110725" x="7718425" y="6227763"/>
          <p14:tracePt t="110734" x="7678738" y="6227763"/>
          <p14:tracePt t="110742" x="7631113" y="6227763"/>
          <p14:tracePt t="110751" x="7591425" y="6227763"/>
          <p14:tracePt t="110757" x="7559675" y="6227763"/>
          <p14:tracePt t="110768" x="7512050" y="6227763"/>
          <p14:tracePt t="110774" x="7462838" y="6227763"/>
          <p14:tracePt t="110782" x="7415213" y="6227763"/>
          <p14:tracePt t="110791" x="7375525" y="6235700"/>
          <p14:tracePt t="110799" x="7319963" y="6235700"/>
          <p14:tracePt t="110807" x="7264400" y="6243638"/>
          <p14:tracePt t="110815" x="7224713" y="6243638"/>
          <p14:tracePt t="110823" x="7177088" y="6251575"/>
          <p14:tracePt t="110830" x="7127875" y="6251575"/>
          <p14:tracePt t="110840" x="7096125" y="6259513"/>
          <p14:tracePt t="110847" x="7064375" y="6259513"/>
          <p14:tracePt t="110855" x="7032625" y="6267450"/>
          <p14:tracePt t="110862" x="7000875" y="6267450"/>
          <p14:tracePt t="110871" x="6961188" y="6275388"/>
          <p14:tracePt t="110879" x="6921500" y="6275388"/>
          <p14:tracePt t="110888" x="6889750" y="6275388"/>
          <p14:tracePt t="110895" x="6842125" y="6283325"/>
          <p14:tracePt t="110905" x="6802438" y="6283325"/>
          <p14:tracePt t="110911" x="6753225" y="6291263"/>
          <p14:tracePt t="110922" x="6705600" y="6299200"/>
          <p14:tracePt t="110927" x="6673850" y="6299200"/>
          <p14:tracePt t="110939" x="6634163" y="6307138"/>
          <p14:tracePt t="110943" x="6594475" y="6307138"/>
          <p14:tracePt t="110955" x="6562725" y="6315075"/>
          <p14:tracePt t="110959" x="6530975" y="6323013"/>
          <p14:tracePt t="110966" x="6499225" y="6323013"/>
          <p14:tracePt t="110974" x="6459538" y="6330950"/>
          <p14:tracePt t="110987" x="6434138" y="6338888"/>
          <p14:tracePt t="110991" x="6402388" y="6338888"/>
          <p14:tracePt t="110997" x="6378575" y="6338888"/>
          <p14:tracePt t="111005" x="6354763" y="6348413"/>
          <p14:tracePt t="111013" x="6330950" y="6348413"/>
          <p14:tracePt t="111021" x="6307138" y="6348413"/>
          <p14:tracePt t="111029" x="6291263" y="6356350"/>
          <p14:tracePt t="111037" x="6267450" y="6364288"/>
          <p14:tracePt t="111045" x="6251575" y="6372225"/>
          <p14:tracePt t="111053" x="6235700" y="6372225"/>
          <p14:tracePt t="111061" x="6219825" y="6388100"/>
          <p14:tracePt t="111069" x="6203950" y="6396038"/>
          <p14:tracePt t="111077" x="6180138" y="6396038"/>
          <p14:tracePt t="111087" x="6164263" y="6403975"/>
          <p14:tracePt t="111095" x="6148388" y="6411913"/>
          <p14:tracePt t="111106" x="6132513" y="6419850"/>
          <p14:tracePt t="111111" x="6116638" y="6427788"/>
          <p14:tracePt t="111122" x="6091238" y="6435725"/>
          <p14:tracePt t="111127" x="6075363" y="6451600"/>
          <p14:tracePt t="111135" x="6067425" y="6459538"/>
          <p14:tracePt t="111144" x="6043613" y="6467475"/>
          <p14:tracePt t="111150" x="6027738" y="6483350"/>
          <p14:tracePt t="111158" x="6011863" y="6491288"/>
          <p14:tracePt t="111166" x="5995988" y="6507163"/>
          <p14:tracePt t="111174" x="5980113" y="6515100"/>
          <p14:tracePt t="111182" x="5964238" y="6530975"/>
          <p14:tracePt t="111190" x="5956300" y="6546850"/>
          <p14:tracePt t="111197" x="5940425" y="6554788"/>
          <p14:tracePt t="111206" x="5932488" y="6570663"/>
          <p14:tracePt t="111213" x="5916613" y="6578600"/>
          <p14:tracePt t="111222" x="5916613" y="6586538"/>
          <p14:tracePt t="111229" x="5908675" y="6610350"/>
          <p14:tracePt t="111239" x="5892800" y="6626225"/>
          <p14:tracePt t="111247" x="5892800" y="6642100"/>
          <p14:tracePt t="111257" x="5884863" y="6657975"/>
          <p14:tracePt t="111263" x="5884863" y="6673850"/>
          <p14:tracePt t="111273" x="5876925" y="6699250"/>
          <p14:tracePt t="111278" x="5876925" y="6707188"/>
          <p14:tracePt t="111289" x="5876925" y="6715125"/>
          <p14:tracePt t="111295" x="5876925" y="6731000"/>
          <p14:tracePt t="111307" x="5876925" y="6738938"/>
          <p14:tracePt t="111311" x="5876925" y="6746875"/>
          <p14:tracePt t="111319" x="5876925" y="6754813"/>
          <p14:tracePt t="111327" x="5892800" y="6762750"/>
          <p14:tracePt t="111335" x="5892800" y="6770688"/>
          <p14:tracePt t="111343" x="5908675" y="6778625"/>
          <p14:tracePt t="111350" x="5924550" y="6786563"/>
          <p14:tracePt t="111360" x="5940425" y="6786563"/>
          <p14:tracePt t="111366" x="5956300" y="6802438"/>
          <p14:tracePt t="111375" x="5972175" y="6802438"/>
          <p14:tracePt t="111383" x="5995988" y="6810375"/>
          <p14:tracePt t="111391" x="6019800" y="6818313"/>
          <p14:tracePt t="111398" x="6035675" y="6826250"/>
          <p14:tracePt t="111407" x="6051550" y="6826250"/>
          <p14:tracePt t="111414" x="6067425" y="6834188"/>
          <p14:tracePt t="111424" x="6083300" y="6850063"/>
          <p14:tracePt t="111430" x="6108700" y="6850063"/>
          <p14:tracePt t="111793" x="7646988" y="6842125"/>
          <p14:tracePt t="111799" x="7670800" y="6826250"/>
          <p14:tracePt t="111809" x="7702550" y="6818313"/>
          <p14:tracePt t="111815" x="7726363" y="6818313"/>
          <p14:tracePt t="111826" x="7758113" y="6810375"/>
          <p14:tracePt t="111831" x="7781925" y="6794500"/>
          <p14:tracePt t="111843" x="7805738" y="6786563"/>
          <p14:tracePt t="111847" x="7829550" y="6778625"/>
          <p14:tracePt t="111855" x="7870825" y="6762750"/>
          <p14:tracePt t="111863" x="7894638" y="6754813"/>
          <p14:tracePt t="111871" x="7918450" y="6746875"/>
          <p14:tracePt t="111880" x="7934325" y="6738938"/>
          <p14:tracePt t="111886" x="7958138" y="6731000"/>
          <p14:tracePt t="111895" x="7974013" y="6723063"/>
          <p14:tracePt t="111903" x="7997825" y="6715125"/>
          <p14:tracePt t="111911" x="8013700" y="6699250"/>
          <p14:tracePt t="111919" x="8029575" y="6681788"/>
          <p14:tracePt t="111927" x="8053388" y="6673850"/>
          <p14:tracePt t="111935" x="8077200" y="6650038"/>
          <p14:tracePt t="111944" x="8101013" y="6642100"/>
          <p14:tracePt t="111951" x="8116888" y="6626225"/>
          <p14:tracePt t="111960" x="8140700" y="6610350"/>
          <p14:tracePt t="111967" x="8164513" y="6594475"/>
          <p14:tracePt t="111976" x="8180388" y="6586538"/>
          <p14:tracePt t="111996" x="8221663" y="6562725"/>
          <p14:tracePt t="112000" x="8237538" y="6546850"/>
          <p14:tracePt t="112014" x="8253413" y="6530975"/>
          <p14:tracePt t="112030" x="8261350" y="6523038"/>
          <p14:tracePt t="112038" x="8269288" y="6523038"/>
          <p14:tracePt t="112046" x="8277225" y="6523038"/>
          <p14:tracePt t="112062" x="8285163" y="6515100"/>
          <p14:tracePt t="112070" x="8285163" y="6507163"/>
          <p14:tracePt t="112109" x="8285163" y="6499225"/>
          <p14:tracePt t="112117" x="8293100" y="6499225"/>
          <p14:tracePt t="112125" x="8293100" y="6491288"/>
          <p14:tracePt t="112149" x="8293100" y="6483350"/>
          <p14:tracePt t="112157" x="8301038" y="6483350"/>
          <p14:tracePt t="112165" x="8301038" y="6475413"/>
          <p14:tracePt t="112173" x="8308975" y="6475413"/>
          <p14:tracePt t="112198" x="8316913" y="6475413"/>
          <p14:tracePt t="112222" x="8324850" y="6475413"/>
          <p14:tracePt t="112231" x="8332788" y="6475413"/>
          <p14:tracePt t="112238" x="8340725" y="6475413"/>
          <p14:tracePt t="112246" x="8348663" y="6475413"/>
          <p14:tracePt t="112254" x="8364538" y="6475413"/>
          <p14:tracePt t="112262" x="8372475" y="6475413"/>
          <p14:tracePt t="112269" x="8396288" y="6475413"/>
          <p14:tracePt t="112277" x="8404225" y="6475413"/>
          <p14:tracePt t="112293" x="8412163" y="6475413"/>
          <p14:tracePt t="112301" x="8420100" y="6475413"/>
          <p14:tracePt t="112309" x="8428038" y="6475413"/>
          <p14:tracePt t="112327" x="8435975" y="6475413"/>
          <p14:tracePt t="112344" x="8443913" y="6475413"/>
          <p14:tracePt t="112350" x="8443913" y="6483350"/>
          <p14:tracePt t="112423" x="8451850" y="6483350"/>
          <p14:tracePt t="112439" x="8459788" y="6483350"/>
          <p14:tracePt t="112447" x="8475663" y="6491288"/>
          <p14:tracePt t="112455" x="8491538" y="6499225"/>
          <p14:tracePt t="112462" x="8499475" y="6499225"/>
          <p14:tracePt t="112470" x="8523288" y="6499225"/>
          <p14:tracePt t="112479" x="8548688" y="6507163"/>
          <p14:tracePt t="112486" x="8564563" y="6507163"/>
          <p14:tracePt t="112495" x="8580438" y="6507163"/>
          <p14:tracePt t="112503" x="8604250" y="6507163"/>
          <p14:tracePt t="112512" x="8628063" y="6507163"/>
          <p14:tracePt t="112519" x="8651875" y="6507163"/>
          <p14:tracePt t="112528" x="8675688" y="6507163"/>
          <p14:tracePt t="112534" x="8707438" y="6507163"/>
          <p14:tracePt t="112546" x="8739188" y="6507163"/>
          <p14:tracePt t="112551" x="8794750" y="6499225"/>
          <p14:tracePt t="112563" x="8834438" y="6499225"/>
          <p14:tracePt t="112567" x="8891588" y="6491288"/>
          <p14:tracePt t="112575" x="8947150" y="6483350"/>
          <p14:tracePt t="112584" x="8994775" y="6467475"/>
          <p14:tracePt t="112590" x="9050338" y="6459538"/>
          <p14:tracePt t="112598" x="9097963" y="6443663"/>
          <p14:tracePt t="112606" x="9145588" y="6443663"/>
          <p14:tracePt t="112614" x="9193213" y="6435725"/>
          <p14:tracePt t="112622" x="9224963" y="6427788"/>
          <p14:tracePt t="112630" x="9274175" y="6427788"/>
          <p14:tracePt t="112638" x="9313863" y="6419850"/>
          <p14:tracePt t="112646" x="9361488" y="6419850"/>
          <p14:tracePt t="112654" x="9401175" y="6419850"/>
          <p14:tracePt t="112662" x="9448800" y="6419850"/>
          <p14:tracePt t="112670" x="9488488" y="6411913"/>
          <p14:tracePt t="112678" x="9536113" y="6403975"/>
          <p14:tracePt t="112686" x="9567863" y="6396038"/>
          <p14:tracePt t="112695" x="9617075" y="6388100"/>
          <p14:tracePt t="112702" x="9648825" y="6372225"/>
          <p14:tracePt t="112711" x="9688513" y="6356350"/>
          <p14:tracePt t="112718" x="9712325" y="6356350"/>
          <p14:tracePt t="112728" x="9728200" y="6338888"/>
          <p14:tracePt t="112734" x="9744075" y="6330950"/>
          <p14:tracePt t="112744" x="9752013" y="6323013"/>
          <p14:tracePt t="112750" x="9752013" y="6315075"/>
          <p14:tracePt t="112758" x="9759950" y="6307138"/>
          <p14:tracePt t="112774" x="9759950" y="6291263"/>
          <p14:tracePt t="112782" x="9759950" y="6283325"/>
          <p14:tracePt t="112798" x="9752013" y="6267450"/>
          <p14:tracePt t="112806" x="9744075" y="6259513"/>
          <p14:tracePt t="112814" x="9736138" y="6251575"/>
          <p14:tracePt t="112822" x="9720263" y="6251575"/>
          <p14:tracePt t="112831" x="9712325" y="6243638"/>
          <p14:tracePt t="112838" x="9696450" y="6243638"/>
          <p14:tracePt t="112847" x="9680575" y="6235700"/>
          <p14:tracePt t="112854" x="9672638" y="6235700"/>
          <p14:tracePt t="112862" x="9664700" y="6235700"/>
          <p14:tracePt t="112870" x="9656763" y="6235700"/>
          <p14:tracePt t="112878" x="9640888" y="6235700"/>
          <p14:tracePt t="112886" x="9625013" y="6235700"/>
          <p14:tracePt t="112895" x="9609138" y="6243638"/>
          <p14:tracePt t="112902" x="9593263" y="6243638"/>
          <p14:tracePt t="112912" x="9585325" y="6259513"/>
          <p14:tracePt t="112918" x="9575800" y="6267450"/>
          <p14:tracePt t="112926" x="9567863" y="6275388"/>
          <p14:tracePt t="112934" x="9559925" y="6291263"/>
          <p14:tracePt t="112942" x="9551988" y="6299200"/>
          <p14:tracePt t="112950" x="9544050" y="6315075"/>
          <p14:tracePt t="112958" x="9536113" y="6338888"/>
          <p14:tracePt t="112966" x="9528175" y="6348413"/>
          <p14:tracePt t="112974" x="9520238" y="6364288"/>
          <p14:tracePt t="112995" x="9520238" y="6388100"/>
          <p14:tracePt t="112999" x="9512300" y="6403975"/>
          <p14:tracePt t="113006" x="9512300" y="6411913"/>
          <p14:tracePt t="113014" x="9512300" y="6419850"/>
          <p14:tracePt t="113022" x="9512300" y="6427788"/>
          <p14:tracePt t="113030" x="9512300" y="6435725"/>
          <p14:tracePt t="113038" x="9520238" y="6443663"/>
          <p14:tracePt t="113046" x="9528175" y="6459538"/>
          <p14:tracePt t="113054" x="9544050" y="6475413"/>
          <p14:tracePt t="113063" x="9559925" y="6491288"/>
          <p14:tracePt t="113070" x="9585325" y="6507163"/>
          <p14:tracePt t="113079" x="9625013" y="6523038"/>
          <p14:tracePt t="113086" x="9664700" y="6538913"/>
          <p14:tracePt t="113096" x="9696450" y="6554788"/>
          <p14:tracePt t="113102" x="9744075" y="6570663"/>
          <p14:tracePt t="113110" x="9775825" y="6578600"/>
          <p14:tracePt t="113118" x="9823450" y="6586538"/>
          <p14:tracePt t="113126" x="9879013" y="6594475"/>
          <p14:tracePt t="113135" x="9910763" y="6602413"/>
          <p14:tracePt t="113142" x="9944100" y="6602413"/>
          <p14:tracePt t="113150" x="9975850" y="6602413"/>
          <p14:tracePt t="113157" x="10015538" y="6602413"/>
          <p14:tracePt t="113166" x="10047288" y="6602413"/>
          <p14:tracePt t="113173" x="10071100" y="6602413"/>
          <p14:tracePt t="113181" x="10086975" y="6602413"/>
          <p14:tracePt t="113189" x="10102850" y="6602413"/>
          <p14:tracePt t="113197" x="10110788" y="6602413"/>
          <p14:tracePt t="113205" x="10126663" y="6602413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A95A32-0B47-4535-B14D-F76BF51FF63D}"/>
              </a:ext>
            </a:extLst>
          </p:cNvPr>
          <p:cNvSpPr/>
          <p:nvPr/>
        </p:nvSpPr>
        <p:spPr>
          <a:xfrm>
            <a:off x="687897" y="805343"/>
            <a:ext cx="4202885" cy="5981351"/>
          </a:xfrm>
          <a:prstGeom prst="rect">
            <a:avLst/>
          </a:prstGeom>
          <a:solidFill>
            <a:srgbClr val="89F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7665AF-DE45-4566-A33C-93D207BAD877}"/>
              </a:ext>
            </a:extLst>
          </p:cNvPr>
          <p:cNvSpPr/>
          <p:nvPr/>
        </p:nvSpPr>
        <p:spPr>
          <a:xfrm>
            <a:off x="6137945" y="805343"/>
            <a:ext cx="4384451" cy="5981351"/>
          </a:xfrm>
          <a:prstGeom prst="rect">
            <a:avLst/>
          </a:prstGeom>
          <a:solidFill>
            <a:srgbClr val="FCB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725C4-DD81-4961-9A0B-7ACB78E42D11}"/>
              </a:ext>
            </a:extLst>
          </p:cNvPr>
          <p:cNvSpPr/>
          <p:nvPr/>
        </p:nvSpPr>
        <p:spPr>
          <a:xfrm>
            <a:off x="808138" y="864677"/>
            <a:ext cx="380580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GB" b="1" dirty="0">
                <a:latin typeface="PT Serif"/>
              </a:rPr>
              <a:t>TiO</a:t>
            </a:r>
            <a:r>
              <a:rPr lang="en-GB" b="1" baseline="-25000" dirty="0">
                <a:latin typeface="PT Serif"/>
              </a:rPr>
              <a:t>2</a:t>
            </a:r>
            <a:r>
              <a:rPr lang="en-GB" b="1" dirty="0">
                <a:latin typeface="PT Serif"/>
              </a:rPr>
              <a:t> and ZnO</a:t>
            </a:r>
            <a:r>
              <a:rPr lang="en-GB" b="1" baseline="-25000" dirty="0">
                <a:latin typeface="PT Serif"/>
              </a:rPr>
              <a:t>2</a:t>
            </a:r>
            <a:r>
              <a:rPr lang="en-GB" b="1" dirty="0">
                <a:latin typeface="PT Serif"/>
              </a:rPr>
              <a:t> Nanoparticles in Sunscreen</a:t>
            </a:r>
          </a:p>
          <a:p>
            <a:pPr algn="just" fontAlgn="base"/>
            <a:endParaRPr lang="en-GB" dirty="0">
              <a:latin typeface="PT Serif"/>
            </a:endParaRPr>
          </a:p>
          <a:p>
            <a:pPr algn="just" fontAlgn="base"/>
            <a:r>
              <a:rPr lang="en-GB" dirty="0">
                <a:latin typeface="PT Serif"/>
              </a:rPr>
              <a:t>Titanium dioxide and zinc oxide nanoparticles absorb UVA and UVB light efficiently.</a:t>
            </a:r>
          </a:p>
          <a:p>
            <a:pPr algn="just" fontAlgn="base"/>
            <a:endParaRPr lang="en-GB" dirty="0">
              <a:latin typeface="PT Serif"/>
            </a:endParaRPr>
          </a:p>
          <a:p>
            <a:pPr algn="just" fontAlgn="base"/>
            <a:r>
              <a:rPr lang="en-GB" dirty="0">
                <a:latin typeface="PT Serif"/>
              </a:rPr>
              <a:t>Therefore, these nanoparticles are used in cosmetics as </a:t>
            </a:r>
            <a:r>
              <a:rPr lang="en-GB" dirty="0" err="1">
                <a:latin typeface="PT Serif"/>
              </a:rPr>
              <a:t>suncreens</a:t>
            </a:r>
            <a:r>
              <a:rPr lang="en-GB" dirty="0">
                <a:latin typeface="PT Serif"/>
              </a:rPr>
              <a:t>.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B5B1759-FFBF-45E8-8B49-828602170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Other </a:t>
            </a:r>
            <a:r>
              <a:rPr lang="en-GB" altLang="en-US" sz="3600" b="1" dirty="0" err="1">
                <a:latin typeface="Helvetica" panose="020B0604020202020204" pitchFamily="34" charset="0"/>
              </a:rPr>
              <a:t>NanoMaterials</a:t>
            </a:r>
            <a:r>
              <a:rPr lang="en-GB" altLang="en-US" sz="3600" b="1" dirty="0">
                <a:latin typeface="Helvetica" panose="020B0604020202020204" pitchFamily="34" charset="0"/>
              </a:rPr>
              <a:t> and Their Products</a:t>
            </a:r>
            <a:endParaRPr lang="en-GB" altLang="en-US" sz="2000" b="1" baseline="-25000" dirty="0">
              <a:latin typeface="Helvetica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426E3F-F2FC-4083-9D1B-3351B4CDC6F9}"/>
              </a:ext>
            </a:extLst>
          </p:cNvPr>
          <p:cNvSpPr/>
          <p:nvPr/>
        </p:nvSpPr>
        <p:spPr>
          <a:xfrm>
            <a:off x="6244365" y="864677"/>
            <a:ext cx="426928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GB" b="1" dirty="0">
                <a:latin typeface="PT Serif"/>
              </a:rPr>
              <a:t>Silver Nanoparticles in Wound Dressings</a:t>
            </a:r>
          </a:p>
          <a:p>
            <a:pPr algn="just" fontAlgn="base"/>
            <a:endParaRPr lang="en-GB" dirty="0">
              <a:latin typeface="PT Serif"/>
            </a:endParaRPr>
          </a:p>
          <a:p>
            <a:pPr algn="just" fontAlgn="base"/>
            <a:r>
              <a:rPr lang="en-GB" dirty="0">
                <a:latin typeface="PT Serif"/>
              </a:rPr>
              <a:t>Ag nanoparticles are exceptionally effective at killing bacteria, fungi, viruses and certain insects, whilst at the same having very low toxicity to humans.</a:t>
            </a:r>
          </a:p>
          <a:p>
            <a:pPr algn="just" fontAlgn="base"/>
            <a:endParaRPr lang="en-GB" dirty="0">
              <a:latin typeface="PT Serif"/>
            </a:endParaRPr>
          </a:p>
          <a:p>
            <a:pPr algn="just" fontAlgn="base"/>
            <a:r>
              <a:rPr lang="en-GB" dirty="0">
                <a:latin typeface="PT Serif"/>
              </a:rPr>
              <a:t>Therefore these nanoparticles have been incorporated in bandages and swimming pool cleaning.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22023-529E-490F-A4DC-DC27D58DB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346" y="4231847"/>
            <a:ext cx="2594549" cy="23973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r="20625"/>
          <a:stretch/>
        </p:blipFill>
        <p:spPr>
          <a:xfrm>
            <a:off x="1475087" y="3715785"/>
            <a:ext cx="2628504" cy="28051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919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33"/>
    </mc:Choice>
    <mc:Fallback xmlns="">
      <p:transition spd="slow" advTm="49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92E6B5B3-C9EE-4644-BEE7-AF329CD59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435" y="-1348001"/>
            <a:ext cx="17697775" cy="9073400"/>
          </a:xfrm>
          <a:prstGeom prst="rect">
            <a:avLst/>
          </a:prstGeom>
        </p:spPr>
      </p:pic>
      <p:pic>
        <p:nvPicPr>
          <p:cNvPr id="6" name="Picture 10" descr="Benzene molecule">
            <a:extLst>
              <a:ext uri="{FF2B5EF4-FFF2-40B4-BE49-F238E27FC236}">
                <a16:creationId xmlns:a16="http://schemas.microsoft.com/office/drawing/2014/main" id="{0D6CB2A1-C17B-40D6-B72C-DE2195ED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6" y="1543765"/>
            <a:ext cx="513796" cy="41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 Box 2">
            <a:extLst>
              <a:ext uri="{FF2B5EF4-FFF2-40B4-BE49-F238E27FC236}">
                <a16:creationId xmlns:a16="http://schemas.microsoft.com/office/drawing/2014/main" id="{F535BB3A-8E53-4EAD-A6E5-E65C7046A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A Comparison of the </a:t>
            </a:r>
            <a:r>
              <a:rPr lang="en-GB" altLang="en-US" sz="3600" b="1" dirty="0" err="1">
                <a:latin typeface="Helvetica" panose="020B0604020202020204" pitchFamily="34" charset="0"/>
              </a:rPr>
              <a:t>NanoStructures</a:t>
            </a:r>
            <a:r>
              <a:rPr lang="en-GB" altLang="en-US" sz="3600" b="1" dirty="0">
                <a:latin typeface="Helvetica" panose="020B0604020202020204" pitchFamily="34" charset="0"/>
              </a:rPr>
              <a:t> We have Seen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AA3CD67-00D4-435F-BE6D-78F52FE34DC7}"/>
              </a:ext>
            </a:extLst>
          </p:cNvPr>
          <p:cNvGrpSpPr>
            <a:grpSpLocks/>
          </p:cNvGrpSpPr>
          <p:nvPr/>
        </p:nvGrpSpPr>
        <p:grpSpPr bwMode="auto">
          <a:xfrm>
            <a:off x="11391110" y="6030581"/>
            <a:ext cx="883682" cy="827419"/>
            <a:chOff x="5184730" y="2993748"/>
            <a:chExt cx="1894646" cy="1861826"/>
          </a:xfrm>
        </p:grpSpPr>
        <p:pic>
          <p:nvPicPr>
            <p:cNvPr id="51" name="Picture 27" descr="1_new_crest">
              <a:extLst>
                <a:ext uri="{FF2B5EF4-FFF2-40B4-BE49-F238E27FC236}">
                  <a16:creationId xmlns:a16="http://schemas.microsoft.com/office/drawing/2014/main" id="{57157BC7-8376-4DB2-A717-E23208B46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2993748"/>
              <a:ext cx="1842017" cy="1484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28" descr="3_new_word_marque">
              <a:extLst>
                <a:ext uri="{FF2B5EF4-FFF2-40B4-BE49-F238E27FC236}">
                  <a16:creationId xmlns:a16="http://schemas.microsoft.com/office/drawing/2014/main" id="{D82559D9-6C27-4E34-90F6-AEB197AD7B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30" y="4429004"/>
              <a:ext cx="1894646" cy="426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">
            <a:extLst>
              <a:ext uri="{FF2B5EF4-FFF2-40B4-BE49-F238E27FC236}">
                <a16:creationId xmlns:a16="http://schemas.microsoft.com/office/drawing/2014/main" id="{1C6FB605-B106-42E0-84E2-7DA7E9304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917" y="812152"/>
            <a:ext cx="2066514" cy="139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Content Placeholder 4">
            <a:extLst>
              <a:ext uri="{FF2B5EF4-FFF2-40B4-BE49-F238E27FC236}">
                <a16:creationId xmlns:a16="http://schemas.microsoft.com/office/drawing/2014/main" id="{F4C86905-8F71-4EEE-93BA-D2388BA705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112" y="2579498"/>
            <a:ext cx="6946726" cy="442718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0A11DD0-569F-4A59-AF14-75B886E592DF}"/>
              </a:ext>
            </a:extLst>
          </p:cNvPr>
          <p:cNvGrpSpPr/>
          <p:nvPr/>
        </p:nvGrpSpPr>
        <p:grpSpPr>
          <a:xfrm>
            <a:off x="242005" y="864729"/>
            <a:ext cx="1861597" cy="382958"/>
            <a:chOff x="-18316" y="646331"/>
            <a:chExt cx="2577394" cy="60388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D6C278C-FB44-4259-923F-E4BAC86DC734}"/>
                </a:ext>
              </a:extLst>
            </p:cNvPr>
            <p:cNvSpPr/>
            <p:nvPr/>
          </p:nvSpPr>
          <p:spPr>
            <a:xfrm>
              <a:off x="-18316" y="646331"/>
              <a:ext cx="2577394" cy="603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376" name="Group 15375">
              <a:extLst>
                <a:ext uri="{FF2B5EF4-FFF2-40B4-BE49-F238E27FC236}">
                  <a16:creationId xmlns:a16="http://schemas.microsoft.com/office/drawing/2014/main" id="{2680F02C-A649-4CB0-BCF8-4808A026AA4C}"/>
                </a:ext>
              </a:extLst>
            </p:cNvPr>
            <p:cNvGrpSpPr/>
            <p:nvPr/>
          </p:nvGrpSpPr>
          <p:grpSpPr>
            <a:xfrm>
              <a:off x="0" y="669666"/>
              <a:ext cx="2100150" cy="378096"/>
              <a:chOff x="4348163" y="280172"/>
              <a:chExt cx="3848100" cy="600132"/>
            </a:xfrm>
          </p:grpSpPr>
          <p:sp>
            <p:nvSpPr>
              <p:cNvPr id="8" name="Text Box 27">
                <a:extLst>
                  <a:ext uri="{FF2B5EF4-FFF2-40B4-BE49-F238E27FC236}">
                    <a16:creationId xmlns:a16="http://schemas.microsoft.com/office/drawing/2014/main" id="{9B2247DB-85C3-4056-88B8-BE8B7CD613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76651" y="513591"/>
                <a:ext cx="71755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just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 dirty="0">
                    <a:latin typeface="Helvetica" panose="020B0604020202020204" pitchFamily="34" charset="0"/>
                  </a:rPr>
                  <a:t>1 nm</a:t>
                </a:r>
                <a:endParaRPr lang="en-GB" altLang="en-US" sz="2400" dirty="0"/>
              </a:p>
            </p:txBody>
          </p:sp>
          <p:sp>
            <p:nvSpPr>
              <p:cNvPr id="9" name="Rectangle 30">
                <a:extLst>
                  <a:ext uri="{FF2B5EF4-FFF2-40B4-BE49-F238E27FC236}">
                    <a16:creationId xmlns:a16="http://schemas.microsoft.com/office/drawing/2014/main" id="{8AAB35DB-EBF9-47E0-9294-4322D30E0F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31202" y="505209"/>
                <a:ext cx="717550" cy="3667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just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 dirty="0">
                    <a:latin typeface="Helvetica" panose="020B0604020202020204" pitchFamily="34" charset="0"/>
                  </a:rPr>
                  <a:t>2 nm</a:t>
                </a:r>
              </a:p>
            </p:txBody>
          </p:sp>
          <p:grpSp>
            <p:nvGrpSpPr>
              <p:cNvPr id="15374" name="Group 15373">
                <a:extLst>
                  <a:ext uri="{FF2B5EF4-FFF2-40B4-BE49-F238E27FC236}">
                    <a16:creationId xmlns:a16="http://schemas.microsoft.com/office/drawing/2014/main" id="{760FBE01-4733-4F53-9476-35094F20FFAB}"/>
                  </a:ext>
                </a:extLst>
              </p:cNvPr>
              <p:cNvGrpSpPr/>
              <p:nvPr/>
            </p:nvGrpSpPr>
            <p:grpSpPr>
              <a:xfrm>
                <a:off x="4348163" y="280172"/>
                <a:ext cx="3848100" cy="304800"/>
                <a:chOff x="4348163" y="280172"/>
                <a:chExt cx="3848100" cy="304800"/>
              </a:xfrm>
            </p:grpSpPr>
            <p:sp>
              <p:nvSpPr>
                <p:cNvPr id="26" name="AutoShape 13">
                  <a:extLst>
                    <a:ext uri="{FF2B5EF4-FFF2-40B4-BE49-F238E27FC236}">
                      <a16:creationId xmlns:a16="http://schemas.microsoft.com/office/drawing/2014/main" id="{E02F5A1E-9655-4306-8FCB-9C78974BC4BC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348163" y="280172"/>
                  <a:ext cx="3848100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27" name="Group 17">
                  <a:extLst>
                    <a:ext uri="{FF2B5EF4-FFF2-40B4-BE49-F238E27FC236}">
                      <a16:creationId xmlns:a16="http://schemas.microsoft.com/office/drawing/2014/main" id="{729A3427-BCA0-4098-BCE2-A38DC9F73E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24363" y="343672"/>
                  <a:ext cx="3695700" cy="38100"/>
                  <a:chOff x="2787" y="310"/>
                  <a:chExt cx="2328" cy="24"/>
                </a:xfrm>
              </p:grpSpPr>
              <p:sp>
                <p:nvSpPr>
                  <p:cNvPr id="15372" name="Line 15">
                    <a:extLst>
                      <a:ext uri="{FF2B5EF4-FFF2-40B4-BE49-F238E27FC236}">
                        <a16:creationId xmlns:a16="http://schemas.microsoft.com/office/drawing/2014/main" id="{42587D38-104C-48B1-9EBD-A0B1A0118E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95" y="318"/>
                    <a:ext cx="2312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73" name="Rectangle 16">
                    <a:extLst>
                      <a:ext uri="{FF2B5EF4-FFF2-40B4-BE49-F238E27FC236}">
                        <a16:creationId xmlns:a16="http://schemas.microsoft.com/office/drawing/2014/main" id="{C7B3135B-5261-4337-BAE9-0F26AFB6A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87" y="310"/>
                    <a:ext cx="2328" cy="24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9" name="Group 20">
                  <a:extLst>
                    <a:ext uri="{FF2B5EF4-FFF2-40B4-BE49-F238E27FC236}">
                      <a16:creationId xmlns:a16="http://schemas.microsoft.com/office/drawing/2014/main" id="{F9E64163-F18E-451C-910C-578436180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53163" y="369072"/>
                  <a:ext cx="38100" cy="127000"/>
                  <a:chOff x="3939" y="326"/>
                  <a:chExt cx="24" cy="80"/>
                </a:xfrm>
              </p:grpSpPr>
              <p:sp>
                <p:nvSpPr>
                  <p:cNvPr id="15370" name="Line 18">
                    <a:extLst>
                      <a:ext uri="{FF2B5EF4-FFF2-40B4-BE49-F238E27FC236}">
                        <a16:creationId xmlns:a16="http://schemas.microsoft.com/office/drawing/2014/main" id="{D2C831D3-CB4A-4C71-812D-C4B071D359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55" y="334"/>
                    <a:ext cx="0" cy="6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71" name="Rectangle 19">
                    <a:extLst>
                      <a:ext uri="{FF2B5EF4-FFF2-40B4-BE49-F238E27FC236}">
                        <a16:creationId xmlns:a16="http://schemas.microsoft.com/office/drawing/2014/main" id="{79220B81-2FF6-4964-9443-97E05EB3B9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39" y="326"/>
                    <a:ext cx="24" cy="80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5360" name="Group 23">
                  <a:extLst>
                    <a:ext uri="{FF2B5EF4-FFF2-40B4-BE49-F238E27FC236}">
                      <a16:creationId xmlns:a16="http://schemas.microsoft.com/office/drawing/2014/main" id="{87625B50-3DEA-436A-823E-7A249071F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076001" y="381772"/>
                  <a:ext cx="38100" cy="127000"/>
                  <a:chOff x="5099" y="334"/>
                  <a:chExt cx="24" cy="80"/>
                </a:xfrm>
              </p:grpSpPr>
              <p:sp>
                <p:nvSpPr>
                  <p:cNvPr id="15367" name="Line 21">
                    <a:extLst>
                      <a:ext uri="{FF2B5EF4-FFF2-40B4-BE49-F238E27FC236}">
                        <a16:creationId xmlns:a16="http://schemas.microsoft.com/office/drawing/2014/main" id="{2D0C5BDF-15C4-421A-A5FE-686F44472B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115" y="342"/>
                    <a:ext cx="0" cy="6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69" name="Rectangle 22">
                    <a:extLst>
                      <a:ext uri="{FF2B5EF4-FFF2-40B4-BE49-F238E27FC236}">
                        <a16:creationId xmlns:a16="http://schemas.microsoft.com/office/drawing/2014/main" id="{4CE88E15-E932-440A-A225-D31817C2CB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99" y="334"/>
                    <a:ext cx="24" cy="80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5361" name="Group 26">
                  <a:extLst>
                    <a:ext uri="{FF2B5EF4-FFF2-40B4-BE49-F238E27FC236}">
                      <a16:creationId xmlns:a16="http://schemas.microsoft.com/office/drawing/2014/main" id="{F853CA2E-3C0C-4FC3-BDEC-4BFB84D73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18401" y="378403"/>
                  <a:ext cx="38100" cy="127000"/>
                  <a:chOff x="2795" y="326"/>
                  <a:chExt cx="24" cy="80"/>
                </a:xfrm>
              </p:grpSpPr>
              <p:sp>
                <p:nvSpPr>
                  <p:cNvPr id="15363" name="Line 24">
                    <a:extLst>
                      <a:ext uri="{FF2B5EF4-FFF2-40B4-BE49-F238E27FC236}">
                        <a16:creationId xmlns:a16="http://schemas.microsoft.com/office/drawing/2014/main" id="{5DA5EA22-E004-4DF2-9F44-4CC299D1D1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1" y="334"/>
                    <a:ext cx="0" cy="6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5365" name="Rectangle 25">
                    <a:extLst>
                      <a:ext uri="{FF2B5EF4-FFF2-40B4-BE49-F238E27FC236}">
                        <a16:creationId xmlns:a16="http://schemas.microsoft.com/office/drawing/2014/main" id="{6D8B5DDB-CE1B-4F46-94FD-47C66F0275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95" y="326"/>
                    <a:ext cx="24" cy="80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pic>
        <p:nvPicPr>
          <p:cNvPr id="36" name="Content Placeholder 4">
            <a:extLst>
              <a:ext uri="{FF2B5EF4-FFF2-40B4-BE49-F238E27FC236}">
                <a16:creationId xmlns:a16="http://schemas.microsoft.com/office/drawing/2014/main" id="{426531EE-5C32-45DE-AEC8-C77A9C986E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88" y="948542"/>
            <a:ext cx="921779" cy="912243"/>
          </a:xfrm>
          <a:prstGeom prst="rect">
            <a:avLst/>
          </a:prstGeom>
        </p:spPr>
      </p:pic>
      <p:pic>
        <p:nvPicPr>
          <p:cNvPr id="37" name="Content Placeholder 4">
            <a:extLst>
              <a:ext uri="{FF2B5EF4-FFF2-40B4-BE49-F238E27FC236}">
                <a16:creationId xmlns:a16="http://schemas.microsoft.com/office/drawing/2014/main" id="{1D462F92-84A0-4713-A653-C21AF663621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994" y="879527"/>
            <a:ext cx="1857683" cy="1238455"/>
          </a:xfrm>
          <a:prstGeom prst="rect">
            <a:avLst/>
          </a:prstGeom>
        </p:spPr>
      </p:pic>
      <p:pic>
        <p:nvPicPr>
          <p:cNvPr id="44" name="Content Placeholder 4">
            <a:extLst>
              <a:ext uri="{FF2B5EF4-FFF2-40B4-BE49-F238E27FC236}">
                <a16:creationId xmlns:a16="http://schemas.microsoft.com/office/drawing/2014/main" id="{218944D3-FA85-40AA-8A7D-A8F7FF46F4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633" y="2420193"/>
            <a:ext cx="5563103" cy="43513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75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97"/>
    </mc:Choice>
    <mc:Fallback xmlns="">
      <p:transition spd="slow" advTm="80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6755" x="10126663" y="6562725"/>
          <p14:tracePt t="6764" x="10094913" y="6507163"/>
          <p14:tracePt t="6772" x="10071100" y="6451600"/>
          <p14:tracePt t="6780" x="10047288" y="6396038"/>
          <p14:tracePt t="6787" x="10023475" y="6348413"/>
          <p14:tracePt t="6795" x="10015538" y="6323013"/>
          <p14:tracePt t="6803" x="10007600" y="6315075"/>
          <p14:tracePt t="6887" x="10007600" y="6323013"/>
          <p14:tracePt t="6901" x="10007600" y="6330950"/>
          <p14:tracePt t="6956" x="9999663" y="6330950"/>
          <p14:tracePt t="6963" x="9991725" y="6330950"/>
          <p14:tracePt t="6972" x="9975850" y="6356350"/>
          <p14:tracePt t="6979" x="9902825" y="6403975"/>
          <p14:tracePt t="6987" x="9783763" y="6475413"/>
          <p14:tracePt t="6995" x="9575800" y="6594475"/>
          <p14:tracePt t="7003" x="9329738" y="6707188"/>
          <p14:tracePt t="7011" x="8915400" y="6842125"/>
          <p14:tracePt t="7100" x="7527925" y="6770688"/>
          <p14:tracePt t="7107" x="7391400" y="6673850"/>
          <p14:tracePt t="7116" x="7200900" y="6546850"/>
          <p14:tracePt t="7123" x="6977063" y="6364288"/>
          <p14:tracePt t="7132" x="6802438" y="6251575"/>
          <p14:tracePt t="7139" x="6538913" y="6084888"/>
          <p14:tracePt t="7147" x="6362700" y="5956300"/>
          <p14:tracePt t="7155" x="6132513" y="5805488"/>
          <p14:tracePt t="7163" x="5956300" y="5694363"/>
          <p14:tracePt t="7171" x="5781675" y="5549900"/>
          <p14:tracePt t="7179" x="5637213" y="5438775"/>
          <p14:tracePt t="7187" x="5557838" y="5367338"/>
          <p14:tracePt t="7195" x="5478463" y="5302250"/>
          <p14:tracePt t="7203" x="5422900" y="5254625"/>
          <p14:tracePt t="7211" x="5381625" y="5222875"/>
          <p14:tracePt t="7219" x="5341938" y="5191125"/>
          <p14:tracePt t="7227" x="5326063" y="5159375"/>
          <p14:tracePt t="7235" x="5318125" y="5135563"/>
          <p14:tracePt t="7243" x="5310188" y="5127625"/>
          <p14:tracePt t="7253" x="5310188" y="5111750"/>
          <p14:tracePt t="7260" x="5310188" y="5103813"/>
          <p14:tracePt t="7276" x="5310188" y="5087938"/>
          <p14:tracePt t="7285" x="5310188" y="5080000"/>
          <p14:tracePt t="7292" x="5326063" y="5056188"/>
          <p14:tracePt t="7302" x="5357813" y="5016500"/>
          <p14:tracePt t="7308" x="5389563" y="4976813"/>
          <p14:tracePt t="7316" x="5430838" y="4919663"/>
          <p14:tracePt t="7324" x="5478463" y="4864100"/>
          <p14:tracePt t="7332" x="5541963" y="4800600"/>
          <p14:tracePt t="7340" x="5589588" y="4745038"/>
          <p14:tracePt t="7348" x="5629275" y="4689475"/>
          <p14:tracePt t="7356" x="5676900" y="4649788"/>
          <p14:tracePt t="7364" x="5716588" y="4592638"/>
          <p14:tracePt t="7373" x="5749925" y="4545013"/>
          <p14:tracePt t="7380" x="5781675" y="4481513"/>
          <p14:tracePt t="7389" x="5797550" y="4425950"/>
          <p14:tracePt t="7396" x="5797550" y="4370388"/>
          <p14:tracePt t="7404" x="5797550" y="4298950"/>
          <p14:tracePt t="7412" x="5789613" y="4225925"/>
          <p14:tracePt t="7420" x="5765800" y="4154488"/>
          <p14:tracePt t="7428" x="5740400" y="4083050"/>
          <p14:tracePt t="7436" x="5724525" y="4027488"/>
          <p14:tracePt t="7444" x="5700713" y="3971925"/>
          <p14:tracePt t="7453" x="5668963" y="3922713"/>
          <p14:tracePt t="7460" x="5653088" y="3883025"/>
          <p14:tracePt t="7470" x="5629275" y="3851275"/>
          <p14:tracePt t="7476" x="5597525" y="3819525"/>
          <p14:tracePt t="7486" x="5565775" y="3779838"/>
          <p14:tracePt t="7492" x="5549900" y="3763963"/>
          <p14:tracePt t="7500" x="5541963" y="3748088"/>
          <p14:tracePt t="7508" x="5526088" y="3732213"/>
          <p14:tracePt t="7516" x="5518150" y="3708400"/>
          <p14:tracePt t="7524" x="5510213" y="3692525"/>
          <p14:tracePt t="7532" x="5502275" y="3676650"/>
          <p14:tracePt t="7540" x="5494338" y="3660775"/>
          <p14:tracePt t="7548" x="5486400" y="3636963"/>
          <p14:tracePt t="7556" x="5470525" y="3621088"/>
          <p14:tracePt t="7564" x="5462588" y="3605213"/>
          <p14:tracePt t="7573" x="5438775" y="3579813"/>
          <p14:tracePt t="7580" x="5414963" y="3556000"/>
          <p14:tracePt t="7588" x="5389563" y="3532188"/>
          <p14:tracePt t="7596" x="5381625" y="3500438"/>
          <p14:tracePt t="7604" x="5357813" y="3468688"/>
          <p14:tracePt t="7611" x="5341938" y="3421063"/>
          <p14:tracePt t="7619" x="5318125" y="3381375"/>
          <p14:tracePt t="7627" x="5302250" y="3333750"/>
          <p14:tracePt t="7635" x="5294313" y="3270250"/>
          <p14:tracePt t="7643" x="5302250" y="3213100"/>
          <p14:tracePt t="7652" x="5349875" y="3125788"/>
          <p14:tracePt t="7659" x="5389563" y="3046413"/>
          <p14:tracePt t="7668" x="5430838" y="2935288"/>
          <p14:tracePt t="7675" x="5462588" y="2838450"/>
          <p14:tracePt t="7683" x="5502275" y="2703513"/>
          <p14:tracePt t="7691" x="5518150" y="2640013"/>
          <p14:tracePt t="7699" x="5541963" y="2495550"/>
          <p14:tracePt t="7709" x="5557838" y="2368550"/>
          <p14:tracePt t="7716" x="5565775" y="2273300"/>
          <p14:tracePt t="7726" x="5581650" y="2144713"/>
          <p14:tracePt t="7733" x="5589588" y="2033588"/>
          <p14:tracePt t="7742" x="5597525" y="1954213"/>
          <p14:tracePt t="7749" x="5597525" y="1841500"/>
          <p14:tracePt t="7757" x="5597525" y="1762125"/>
          <p14:tracePt t="7763" x="5597525" y="1682750"/>
          <p14:tracePt t="7771" x="5589588" y="1603375"/>
          <p14:tracePt t="7779" x="5565775" y="1530350"/>
          <p14:tracePt t="7787" x="5549900" y="1466850"/>
          <p14:tracePt t="7795" x="5518150" y="1419225"/>
          <p14:tracePt t="7803" x="5494338" y="1371600"/>
          <p14:tracePt t="7811" x="5470525" y="1347788"/>
          <p14:tracePt t="7819" x="5438775" y="1316038"/>
          <p14:tracePt t="7827" x="5407025" y="1300163"/>
          <p14:tracePt t="7835" x="5365750" y="1276350"/>
          <p14:tracePt t="7843" x="5318125" y="1268413"/>
          <p14:tracePt t="7852" x="5262563" y="1252538"/>
          <p14:tracePt t="7860" x="5199063" y="1244600"/>
          <p14:tracePt t="7869" x="5135563" y="1228725"/>
          <p14:tracePt t="7877" x="5064125" y="1228725"/>
          <p14:tracePt t="7884" x="4975225" y="1220788"/>
          <p14:tracePt t="7892" x="4887913" y="1212850"/>
          <p14:tracePt t="7899" x="4792663" y="1212850"/>
          <p14:tracePt t="7908" x="4713288" y="1212850"/>
          <p14:tracePt t="7915" x="4616450" y="1212850"/>
          <p14:tracePt t="7924" x="4521200" y="1212850"/>
          <p14:tracePt t="7931" x="4433888" y="1220788"/>
          <p14:tracePt t="7940" x="4352925" y="1236663"/>
          <p14:tracePt t="7947" x="4281488" y="1268413"/>
          <p14:tracePt t="7956" x="4210050" y="1284288"/>
          <p14:tracePt t="7963" x="4170363" y="1300163"/>
          <p14:tracePt t="7972" x="4106863" y="1323975"/>
          <p14:tracePt t="7979" x="4075113" y="1339850"/>
          <p14:tracePt t="7988" x="4035425" y="1363663"/>
          <p14:tracePt t="8006" x="3962400" y="1419225"/>
          <p14:tracePt t="8011" x="3914775" y="1450975"/>
          <p14:tracePt t="8021" x="3875088" y="1482725"/>
          <p14:tracePt t="8027" x="3835400" y="1522413"/>
          <p14:tracePt t="8036" x="3795713" y="1563688"/>
          <p14:tracePt t="8043" x="3763963" y="1611313"/>
          <p14:tracePt t="8051" x="3732213" y="1658938"/>
          <p14:tracePt t="8059" x="3692525" y="1706563"/>
          <p14:tracePt t="8067" x="3660775" y="1762125"/>
          <p14:tracePt t="8075" x="3635375" y="1817688"/>
          <p14:tracePt t="8083" x="3603625" y="1865313"/>
          <p14:tracePt t="8092" x="3579813" y="1922463"/>
          <p14:tracePt t="8099" x="3548063" y="1978025"/>
          <p14:tracePt t="8108" x="3524250" y="2041525"/>
          <p14:tracePt t="8116" x="3500438" y="2105025"/>
          <p14:tracePt t="8125" x="3484563" y="2168525"/>
          <p14:tracePt t="8131" x="3460750" y="2241550"/>
          <p14:tracePt t="8139" x="3444875" y="2305050"/>
          <p14:tracePt t="8147" x="3429000" y="2368550"/>
          <p14:tracePt t="8156" x="3405188" y="2439988"/>
          <p14:tracePt t="8163" x="3381375" y="2503488"/>
          <p14:tracePt t="8172" x="3357563" y="2559050"/>
          <p14:tracePt t="8180" x="3333750" y="2624138"/>
          <p14:tracePt t="8189" x="3317875" y="2671763"/>
          <p14:tracePt t="8196" x="3292475" y="2743200"/>
          <p14:tracePt t="8205" x="3292475" y="2782888"/>
          <p14:tracePt t="8212" x="3276600" y="2862263"/>
          <p14:tracePt t="8220" x="3276600" y="2909888"/>
          <p14:tracePt t="8227" x="3276600" y="2974975"/>
          <p14:tracePt t="8236" x="3268663" y="3046413"/>
          <p14:tracePt t="8243" x="3268663" y="3109913"/>
          <p14:tracePt t="8251" x="3268663" y="3157538"/>
          <p14:tracePt t="8259" x="3268663" y="3213100"/>
          <p14:tracePt t="8267" x="3268663" y="3262313"/>
          <p14:tracePt t="8277" x="3268663" y="3309938"/>
          <p14:tracePt t="8284" x="3268663" y="3365500"/>
          <p14:tracePt t="8292" x="3268663" y="3421063"/>
          <p14:tracePt t="8300" x="3268663" y="3460750"/>
          <p14:tracePt t="8308" x="3268663" y="3516313"/>
          <p14:tracePt t="8316" x="3268663" y="3571875"/>
          <p14:tracePt t="8326" x="3284538" y="3629025"/>
          <p14:tracePt t="8333" x="3292475" y="3684588"/>
          <p14:tracePt t="8342" x="3308350" y="3740150"/>
          <p14:tracePt t="8348" x="3333750" y="3795713"/>
          <p14:tracePt t="8358" x="3365500" y="3851275"/>
          <p14:tracePt t="8365" x="3389313" y="3906838"/>
          <p14:tracePt t="8376" x="3421063" y="3956050"/>
          <p14:tracePt t="8381" x="3452813" y="4003675"/>
          <p14:tracePt t="8392" x="3492500" y="4051300"/>
          <p14:tracePt t="8398" x="3532188" y="4098925"/>
          <p14:tracePt t="8405" x="3579813" y="4154488"/>
          <p14:tracePt t="8414" x="3627438" y="4194175"/>
          <p14:tracePt t="8421" x="3676650" y="4233863"/>
          <p14:tracePt t="8429" x="3724275" y="4273550"/>
          <p14:tracePt t="8436" x="3779838" y="4314825"/>
          <p14:tracePt t="8445" x="3827463" y="4354513"/>
          <p14:tracePt t="8452" x="3875088" y="4386263"/>
          <p14:tracePt t="8461" x="3914775" y="4425950"/>
          <p14:tracePt t="8468" x="3962400" y="4449763"/>
          <p14:tracePt t="8477" x="4011613" y="4489450"/>
          <p14:tracePt t="8483" x="4059238" y="4513263"/>
          <p14:tracePt t="8491" x="4114800" y="4545013"/>
          <p14:tracePt t="8499" x="4170363" y="4584700"/>
          <p14:tracePt t="8507" x="4241800" y="4624388"/>
          <p14:tracePt t="8515" x="4305300" y="4657725"/>
          <p14:tracePt t="8523" x="4386263" y="4689475"/>
          <p14:tracePt t="8531" x="4465638" y="4729163"/>
          <p14:tracePt t="8540" x="4552950" y="4760913"/>
          <p14:tracePt t="8547" x="4640263" y="4792663"/>
          <p14:tracePt t="8557" x="4713288" y="4832350"/>
          <p14:tracePt t="8563" x="4800600" y="4864100"/>
          <p14:tracePt t="8572" x="4887913" y="4903788"/>
          <p14:tracePt t="8579" x="4991100" y="4927600"/>
          <p14:tracePt t="8587" x="5087938" y="4959350"/>
          <p14:tracePt t="8596" x="5183188" y="4992688"/>
          <p14:tracePt t="8603" x="5294313" y="5016500"/>
          <p14:tracePt t="8611" x="5414963" y="5048250"/>
          <p14:tracePt t="8619" x="5565775" y="5080000"/>
          <p14:tracePt t="8627" x="5668963" y="5095875"/>
          <p14:tracePt t="8636" x="5805488" y="5127625"/>
          <p14:tracePt t="8644" x="5932488" y="5143500"/>
          <p14:tracePt t="8651" x="6035675" y="5159375"/>
          <p14:tracePt t="8660" x="6156325" y="5167313"/>
          <p14:tracePt t="8667" x="6291263" y="5191125"/>
          <p14:tracePt t="8676" x="6402388" y="5199063"/>
          <p14:tracePt t="8683" x="6538913" y="5207000"/>
          <p14:tracePt t="8692" x="6673850" y="5214938"/>
          <p14:tracePt t="8699" x="6794500" y="5214938"/>
          <p14:tracePt t="8708" x="6905625" y="5214938"/>
          <p14:tracePt t="8716" x="7056438" y="5214938"/>
          <p14:tracePt t="8725" x="7192963" y="5207000"/>
          <p14:tracePt t="8731" x="7359650" y="5175250"/>
          <p14:tracePt t="8741" x="7551738" y="5135563"/>
          <p14:tracePt t="8747" x="7718425" y="5103813"/>
          <p14:tracePt t="8756" x="7910513" y="5040313"/>
          <p14:tracePt t="8763" x="8069263" y="4984750"/>
          <p14:tracePt t="8771" x="8205788" y="4943475"/>
          <p14:tracePt t="8779" x="8356600" y="4887913"/>
          <p14:tracePt t="8787" x="8459788" y="4840288"/>
          <p14:tracePt t="8795" x="8572500" y="4808538"/>
          <p14:tracePt t="8803" x="8691563" y="4745038"/>
          <p14:tracePt t="8812" x="8786813" y="4697413"/>
          <p14:tracePt t="8819" x="8907463" y="4641850"/>
          <p14:tracePt t="8828" x="9026525" y="4576763"/>
          <p14:tracePt t="8836" x="9113838" y="4537075"/>
          <p14:tracePt t="8843" x="9234488" y="4465638"/>
          <p14:tracePt t="8851" x="9313863" y="4425950"/>
          <p14:tracePt t="8859" x="9393238" y="4378325"/>
          <p14:tracePt t="8867" x="9448800" y="4338638"/>
          <p14:tracePt t="8875" x="9520238" y="4291013"/>
          <p14:tracePt t="8883" x="9575800" y="4241800"/>
          <p14:tracePt t="8892" x="9632950" y="4186238"/>
          <p14:tracePt t="8899" x="9672638" y="4130675"/>
          <p14:tracePt t="8907" x="9704388" y="4083050"/>
          <p14:tracePt t="8915" x="9728200" y="4035425"/>
          <p14:tracePt t="8924" x="9759950" y="3963988"/>
          <p14:tracePt t="8931" x="9775825" y="3890963"/>
          <p14:tracePt t="8939" x="9791700" y="3811588"/>
          <p14:tracePt t="8947" x="9799638" y="3740150"/>
          <p14:tracePt t="8955" x="9799638" y="3660775"/>
          <p14:tracePt t="8964" x="9799638" y="3587750"/>
          <p14:tracePt t="8971" x="9799638" y="3524250"/>
          <p14:tracePt t="8980" x="9799638" y="3468688"/>
          <p14:tracePt t="8987" x="9791700" y="3421063"/>
          <p14:tracePt t="8996" x="9791700" y="3381375"/>
          <p14:tracePt t="9004" x="9791700" y="3333750"/>
          <p14:tracePt t="9012" x="9775825" y="3294063"/>
          <p14:tracePt t="9020" x="9752013" y="3228975"/>
          <p14:tracePt t="9028" x="9704388" y="3181350"/>
          <p14:tracePt t="9036" x="9664700" y="3125788"/>
          <p14:tracePt t="9043" x="9625013" y="3078163"/>
          <p14:tracePt t="9052" x="9567863" y="3030538"/>
          <p14:tracePt t="9060" x="9504363" y="2974975"/>
          <p14:tracePt t="9068" x="9440863" y="2927350"/>
          <p14:tracePt t="9077" x="9361488" y="2878138"/>
          <p14:tracePt t="9084" x="9274175" y="2822575"/>
          <p14:tracePt t="9094" x="9177338" y="2751138"/>
          <p14:tracePt t="9100" x="9090025" y="2687638"/>
          <p14:tracePt t="9108" x="9010650" y="2632075"/>
          <p14:tracePt t="9115" x="8939213" y="2576513"/>
          <p14:tracePt t="9123" x="8858250" y="2535238"/>
          <p14:tracePt t="9131" x="8794750" y="2487613"/>
          <p14:tracePt t="9139" x="8739188" y="2463800"/>
          <p14:tracePt t="9147" x="8667750" y="2432050"/>
          <p14:tracePt t="9156" x="8604250" y="2400300"/>
          <p14:tracePt t="9164" x="8523288" y="2360613"/>
          <p14:tracePt t="9172" x="8428038" y="2336800"/>
          <p14:tracePt t="9180" x="8324850" y="2312988"/>
          <p14:tracePt t="9188" x="8229600" y="2281238"/>
          <p14:tracePt t="9196" x="8132763" y="2257425"/>
          <p14:tracePt t="9203" x="8053388" y="2241550"/>
          <p14:tracePt t="9211" x="7989888" y="2216150"/>
          <p14:tracePt t="9219" x="7926388" y="2200275"/>
          <p14:tracePt t="9227" x="7854950" y="2176463"/>
          <p14:tracePt t="9235" x="7781925" y="2144713"/>
          <p14:tracePt t="9243" x="7702550" y="2128838"/>
          <p14:tracePt t="9251" x="7615238" y="2105025"/>
          <p14:tracePt t="9259" x="7535863" y="2081213"/>
          <p14:tracePt t="9268" x="7439025" y="2049463"/>
          <p14:tracePt t="9278" x="7343775" y="2025650"/>
          <p14:tracePt t="9284" x="7224713" y="2009775"/>
          <p14:tracePt t="9292" x="7145338" y="1993900"/>
          <p14:tracePt t="9300" x="7040563" y="1978025"/>
          <p14:tracePt t="9308" x="6969125" y="1970088"/>
          <p14:tracePt t="9316" x="6881813" y="1970088"/>
          <p14:tracePt t="9324" x="6784975" y="1962150"/>
          <p14:tracePt t="9332" x="6713538" y="1962150"/>
          <p14:tracePt t="9339" x="6626225" y="1962150"/>
          <p14:tracePt t="9348" x="6562725" y="1962150"/>
          <p14:tracePt t="9355" x="6491288" y="1962150"/>
          <p14:tracePt t="9364" x="6442075" y="1962150"/>
          <p14:tracePt t="9372" x="6378575" y="1970088"/>
          <p14:tracePt t="9380" x="6346825" y="1978025"/>
          <p14:tracePt t="9387" x="6291263" y="1985963"/>
          <p14:tracePt t="9396" x="6243638" y="2001838"/>
          <p14:tracePt t="9404" x="6211888" y="2009775"/>
          <p14:tracePt t="9412" x="6140450" y="2025650"/>
          <p14:tracePt t="9420" x="6100763" y="2041525"/>
          <p14:tracePt t="9428" x="6019800" y="2057400"/>
          <p14:tracePt t="9436" x="5956300" y="2081213"/>
          <p14:tracePt t="9446" x="5884863" y="2097088"/>
          <p14:tracePt t="9452" x="5821363" y="2112963"/>
          <p14:tracePt t="9462" x="5732463" y="2136775"/>
          <p14:tracePt t="9468" x="5668963" y="2160588"/>
          <p14:tracePt t="9476" x="5589588" y="2184400"/>
          <p14:tracePt t="9484" x="5502275" y="2208213"/>
          <p14:tracePt t="9492" x="5430838" y="2241550"/>
          <p14:tracePt t="9500" x="5341938" y="2273300"/>
          <p14:tracePt t="9507" x="5262563" y="2297113"/>
          <p14:tracePt t="9516" x="5183188" y="2328863"/>
          <p14:tracePt t="9523" x="5111750" y="2360613"/>
          <p14:tracePt t="9532" x="5038725" y="2392363"/>
          <p14:tracePt t="9540" x="4991100" y="2432050"/>
          <p14:tracePt t="9548" x="4935538" y="2463800"/>
          <p14:tracePt t="9555" x="4895850" y="2487613"/>
          <p14:tracePt t="9564" x="4856163" y="2519363"/>
          <p14:tracePt t="9572" x="4808538" y="2551113"/>
          <p14:tracePt t="9579" x="4768850" y="2584450"/>
          <p14:tracePt t="9588" x="4729163" y="2624138"/>
          <p14:tracePt t="9596" x="4695825" y="2647950"/>
          <p14:tracePt t="9604" x="4656138" y="2687638"/>
          <p14:tracePt t="9613" x="4616450" y="2735263"/>
          <p14:tracePt t="9619" x="4584700" y="2790825"/>
          <p14:tracePt t="9629" x="4560888" y="2830513"/>
          <p14:tracePt t="9636" x="4537075" y="2894013"/>
          <p14:tracePt t="9646" x="4521200" y="2951163"/>
          <p14:tracePt t="9652" x="4513263" y="2990850"/>
          <p14:tracePt t="9660" x="4505325" y="3038475"/>
          <p14:tracePt t="9668" x="4505325" y="3078163"/>
          <p14:tracePt t="9675" x="4505325" y="3109913"/>
          <p14:tracePt t="9684" x="4505325" y="3157538"/>
          <p14:tracePt t="9692" x="4505325" y="3189288"/>
          <p14:tracePt t="9700" x="4505325" y="3228975"/>
          <p14:tracePt t="9708" x="4505325" y="3278188"/>
          <p14:tracePt t="9716" x="4505325" y="3317875"/>
          <p14:tracePt t="9723" x="4505325" y="3373438"/>
          <p14:tracePt t="9732" x="4505325" y="3413125"/>
          <p14:tracePt t="9740" x="4505325" y="3452813"/>
          <p14:tracePt t="9748" x="4505325" y="3484563"/>
          <p14:tracePt t="9755" x="4505325" y="3516313"/>
          <p14:tracePt t="9764" x="4513263" y="3548063"/>
          <p14:tracePt t="9772" x="4521200" y="3587750"/>
          <p14:tracePt t="9780" x="4529138" y="3613150"/>
          <p14:tracePt t="9787" x="4545013" y="3644900"/>
          <p14:tracePt t="9797" x="4545013" y="3668713"/>
          <p14:tracePt t="9804" x="4560888" y="3692525"/>
          <p14:tracePt t="9814" x="4576763" y="3716338"/>
          <p14:tracePt t="9820" x="4576763" y="3732213"/>
          <p14:tracePt t="9828" x="4584700" y="3748088"/>
          <p14:tracePt t="9836" x="4592638" y="3771900"/>
          <p14:tracePt t="9844" x="4600575" y="3795713"/>
          <p14:tracePt t="9852" x="4600575" y="3811588"/>
          <p14:tracePt t="9860" x="4608513" y="3835400"/>
          <p14:tracePt t="9868" x="4616450" y="3859213"/>
          <p14:tracePt t="9875" x="4632325" y="3883025"/>
          <p14:tracePt t="9884" x="4640263" y="3914775"/>
          <p14:tracePt t="9900" x="4687888" y="3987800"/>
          <p14:tracePt t="9908" x="4705350" y="4019550"/>
          <p14:tracePt t="9916" x="4729163" y="4051300"/>
          <p14:tracePt t="9923" x="4752975" y="4083050"/>
          <p14:tracePt t="9931" x="4784725" y="4114800"/>
          <p14:tracePt t="9939" x="4824413" y="4146550"/>
          <p14:tracePt t="9947" x="4840288" y="4178300"/>
          <p14:tracePt t="9955" x="4879975" y="4202113"/>
          <p14:tracePt t="9963" x="4895850" y="4225925"/>
          <p14:tracePt t="9971" x="4927600" y="4249738"/>
          <p14:tracePt t="9979" x="4967288" y="4265613"/>
          <p14:tracePt t="9987" x="4999038" y="4298950"/>
          <p14:tracePt t="9996" x="5038725" y="4322763"/>
          <p14:tracePt t="10003" x="5087938" y="4346575"/>
          <p14:tracePt t="10012" x="5135563" y="4370388"/>
          <p14:tracePt t="10021" x="5183188" y="4394200"/>
          <p14:tracePt t="10029" x="5230813" y="4418013"/>
          <p14:tracePt t="10037" x="5286375" y="4441825"/>
          <p14:tracePt t="10043" x="5349875" y="4465638"/>
          <p14:tracePt t="10051" x="5430838" y="4489450"/>
          <p14:tracePt t="10059" x="5510213" y="4529138"/>
          <p14:tracePt t="10068" x="5581650" y="4560888"/>
          <p14:tracePt t="10076" x="5684838" y="4584700"/>
          <p14:tracePt t="10084" x="5773738" y="4624388"/>
          <p14:tracePt t="10091" x="5861050" y="4649788"/>
          <p14:tracePt t="10100" x="5940425" y="4665663"/>
          <p14:tracePt t="10107" x="6035675" y="4681538"/>
          <p14:tracePt t="10115" x="6148388" y="4713288"/>
          <p14:tracePt t="10123" x="6251575" y="4737100"/>
          <p14:tracePt t="10133" x="6362700" y="4768850"/>
          <p14:tracePt t="10140" x="6467475" y="4784725"/>
          <p14:tracePt t="10149" x="6594475" y="4808538"/>
          <p14:tracePt t="10156" x="6697663" y="4832350"/>
          <p14:tracePt t="10166" x="6810375" y="4856163"/>
          <p14:tracePt t="10172" x="6913563" y="4879975"/>
          <p14:tracePt t="10183" x="7024688" y="4903788"/>
          <p14:tracePt t="10188" x="7127875" y="4927600"/>
          <p14:tracePt t="10197" x="7224713" y="4943475"/>
          <p14:tracePt t="10204" x="7319963" y="4959350"/>
          <p14:tracePt t="10212" x="7407275" y="4976813"/>
          <p14:tracePt t="10220" x="7504113" y="5000625"/>
          <p14:tracePt t="10228" x="7599363" y="5016500"/>
          <p14:tracePt t="10236" x="7694613" y="5024438"/>
          <p14:tracePt t="10244" x="7789863" y="5024438"/>
          <p14:tracePt t="10252" x="7886700" y="5024438"/>
          <p14:tracePt t="10260" x="7981950" y="5024438"/>
          <p14:tracePt t="10268" x="8101013" y="5008563"/>
          <p14:tracePt t="10276" x="8237538" y="4959350"/>
          <p14:tracePt t="10284" x="8388350" y="4919663"/>
          <p14:tracePt t="10292" x="8523288" y="4879975"/>
          <p14:tracePt t="10300" x="8659813" y="4816475"/>
          <p14:tracePt t="10308" x="8810625" y="4737100"/>
          <p14:tracePt t="10317" x="8955088" y="4657725"/>
          <p14:tracePt t="10324" x="9105900" y="4560888"/>
          <p14:tracePt t="10333" x="9242425" y="4465638"/>
          <p14:tracePt t="10340" x="9353550" y="4370388"/>
          <p14:tracePt t="10350" x="9456738" y="4265613"/>
          <p14:tracePt t="10356" x="9567863" y="4146550"/>
          <p14:tracePt t="10366" x="9656763" y="4051300"/>
          <p14:tracePt t="10372" x="9720263" y="3938588"/>
          <p14:tracePt t="10380" x="9791700" y="3835400"/>
          <p14:tracePt t="10388" x="9839325" y="3740150"/>
          <p14:tracePt t="10396" x="9879013" y="3652838"/>
          <p14:tracePt t="10404" x="9902825" y="3563938"/>
          <p14:tracePt t="10411" x="9918700" y="3468688"/>
          <p14:tracePt t="10420" x="9926638" y="3373438"/>
          <p14:tracePt t="10428" x="9926638" y="3278188"/>
          <p14:tracePt t="10436" x="9926638" y="3173413"/>
          <p14:tracePt t="10444" x="9926638" y="3094038"/>
          <p14:tracePt t="10452" x="9902825" y="3006725"/>
          <p14:tracePt t="10460" x="9894888" y="2943225"/>
          <p14:tracePt t="10468" x="9879013" y="2854325"/>
          <p14:tracePt t="10476" x="9863138" y="2798763"/>
          <p14:tracePt t="10484" x="9839325" y="2727325"/>
          <p14:tracePt t="10492" x="9815513" y="2679700"/>
          <p14:tracePt t="10500" x="9783763" y="2632075"/>
          <p14:tracePt t="10508" x="9759950" y="2584450"/>
          <p14:tracePt t="10517" x="9720263" y="2535238"/>
          <p14:tracePt t="10524" x="9680575" y="2503488"/>
          <p14:tracePt t="10534" x="9632950" y="2463800"/>
          <p14:tracePt t="10540" x="9575800" y="2424113"/>
          <p14:tracePt t="10549" x="9512300" y="2384425"/>
          <p14:tracePt t="10556" x="9448800" y="2336800"/>
          <p14:tracePt t="10564" x="9361488" y="2297113"/>
          <p14:tracePt t="10572" x="9282113" y="2265363"/>
          <p14:tracePt t="10580" x="9193213" y="2233613"/>
          <p14:tracePt t="10589" x="9097963" y="2200275"/>
          <p14:tracePt t="10596" x="9018588" y="2184400"/>
          <p14:tracePt t="10604" x="8947150" y="2168525"/>
          <p14:tracePt t="10611" x="8866188" y="2144713"/>
          <p14:tracePt t="10619" x="8802688" y="2112963"/>
          <p14:tracePt t="10627" x="8731250" y="2089150"/>
          <p14:tracePt t="10635" x="8675688" y="2057400"/>
          <p14:tracePt t="10644" x="8628063" y="2025650"/>
          <p14:tracePt t="10652" x="8572500" y="1993900"/>
          <p14:tracePt t="10660" x="8499475" y="1978025"/>
          <p14:tracePt t="10668" x="8428038" y="1946275"/>
          <p14:tracePt t="10676" x="8348663" y="1938338"/>
          <p14:tracePt t="10685" x="8261350" y="1930400"/>
          <p14:tracePt t="10692" x="8180388" y="1922463"/>
          <p14:tracePt t="10701" x="8093075" y="1914525"/>
          <p14:tracePt t="10708" x="8037513" y="1914525"/>
          <p14:tracePt t="10718" x="7981950" y="1906588"/>
          <p14:tracePt t="10724" x="7926388" y="1898650"/>
          <p14:tracePt t="10732" x="7878763" y="1890713"/>
          <p14:tracePt t="10740" x="7805738" y="1873250"/>
          <p14:tracePt t="10748" x="7750175" y="1857375"/>
          <p14:tracePt t="10757" x="7678738" y="1841500"/>
          <p14:tracePt t="10763" x="7599363" y="1825625"/>
          <p14:tracePt t="10771" x="7527925" y="1809750"/>
          <p14:tracePt t="10779" x="7439025" y="1793875"/>
          <p14:tracePt t="10787" x="7351713" y="1785938"/>
          <p14:tracePt t="10795" x="7256463" y="1770063"/>
          <p14:tracePt t="10803" x="7161213" y="1762125"/>
          <p14:tracePt t="10811" x="7056438" y="1754188"/>
          <p14:tracePt t="10819" x="6961188" y="1754188"/>
          <p14:tracePt t="10827" x="6850063" y="1746250"/>
          <p14:tracePt t="10835" x="6753225" y="1746250"/>
          <p14:tracePt t="10843" x="6650038" y="1746250"/>
          <p14:tracePt t="10852" x="6546850" y="1746250"/>
          <p14:tracePt t="10860" x="6451600" y="1746250"/>
          <p14:tracePt t="10869" x="6354763" y="1746250"/>
          <p14:tracePt t="10876" x="6259513" y="1746250"/>
          <p14:tracePt t="10885" x="6180138" y="1746250"/>
          <p14:tracePt t="10904" x="6003925" y="1754188"/>
          <p14:tracePt t="10908" x="5932488" y="1762125"/>
          <p14:tracePt t="10916" x="5853113" y="1770063"/>
          <p14:tracePt t="10924" x="5781675" y="1793875"/>
          <p14:tracePt t="10931" x="5700713" y="1809750"/>
          <p14:tracePt t="10940" x="5629275" y="1825625"/>
          <p14:tracePt t="10947" x="5549900" y="1833563"/>
          <p14:tracePt t="10956" x="5494338" y="1849438"/>
          <p14:tracePt t="10964" x="5430838" y="1865313"/>
          <p14:tracePt t="10973" x="5373688" y="1873250"/>
          <p14:tracePt t="10980" x="5326063" y="1890713"/>
          <p14:tracePt t="10988" x="5278438" y="1906588"/>
          <p14:tracePt t="10996" x="5246688" y="1922463"/>
          <p14:tracePt t="11003" x="5207000" y="1938338"/>
          <p14:tracePt t="11011" x="5183188" y="1954213"/>
          <p14:tracePt t="11019" x="5143500" y="1978025"/>
          <p14:tracePt t="11027" x="5127625" y="1985963"/>
          <p14:tracePt t="11035" x="5103813" y="2009775"/>
          <p14:tracePt t="11043" x="5072063" y="2025650"/>
          <p14:tracePt t="11051" x="5046663" y="2049463"/>
          <p14:tracePt t="11059" x="5006975" y="2073275"/>
          <p14:tracePt t="11067" x="4967288" y="2105025"/>
          <p14:tracePt t="11075" x="4935538" y="2120900"/>
          <p14:tracePt t="11083" x="4879975" y="2168525"/>
          <p14:tracePt t="11091" x="4824413" y="2208213"/>
          <p14:tracePt t="11099" x="4784725" y="2241550"/>
          <p14:tracePt t="11107" x="4745038" y="2281238"/>
          <p14:tracePt t="11115" x="4721225" y="2305050"/>
          <p14:tracePt t="11123" x="4695825" y="2336800"/>
          <p14:tracePt t="11131" x="4687888" y="2360613"/>
          <p14:tracePt t="11139" x="4664075" y="2400300"/>
          <p14:tracePt t="11147" x="4648200" y="2432050"/>
          <p14:tracePt t="11156" x="4632325" y="2479675"/>
          <p14:tracePt t="11166" x="4616450" y="2527300"/>
          <p14:tracePt t="11172" x="4608513" y="2566988"/>
          <p14:tracePt t="11180" x="4592638" y="2640013"/>
          <p14:tracePt t="11188" x="4576763" y="2695575"/>
          <p14:tracePt t="11196" x="4568825" y="2767013"/>
          <p14:tracePt t="11203" x="4552950" y="2830513"/>
          <p14:tracePt t="11212" x="4537075" y="2909888"/>
          <p14:tracePt t="11220" x="4529138" y="2974975"/>
          <p14:tracePt t="11228" x="4521200" y="3046413"/>
          <p14:tracePt t="11237" x="4513263" y="3117850"/>
          <p14:tracePt t="11243" x="4513263" y="3181350"/>
          <p14:tracePt t="11252" x="4513263" y="3244850"/>
          <p14:tracePt t="11259" x="4513263" y="3309938"/>
          <p14:tracePt t="11267" x="4521200" y="3373438"/>
          <p14:tracePt t="11275" x="4537075" y="3436938"/>
          <p14:tracePt t="11283" x="4545013" y="3516313"/>
          <p14:tracePt t="11291" x="4576763" y="3579813"/>
          <p14:tracePt t="11299" x="4600575" y="3652838"/>
          <p14:tracePt t="11308" x="4616450" y="3716338"/>
          <p14:tracePt t="11316" x="4640263" y="3771900"/>
          <p14:tracePt t="11324" x="4672013" y="3827463"/>
          <p14:tracePt t="11332" x="4687888" y="3875088"/>
          <p14:tracePt t="11340" x="4713288" y="3922713"/>
          <p14:tracePt t="11348" x="4745038" y="3971925"/>
          <p14:tracePt t="11357" x="4768850" y="4019550"/>
          <p14:tracePt t="11364" x="4800600" y="4067175"/>
          <p14:tracePt t="11372" x="4832350" y="4114800"/>
          <p14:tracePt t="11380" x="4864100" y="4162425"/>
          <p14:tracePt t="11388" x="4919663" y="4210050"/>
          <p14:tracePt t="11396" x="4967288" y="4273550"/>
          <p14:tracePt t="11404" x="5022850" y="4322763"/>
          <p14:tracePt t="11412" x="5087938" y="4370388"/>
          <p14:tracePt t="11422" x="5159375" y="4425950"/>
          <p14:tracePt t="11428" x="5222875" y="4473575"/>
          <p14:tracePt t="11439" x="5294313" y="4537075"/>
          <p14:tracePt t="11444" x="5365750" y="4576763"/>
          <p14:tracePt t="11452" x="5438775" y="4624388"/>
          <p14:tracePt t="11460" x="5534025" y="4681538"/>
          <p14:tracePt t="11468" x="5621338" y="4721225"/>
          <p14:tracePt t="11476" x="5700713" y="4768850"/>
          <p14:tracePt t="11484" x="5789613" y="4800600"/>
          <p14:tracePt t="11492" x="5876925" y="4832350"/>
          <p14:tracePt t="11499" x="5964238" y="4879975"/>
          <p14:tracePt t="11508" x="6051550" y="4911725"/>
          <p14:tracePt t="11516" x="6140450" y="4959350"/>
          <p14:tracePt t="11525" x="6227763" y="4992688"/>
          <p14:tracePt t="11531" x="6323013" y="5032375"/>
          <p14:tracePt t="11540" x="6418263" y="5064125"/>
          <p14:tracePt t="11548" x="6530975" y="5103813"/>
          <p14:tracePt t="11556" x="6618288" y="5135563"/>
          <p14:tracePt t="11564" x="6705600" y="5167313"/>
          <p14:tracePt t="11572" x="6794500" y="5191125"/>
          <p14:tracePt t="11580" x="6881813" y="5222875"/>
          <p14:tracePt t="11589" x="6961188" y="5254625"/>
          <p14:tracePt t="11596" x="7048500" y="5286375"/>
          <p14:tracePt t="11604" x="7135813" y="5310188"/>
          <p14:tracePt t="11611" x="7224713" y="5335588"/>
          <p14:tracePt t="11620" x="7296150" y="5367338"/>
          <p14:tracePt t="11627" x="7375525" y="5391150"/>
          <p14:tracePt t="11636" x="7439025" y="5399088"/>
          <p14:tracePt t="11644" x="7519988" y="5414963"/>
          <p14:tracePt t="11652" x="7583488" y="5422900"/>
          <p14:tracePt t="11660" x="7654925" y="5422900"/>
          <p14:tracePt t="11668" x="7734300" y="5430838"/>
          <p14:tracePt t="11676" x="7797800" y="5430838"/>
          <p14:tracePt t="11684" x="7878763" y="5430838"/>
          <p14:tracePt t="11692" x="7950200" y="5430838"/>
          <p14:tracePt t="11699" x="8029575" y="5422900"/>
          <p14:tracePt t="11708" x="8108950" y="5399088"/>
          <p14:tracePt t="11715" x="8205788" y="5359400"/>
          <p14:tracePt t="11724" x="8308975" y="5327650"/>
          <p14:tracePt t="11732" x="8420100" y="5278438"/>
          <p14:tracePt t="11740" x="8515350" y="5230813"/>
          <p14:tracePt t="11748" x="8612188" y="5191125"/>
          <p14:tracePt t="11756" x="8715375" y="5143500"/>
          <p14:tracePt t="11764" x="8794750" y="5111750"/>
          <p14:tracePt t="11772" x="8866188" y="5072063"/>
          <p14:tracePt t="11780" x="8939213" y="5048250"/>
          <p14:tracePt t="11790" x="9002713" y="5032375"/>
          <p14:tracePt t="11796" x="9058275" y="5008563"/>
          <p14:tracePt t="11804" x="9113838" y="4992688"/>
          <p14:tracePt t="11812" x="9161463" y="4967288"/>
          <p14:tracePt t="11820" x="9201150" y="4943475"/>
          <p14:tracePt t="11828" x="9250363" y="4911725"/>
          <p14:tracePt t="11835" x="9282113" y="4895850"/>
          <p14:tracePt t="11844" x="9321800" y="4864100"/>
          <p14:tracePt t="11852" x="9361488" y="4840288"/>
          <p14:tracePt t="11860" x="9393238" y="4808538"/>
          <p14:tracePt t="11867" x="9409113" y="4792663"/>
          <p14:tracePt t="11876" x="9424988" y="4776788"/>
          <p14:tracePt t="11884" x="9440863" y="4760913"/>
          <p14:tracePt t="11892" x="9464675" y="4752975"/>
          <p14:tracePt t="11909" x="9496425" y="4721225"/>
          <p14:tracePt t="11916" x="9512300" y="4705350"/>
          <p14:tracePt t="11924" x="9544050" y="4681538"/>
          <p14:tracePt t="11932" x="9559925" y="4665663"/>
          <p14:tracePt t="11940" x="9585325" y="4649788"/>
          <p14:tracePt t="11948" x="9593263" y="4633913"/>
          <p14:tracePt t="11957" x="9609138" y="4616450"/>
          <p14:tracePt t="11964" x="9617075" y="4592638"/>
          <p14:tracePt t="11974" x="9625013" y="4584700"/>
          <p14:tracePt t="11979" x="9625013" y="4576763"/>
          <p14:tracePt t="11988" x="9625013" y="4568825"/>
          <p14:tracePt t="12028" x="9617075" y="4568825"/>
          <p14:tracePt t="12036" x="9585325" y="4576763"/>
          <p14:tracePt t="12044" x="9528175" y="4608513"/>
          <p14:tracePt t="12052" x="9448800" y="4649788"/>
          <p14:tracePt t="12061" x="9345613" y="4721225"/>
          <p14:tracePt t="12068" x="9258300" y="4768850"/>
          <p14:tracePt t="12077" x="9145588" y="4848225"/>
          <p14:tracePt t="12083" x="9042400" y="4919663"/>
          <p14:tracePt t="12091" x="8899525" y="4984750"/>
          <p14:tracePt t="12099" x="8794750" y="5040313"/>
          <p14:tracePt t="12107" x="8699500" y="5072063"/>
          <p14:tracePt t="12115" x="8572500" y="5111750"/>
          <p14:tracePt t="12123" x="8459788" y="5143500"/>
          <p14:tracePt t="12131" x="8324850" y="5159375"/>
          <p14:tracePt t="12139" x="8172450" y="5167313"/>
          <p14:tracePt t="12147" x="7989888" y="5183188"/>
          <p14:tracePt t="12156" x="7797800" y="5183188"/>
          <p14:tracePt t="12163" x="7512050" y="5183188"/>
          <p14:tracePt t="12173" x="7312025" y="5175250"/>
          <p14:tracePt t="12181" x="7000875" y="5151438"/>
          <p14:tracePt t="12188" x="6761163" y="5135563"/>
          <p14:tracePt t="12196" x="6467475" y="5095875"/>
          <p14:tracePt t="12204" x="6243638" y="5072063"/>
          <p14:tracePt t="12213" x="5964238" y="5016500"/>
          <p14:tracePt t="12220" x="5732463" y="4976813"/>
          <p14:tracePt t="12229" x="5486400" y="4935538"/>
          <p14:tracePt t="12236" x="5278438" y="4911725"/>
          <p14:tracePt t="12244" x="5111750" y="4887913"/>
          <p14:tracePt t="12252" x="4927600" y="4856163"/>
          <p14:tracePt t="12261" x="4776788" y="4824413"/>
          <p14:tracePt t="12268" x="4632325" y="4792663"/>
          <p14:tracePt t="12277" x="4497388" y="4752975"/>
          <p14:tracePt t="12284" x="4378325" y="4705350"/>
          <p14:tracePt t="12295" x="4273550" y="4649788"/>
          <p14:tracePt t="12300" x="4194175" y="4576763"/>
          <p14:tracePt t="12310" x="4098925" y="4489450"/>
          <p14:tracePt t="12316" x="3962400" y="4378325"/>
          <p14:tracePt t="12327" x="3819525" y="4241800"/>
          <p14:tracePt t="12333" x="3668713" y="4138613"/>
          <p14:tracePt t="12344" x="3516313" y="4043363"/>
          <p14:tracePt t="12348" x="3357563" y="3979863"/>
          <p14:tracePt t="12357" x="3181350" y="3914775"/>
          <p14:tracePt t="12365" x="3030538" y="3875088"/>
          <p14:tracePt t="12373" x="2862263" y="3843338"/>
          <p14:tracePt t="12381" x="2671763" y="3819525"/>
          <p14:tracePt t="12388" x="2511425" y="3795713"/>
          <p14:tracePt t="12397" x="2376488" y="3787775"/>
          <p14:tracePt t="12404" x="2255838" y="3787775"/>
          <p14:tracePt t="12413" x="2144713" y="3787775"/>
          <p14:tracePt t="12420" x="2049463" y="3787775"/>
          <p14:tracePt t="12428" x="1946275" y="3811588"/>
          <p14:tracePt t="12436" x="1849438" y="3843338"/>
          <p14:tracePt t="12445" x="1770063" y="3875088"/>
          <p14:tracePt t="12452" x="1674813" y="3922713"/>
          <p14:tracePt t="12462" x="1587500" y="3956050"/>
          <p14:tracePt t="12468" x="1506538" y="3987800"/>
          <p14:tracePt t="12476" x="1435100" y="4027488"/>
          <p14:tracePt t="12483" x="1363663" y="4059238"/>
          <p14:tracePt t="12493" x="1300163" y="4090988"/>
          <p14:tracePt t="12500" x="1236663" y="4122738"/>
          <p14:tracePt t="12510" x="1187450" y="4146550"/>
          <p14:tracePt t="12516" x="1155700" y="4170363"/>
          <p14:tracePt t="12524" x="1116013" y="4186238"/>
          <p14:tracePt t="12531" x="1092200" y="4194175"/>
          <p14:tracePt t="12540" x="1076325" y="4202113"/>
          <p14:tracePt t="12548" x="1060450" y="4210050"/>
          <p14:tracePt t="12555" x="1044575" y="4217988"/>
          <p14:tracePt t="12580" x="1044575" y="4225925"/>
          <p14:tracePt t="12603" x="1044575" y="4233863"/>
          <p14:tracePt t="12612" x="1060450" y="4241800"/>
          <p14:tracePt t="12620" x="1084263" y="4241800"/>
          <p14:tracePt t="12628" x="1131888" y="4257675"/>
          <p14:tracePt t="12635" x="1195388" y="4273550"/>
          <p14:tracePt t="12644" x="1300163" y="4273550"/>
          <p14:tracePt t="12651" x="1419225" y="4281488"/>
          <p14:tracePt t="12661" x="1522413" y="4298950"/>
          <p14:tracePt t="12667" x="1698625" y="4298950"/>
          <p14:tracePt t="12677" x="1938338" y="4298950"/>
          <p14:tracePt t="12683" x="2216150" y="4298950"/>
          <p14:tracePt t="12694" x="2566988" y="4298950"/>
          <p14:tracePt t="12700" x="2886075" y="4298950"/>
          <p14:tracePt t="12708" x="3236913" y="4291013"/>
          <p14:tracePt t="12715" x="3611563" y="4273550"/>
          <p14:tracePt t="12723" x="3938588" y="4257675"/>
          <p14:tracePt t="12732" x="4329113" y="4225925"/>
          <p14:tracePt t="12740" x="4776788" y="4178300"/>
          <p14:tracePt t="12748" x="5127625" y="4138613"/>
          <p14:tracePt t="12755" x="5549900" y="4075113"/>
          <p14:tracePt t="12764" x="5597525" y="4067175"/>
          <p14:tracePt t="12771" x="5853113" y="4043363"/>
          <p14:tracePt t="12780" x="6227763" y="3995738"/>
          <p14:tracePt t="12788" x="6291263" y="3906838"/>
          <p14:tracePt t="12796" x="6410325" y="3851275"/>
          <p14:tracePt t="12803" x="6697663" y="3835400"/>
          <p14:tracePt t="12812" x="6937375" y="3827463"/>
          <p14:tracePt t="12820" x="7161213" y="3811588"/>
          <p14:tracePt t="12828" x="7423150" y="3811588"/>
          <p14:tracePt t="12835" x="7623175" y="3803650"/>
          <p14:tracePt t="12845" x="7797800" y="3803650"/>
          <p14:tracePt t="12851" x="7950200" y="3803650"/>
          <p14:tracePt t="12861" x="8061325" y="3787775"/>
          <p14:tracePt t="12868" x="8197850" y="3787775"/>
          <p14:tracePt t="12878" x="8308975" y="3779838"/>
          <p14:tracePt t="12883" x="8428038" y="3779838"/>
          <p14:tracePt t="12896" x="8540750" y="3771900"/>
          <p14:tracePt t="12900" x="8659813" y="3771900"/>
          <p14:tracePt t="12907" x="8763000" y="3771900"/>
          <p14:tracePt t="12916" x="8866188" y="3771900"/>
          <p14:tracePt t="12923" x="8978900" y="3771900"/>
          <p14:tracePt t="12932" x="9090025" y="3771900"/>
          <p14:tracePt t="12940" x="9209088" y="3771900"/>
          <p14:tracePt t="12948" x="9337675" y="3771900"/>
          <p14:tracePt t="12955" x="9496425" y="3763963"/>
          <p14:tracePt t="12964" x="9672638" y="3748088"/>
          <p14:tracePt t="12971" x="9847263" y="3748088"/>
          <p14:tracePt t="12980" x="9967913" y="3740150"/>
          <p14:tracePt t="12987" x="10079038" y="3732213"/>
          <p14:tracePt t="12996" x="10190163" y="3724275"/>
          <p14:tracePt t="13003" x="10287000" y="3708400"/>
          <p14:tracePt t="13012" x="10382250" y="3700463"/>
          <p14:tracePt t="13020" x="10477500" y="3692525"/>
          <p14:tracePt t="13029" x="10556875" y="3692525"/>
          <p14:tracePt t="13036" x="10645775" y="3692525"/>
          <p14:tracePt t="13046" x="10717213" y="3684588"/>
          <p14:tracePt t="13052" x="10796588" y="3684588"/>
          <p14:tracePt t="13062" x="10860088" y="3684588"/>
          <p14:tracePt t="13067" x="10899775" y="3676650"/>
          <p14:tracePt t="13076" x="10947400" y="3668713"/>
          <p14:tracePt t="13084" x="10980738" y="3668713"/>
          <p14:tracePt t="13092" x="11004550" y="3660775"/>
          <p14:tracePt t="13100" x="11028363" y="3660775"/>
          <p14:tracePt t="13108" x="11044238" y="3660775"/>
          <p14:tracePt t="13116" x="11068050" y="3652838"/>
          <p14:tracePt t="13171" x="11075988" y="3652838"/>
          <p14:tracePt t="13195" x="11083925" y="3652838"/>
          <p14:tracePt t="13203" x="11091863" y="3652838"/>
          <p14:tracePt t="13211" x="11099800" y="3652838"/>
          <p14:tracePt t="13219" x="11099800" y="3660775"/>
          <p14:tracePt t="13291" x="11060113" y="3660775"/>
          <p14:tracePt t="13299" x="10996613" y="3660775"/>
          <p14:tracePt t="13307" x="10899775" y="3660775"/>
          <p14:tracePt t="13315" x="10764838" y="3668713"/>
          <p14:tracePt t="13323" x="10653713" y="3676650"/>
          <p14:tracePt t="13331" x="10517188" y="3684588"/>
          <p14:tracePt t="13339" x="10318750" y="3700463"/>
          <p14:tracePt t="13347" x="10110788" y="3740150"/>
          <p14:tracePt t="13355" x="9879013" y="3771900"/>
          <p14:tracePt t="13363" x="9648825" y="3811588"/>
          <p14:tracePt t="13371" x="9337675" y="3859213"/>
          <p14:tracePt t="13379" x="9082088" y="3898900"/>
          <p14:tracePt t="13387" x="8707438" y="3938588"/>
          <p14:tracePt t="13396" x="8396288" y="3971925"/>
          <p14:tracePt t="13403" x="7981950" y="4003675"/>
          <p14:tracePt t="13412" x="7646988" y="4027488"/>
          <p14:tracePt t="13419" x="7185025" y="4075113"/>
          <p14:tracePt t="13427" x="6794500" y="4090988"/>
          <p14:tracePt t="13435" x="6402388" y="4106863"/>
          <p14:tracePt t="13443" x="6027738" y="4138613"/>
          <p14:tracePt t="13451" x="5676900" y="4162425"/>
          <p14:tracePt t="13459" x="5341938" y="4194175"/>
          <p14:tracePt t="13469" x="5064125" y="4210050"/>
          <p14:tracePt t="13476" x="4768850" y="4233863"/>
          <p14:tracePt t="13485" x="4505325" y="4265613"/>
          <p14:tracePt t="13492" x="4257675" y="4291013"/>
          <p14:tracePt t="13500" x="4035425" y="4298950"/>
          <p14:tracePt t="13508" x="3835400" y="4314825"/>
          <p14:tracePt t="13517" x="3635375" y="4314825"/>
          <p14:tracePt t="13524" x="3444875" y="4314825"/>
          <p14:tracePt t="13533" x="3260725" y="4322763"/>
          <p14:tracePt t="13540" x="3086100" y="4322763"/>
          <p14:tracePt t="13550" x="2901950" y="4306888"/>
          <p14:tracePt t="13556" x="2743200" y="4298950"/>
          <p14:tracePt t="13567" x="2582863" y="4291013"/>
          <p14:tracePt t="13572" x="2424113" y="4273550"/>
          <p14:tracePt t="13583" x="2289175" y="4265613"/>
          <p14:tracePt t="13590" x="2128838" y="4257675"/>
          <p14:tracePt t="13600" x="2017713" y="4257675"/>
          <p14:tracePt t="13606" x="1897063" y="4249738"/>
          <p14:tracePt t="13611" x="1793875" y="4241800"/>
          <p14:tracePt t="13619" x="1690688" y="4241800"/>
          <p14:tracePt t="13627" x="1579563" y="4241800"/>
          <p14:tracePt t="13635" x="1482725" y="4233863"/>
          <p14:tracePt t="13643" x="1387475" y="4225925"/>
          <p14:tracePt t="13651" x="1292225" y="4210050"/>
          <p14:tracePt t="13659" x="1187450" y="4202113"/>
          <p14:tracePt t="13667" x="1092200" y="4202113"/>
          <p14:tracePt t="13675" x="1004888" y="4194175"/>
          <p14:tracePt t="13683" x="925513" y="4194175"/>
          <p14:tracePt t="13691" x="844550" y="4186238"/>
          <p14:tracePt t="13699" x="781050" y="4186238"/>
          <p14:tracePt t="13707" x="733425" y="4186238"/>
          <p14:tracePt t="13716" x="685800" y="4186238"/>
          <p14:tracePt t="13723" x="654050" y="4186238"/>
          <p14:tracePt t="13731" x="630238" y="4186238"/>
          <p14:tracePt t="13739" x="622300" y="4186238"/>
          <p14:tracePt t="13787" x="661988" y="4194175"/>
          <p14:tracePt t="13796" x="741363" y="4210050"/>
          <p14:tracePt t="13803" x="860425" y="4241800"/>
          <p14:tracePt t="13811" x="1044575" y="4265613"/>
          <p14:tracePt t="13819" x="1292225" y="4273550"/>
          <p14:tracePt t="13827" x="1579563" y="4291013"/>
          <p14:tracePt t="13835" x="1897063" y="4291013"/>
          <p14:tracePt t="13843" x="2184400" y="4306888"/>
          <p14:tracePt t="13852" x="2551113" y="4306888"/>
          <p14:tracePt t="13859" x="2917825" y="4306888"/>
          <p14:tracePt t="13868" x="3349625" y="4306888"/>
          <p14:tracePt t="13876" x="3716338" y="4306888"/>
          <p14:tracePt t="13883" x="4154488" y="4281488"/>
          <p14:tracePt t="13901" x="4576763" y="4217988"/>
          <p14:tracePt t="13907" x="4608513" y="4162425"/>
          <p14:tracePt t="13916" x="4903788" y="4138613"/>
          <p14:tracePt t="13923" x="5038725" y="4122738"/>
          <p14:tracePt t="13932" x="5341938" y="4114800"/>
          <p14:tracePt t="13939" x="5716588" y="4098925"/>
          <p14:tracePt t="13949" x="6019800" y="4083050"/>
          <p14:tracePt t="13955" x="6283325" y="4083050"/>
          <p14:tracePt t="13964" x="6586538" y="4083050"/>
          <p14:tracePt t="13971" x="6826250" y="4083050"/>
          <p14:tracePt t="13980" x="7000875" y="4083050"/>
          <p14:tracePt t="13987" x="7192963" y="4083050"/>
          <p14:tracePt t="13995" x="7343775" y="4083050"/>
          <p14:tracePt t="14003" x="7478713" y="4083050"/>
          <p14:tracePt t="14011" x="7607300" y="4083050"/>
          <p14:tracePt t="14020" x="7726363" y="4083050"/>
          <p14:tracePt t="14027" x="7839075" y="4083050"/>
          <p14:tracePt t="14037" x="7958138" y="4083050"/>
          <p14:tracePt t="14044" x="8061325" y="4083050"/>
          <p14:tracePt t="14052" x="8180388" y="4083050"/>
          <p14:tracePt t="14060" x="8277225" y="4083050"/>
          <p14:tracePt t="14068" x="8380413" y="4090988"/>
          <p14:tracePt t="14077" x="8467725" y="4090988"/>
          <p14:tracePt t="14087" x="8548688" y="4090988"/>
          <p14:tracePt t="14092" x="8643938" y="4090988"/>
          <p14:tracePt t="14100" x="8739188" y="4090988"/>
          <p14:tracePt t="14108" x="8834438" y="4090988"/>
          <p14:tracePt t="14117" x="8931275" y="4090988"/>
          <p14:tracePt t="14124" x="9034463" y="4090988"/>
          <p14:tracePt t="14134" x="9153525" y="4090988"/>
          <p14:tracePt t="14140" x="9258300" y="4090988"/>
          <p14:tracePt t="14148" x="9377363" y="4090988"/>
          <p14:tracePt t="14156" x="9480550" y="4090988"/>
          <p14:tracePt t="14163" x="9585325" y="4083050"/>
          <p14:tracePt t="14172" x="9704388" y="4083050"/>
          <p14:tracePt t="14179" x="9799638" y="4075113"/>
          <p14:tracePt t="14188" x="9894888" y="4075113"/>
          <p14:tracePt t="14196" x="9975850" y="4067175"/>
          <p14:tracePt t="14204" x="10063163" y="4067175"/>
          <p14:tracePt t="14212" x="10134600" y="4067175"/>
          <p14:tracePt t="14220" x="10213975" y="4059238"/>
          <p14:tracePt t="14228" x="10287000" y="4059238"/>
          <p14:tracePt t="14237" x="10358438" y="4059238"/>
          <p14:tracePt t="14243" x="10421938" y="4059238"/>
          <p14:tracePt t="14251" x="10477500" y="4051300"/>
          <p14:tracePt t="14259" x="10533063" y="4051300"/>
          <p14:tracePt t="14267" x="10564813" y="4051300"/>
          <p14:tracePt t="14275" x="10588625" y="4043363"/>
          <p14:tracePt t="14283" x="10604500" y="4035425"/>
          <p14:tracePt t="14291" x="10629900" y="4035425"/>
          <p14:tracePt t="14307" x="10637838" y="4027488"/>
          <p14:tracePt t="14323" x="10645775" y="4027488"/>
          <p14:tracePt t="14332" x="10653713" y="4027488"/>
          <p14:tracePt t="14340" x="10661650" y="4027488"/>
          <p14:tracePt t="14348" x="10677525" y="4027488"/>
          <p14:tracePt t="14357" x="10701338" y="4019550"/>
          <p14:tracePt t="14364" x="10741025" y="4019550"/>
          <p14:tracePt t="14373" x="10772775" y="4019550"/>
          <p14:tracePt t="14380" x="10828338" y="4019550"/>
          <p14:tracePt t="14389" x="10875963" y="4019550"/>
          <p14:tracePt t="14396" x="10923588" y="4019550"/>
          <p14:tracePt t="14405" x="10971213" y="4019550"/>
          <p14:tracePt t="14412" x="11020425" y="4019550"/>
          <p14:tracePt t="14421" x="11060113" y="4019550"/>
          <p14:tracePt t="14428" x="11091863" y="4019550"/>
          <p14:tracePt t="14438" x="11123613" y="4019550"/>
          <p14:tracePt t="14444" x="11139488" y="4019550"/>
          <p14:tracePt t="14455" x="11163300" y="4019550"/>
          <p14:tracePt t="14460" x="11187113" y="4019550"/>
          <p14:tracePt t="14471" x="11210925" y="4019550"/>
          <p14:tracePt t="14477" x="11234738" y="4019550"/>
          <p14:tracePt t="14485" x="11250613" y="4019550"/>
          <p14:tracePt t="14491" x="11258550" y="4019550"/>
          <p14:tracePt t="14499" x="11274425" y="4019550"/>
          <p14:tracePt t="14507" x="11274425" y="4011613"/>
          <p14:tracePt t="14733" x="11282363" y="4011613"/>
          <p14:tracePt t="15331" x="11290300" y="4011613"/>
          <p14:tracePt t="20869" x="11290300" y="4019550"/>
          <p14:tracePt t="20876" x="11266488" y="4027488"/>
          <p14:tracePt t="20884" x="11242675" y="4035425"/>
          <p14:tracePt t="20893" x="11187113" y="4067175"/>
          <p14:tracePt t="20900" x="11099800" y="4098925"/>
          <p14:tracePt t="20907" x="10988675" y="4146550"/>
          <p14:tracePt t="20916" x="10836275" y="4186238"/>
          <p14:tracePt t="20932" x="10318750" y="4322763"/>
          <p14:tracePt t="20939" x="10039350" y="4378325"/>
          <p14:tracePt t="20947" x="9767888" y="4433888"/>
          <p14:tracePt t="20955" x="9512300" y="4489450"/>
          <p14:tracePt t="20964" x="9266238" y="4513263"/>
          <p14:tracePt t="20971" x="9010650" y="4552950"/>
          <p14:tracePt t="20979" x="8770938" y="4560888"/>
          <p14:tracePt t="20987" x="8507413" y="4560888"/>
          <p14:tracePt t="20995" x="8229600" y="4576763"/>
          <p14:tracePt t="21003" x="8205788" y="4576763"/>
          <p14:tracePt t="21019" x="8205788" y="4584700"/>
          <p14:tracePt t="21028" x="8180388" y="4584700"/>
          <p14:tracePt t="21036" x="8013700" y="4568825"/>
          <p14:tracePt t="21044" x="7734300" y="4505325"/>
          <p14:tracePt t="21053" x="7383463" y="4410075"/>
          <p14:tracePt t="21060" x="7040563" y="4291013"/>
          <p14:tracePt t="21068" x="6705600" y="4154488"/>
          <p14:tracePt t="21076" x="6354763" y="4003675"/>
          <p14:tracePt t="21085" x="6051550" y="3835400"/>
          <p14:tracePt t="21092" x="5773738" y="3660775"/>
          <p14:tracePt t="21101" x="5565775" y="3540125"/>
          <p14:tracePt t="21108" x="5422900" y="3460750"/>
          <p14:tracePt t="21115" x="5294313" y="3405188"/>
          <p14:tracePt t="21123" x="5175250" y="3341688"/>
          <p14:tracePt t="21133" x="5095875" y="3294063"/>
          <p14:tracePt t="21139" x="5014913" y="3244850"/>
          <p14:tracePt t="21147" x="4951413" y="3197225"/>
          <p14:tracePt t="21155" x="4872038" y="3141663"/>
          <p14:tracePt t="21163" x="4800600" y="3101975"/>
          <p14:tracePt t="21171" x="4745038" y="3062288"/>
          <p14:tracePt t="21180" x="4687888" y="3038475"/>
          <p14:tracePt t="21188" x="4624388" y="3014663"/>
          <p14:tracePt t="21196" x="4592638" y="3006725"/>
          <p14:tracePt t="21205" x="4552950" y="3006725"/>
          <p14:tracePt t="21212" x="4521200" y="3006725"/>
          <p14:tracePt t="21221" x="4473575" y="3022600"/>
          <p14:tracePt t="21228" x="4433888" y="3046413"/>
          <p14:tracePt t="21237" x="4378325" y="3078163"/>
          <p14:tracePt t="21244" x="4329113" y="3101975"/>
          <p14:tracePt t="21252" x="4273550" y="3149600"/>
          <p14:tracePt t="21260" x="4210050" y="3189288"/>
          <p14:tracePt t="21268" x="4146550" y="3228975"/>
          <p14:tracePt t="21276" x="4075113" y="3278188"/>
          <p14:tracePt t="21285" x="3986213" y="3325813"/>
          <p14:tracePt t="21292" x="3914775" y="3373438"/>
          <p14:tracePt t="21302" x="3851275" y="3413125"/>
          <p14:tracePt t="21308" x="3787775" y="3452813"/>
          <p14:tracePt t="21318" x="3724275" y="3476625"/>
          <p14:tracePt t="21324" x="3635375" y="3500438"/>
          <p14:tracePt t="21333" x="3540125" y="3516313"/>
          <p14:tracePt t="21340" x="3421063" y="3524250"/>
          <p14:tracePt t="21349" x="3284538" y="3540125"/>
          <p14:tracePt t="21356" x="3157538" y="3540125"/>
          <p14:tracePt t="21364" x="3038475" y="3540125"/>
          <p14:tracePt t="21372" x="2933700" y="3563938"/>
          <p14:tracePt t="21380" x="2838450" y="3579813"/>
          <p14:tracePt t="21388" x="2751138" y="3605213"/>
          <p14:tracePt t="21396" x="2663825" y="3636963"/>
          <p14:tracePt t="21405" x="2598738" y="3652838"/>
          <p14:tracePt t="21412" x="2527300" y="3660775"/>
          <p14:tracePt t="21420" x="2479675" y="3660775"/>
          <p14:tracePt t="21428" x="2416175" y="3660775"/>
          <p14:tracePt t="21436" x="2344738" y="3644900"/>
          <p14:tracePt t="21444" x="2281238" y="3605213"/>
          <p14:tracePt t="21453" x="2184400" y="3516313"/>
          <p14:tracePt t="21460" x="2081213" y="3421063"/>
          <p14:tracePt t="21469" x="1962150" y="3262313"/>
          <p14:tracePt t="21476" x="1873250" y="3125788"/>
          <p14:tracePt t="21486" x="1865313" y="3125788"/>
          <p14:tracePt t="21492" x="1833563" y="3062288"/>
          <p14:tracePt t="21503" x="1762125" y="2901950"/>
          <p14:tracePt t="21508" x="1714500" y="2782888"/>
          <p14:tracePt t="21516" x="1674813" y="2687638"/>
          <p14:tracePt t="21524" x="1643063" y="2592388"/>
          <p14:tracePt t="21531" x="1611313" y="2519363"/>
          <p14:tracePt t="21539" x="1587500" y="2463800"/>
          <p14:tracePt t="21547" x="1579563" y="2432050"/>
          <p14:tracePt t="21555" x="1554163" y="2392363"/>
          <p14:tracePt t="21563" x="1522413" y="2352675"/>
          <p14:tracePt t="21571" x="1498600" y="2312988"/>
          <p14:tracePt t="21579" x="1482725" y="2289175"/>
          <p14:tracePt t="21587" x="1482725" y="2273300"/>
          <p14:tracePt t="21595" x="1482725" y="2265363"/>
          <p14:tracePt t="21603" x="1482725" y="2257425"/>
          <p14:tracePt t="21611" x="1482725" y="2249488"/>
          <p14:tracePt t="21686" x="1474788" y="2241550"/>
          <p14:tracePt t="21693" x="1450975" y="2241550"/>
          <p14:tracePt t="21702" x="1419225" y="2233613"/>
          <p14:tracePt t="21710" x="1371600" y="2224088"/>
          <p14:tracePt t="21715" x="1331913" y="2208213"/>
          <p14:tracePt t="21723" x="1284288" y="2184400"/>
          <p14:tracePt t="21732" x="1244600" y="2160588"/>
          <p14:tracePt t="21740" x="1187450" y="2128838"/>
          <p14:tracePt t="21747" x="1139825" y="2097088"/>
          <p14:tracePt t="21755" x="1068388" y="2057400"/>
          <p14:tracePt t="21763" x="1004888" y="2017713"/>
          <p14:tracePt t="21771" x="949325" y="1993900"/>
          <p14:tracePt t="21779" x="877888" y="1962150"/>
          <p14:tracePt t="21787" x="820738" y="1938338"/>
          <p14:tracePt t="21795" x="773113" y="1914525"/>
          <p14:tracePt t="21803" x="733425" y="1890713"/>
          <p14:tracePt t="21811" x="701675" y="1865313"/>
          <p14:tracePt t="21819" x="669925" y="1849438"/>
          <p14:tracePt t="21827" x="654050" y="1833563"/>
          <p14:tracePt t="21836" x="622300" y="1809750"/>
          <p14:tracePt t="21843" x="598488" y="1785938"/>
          <p14:tracePt t="21853" x="566738" y="1762125"/>
          <p14:tracePt t="21860" x="550863" y="1738313"/>
          <p14:tracePt t="21868" x="517525" y="1722438"/>
          <p14:tracePt t="21876" x="501650" y="1698625"/>
          <p14:tracePt t="21884" x="485775" y="1682750"/>
          <p14:tracePt t="21892" x="477838" y="1682750"/>
          <p14:tracePt t="21900" x="477838" y="1674813"/>
          <p14:tracePt t="21916" x="477838" y="1666875"/>
          <p14:tracePt t="21932" x="477838" y="1658938"/>
          <p14:tracePt t="21948" x="485775" y="1643063"/>
          <p14:tracePt t="21956" x="493713" y="1635125"/>
          <p14:tracePt t="21963" x="501650" y="1627188"/>
          <p14:tracePt t="21971" x="527050" y="1619250"/>
          <p14:tracePt t="21979" x="542925" y="1611313"/>
          <p14:tracePt t="21988" x="566738" y="1603375"/>
          <p14:tracePt t="21995" x="574675" y="1587500"/>
          <p14:tracePt t="22005" x="598488" y="1579563"/>
          <p14:tracePt t="22011" x="614363" y="1571625"/>
          <p14:tracePt t="22021" x="630238" y="1563688"/>
          <p14:tracePt t="22028" x="638175" y="1555750"/>
          <p14:tracePt t="22038" x="661988" y="1538288"/>
          <p14:tracePt t="22043" x="669925" y="1530350"/>
          <p14:tracePt t="22052" x="677863" y="1514475"/>
          <p14:tracePt t="22060" x="685800" y="1506538"/>
          <p14:tracePt t="22068" x="685800" y="1498600"/>
          <p14:tracePt t="22076" x="685800" y="1482725"/>
          <p14:tracePt t="22092" x="685800" y="1474788"/>
          <p14:tracePt t="22205" x="677863" y="1466850"/>
          <p14:tracePt t="22212" x="661988" y="1466850"/>
          <p14:tracePt t="22223" x="646113" y="1450975"/>
          <p14:tracePt t="22228" x="630238" y="1443038"/>
          <p14:tracePt t="22237" x="614363" y="1443038"/>
          <p14:tracePt t="22245" x="598488" y="1435100"/>
          <p14:tracePt t="22252" x="558800" y="1427163"/>
          <p14:tracePt t="22261" x="534988" y="1419225"/>
          <p14:tracePt t="22268" x="509588" y="1411288"/>
          <p14:tracePt t="22277" x="477838" y="1411288"/>
          <p14:tracePt t="22283" x="461963" y="1411288"/>
          <p14:tracePt t="22291" x="446088" y="1411288"/>
          <p14:tracePt t="22299" x="430213" y="1411288"/>
          <p14:tracePt t="22307" x="414338" y="1411288"/>
          <p14:tracePt t="22323" x="406400" y="1411288"/>
          <p14:tracePt t="22339" x="398463" y="1411288"/>
          <p14:tracePt t="22347" x="390525" y="1411288"/>
          <p14:tracePt t="22373" x="382588" y="1411288"/>
          <p14:tracePt t="22380" x="374650" y="1419225"/>
          <p14:tracePt t="22391" x="366713" y="1427163"/>
          <p14:tracePt t="22397" x="358775" y="1450975"/>
          <p14:tracePt t="22408" x="342900" y="1458913"/>
          <p14:tracePt t="22412" x="342900" y="1474788"/>
          <p14:tracePt t="22421" x="327025" y="1490663"/>
          <p14:tracePt t="22430" x="327025" y="1506538"/>
          <p14:tracePt t="22437" x="319088" y="1514475"/>
          <p14:tracePt t="22446" x="311150" y="1530350"/>
          <p14:tracePt t="22452" x="303213" y="1547813"/>
          <p14:tracePt t="22462" x="295275" y="1563688"/>
          <p14:tracePt t="22468" x="287338" y="1579563"/>
          <p14:tracePt t="22478" x="279400" y="1595438"/>
          <p14:tracePt t="22484" x="279400" y="1619250"/>
          <p14:tracePt t="22492" x="271463" y="1635125"/>
          <p14:tracePt t="22500" x="263525" y="1658938"/>
          <p14:tracePt t="22509" x="255588" y="1682750"/>
          <p14:tracePt t="22517" x="255588" y="1698625"/>
          <p14:tracePt t="22524" x="255588" y="1722438"/>
          <p14:tracePt t="22532" x="255588" y="1746250"/>
          <p14:tracePt t="22540" x="255588" y="1770063"/>
          <p14:tracePt t="22547" x="255588" y="1793875"/>
          <p14:tracePt t="22557" x="263525" y="1809750"/>
          <p14:tracePt t="22564" x="271463" y="1833563"/>
          <p14:tracePt t="22574" x="279400" y="1857375"/>
          <p14:tracePt t="22580" x="303213" y="1881188"/>
          <p14:tracePt t="22588" x="311150" y="1898650"/>
          <p14:tracePt t="22596" x="334963" y="1930400"/>
          <p14:tracePt t="22604" x="358775" y="1938338"/>
          <p14:tracePt t="22611" x="398463" y="1962150"/>
          <p14:tracePt t="22619" x="422275" y="1985963"/>
          <p14:tracePt t="22627" x="461963" y="1993900"/>
          <p14:tracePt t="22635" x="493713" y="2009775"/>
          <p14:tracePt t="22644" x="534988" y="2025650"/>
          <p14:tracePt t="22651" x="574675" y="2033588"/>
          <p14:tracePt t="22660" x="622300" y="2041525"/>
          <p14:tracePt t="22667" x="654050" y="2049463"/>
          <p14:tracePt t="22676" x="685800" y="2049463"/>
          <p14:tracePt t="22684" x="717550" y="2049463"/>
          <p14:tracePt t="22692" x="757238" y="2049463"/>
          <p14:tracePt t="22699" x="788988" y="2049463"/>
          <p14:tracePt t="22707" x="812800" y="2049463"/>
          <p14:tracePt t="22715" x="844550" y="2049463"/>
          <p14:tracePt t="22724" x="868363" y="2041525"/>
          <p14:tracePt t="22731" x="893763" y="2033588"/>
          <p14:tracePt t="22741" x="909638" y="2025650"/>
          <p14:tracePt t="22747" x="941388" y="2009775"/>
          <p14:tracePt t="22758" x="957263" y="2001838"/>
          <p14:tracePt t="22763" x="965200" y="1985963"/>
          <p14:tracePt t="22772" x="981075" y="1970088"/>
          <p14:tracePt t="22780" x="989013" y="1962150"/>
          <p14:tracePt t="22788" x="996950" y="1938338"/>
          <p14:tracePt t="22796" x="1004888" y="1922463"/>
          <p14:tracePt t="22803" x="1012825" y="1898650"/>
          <p14:tracePt t="22812" x="1020763" y="1873250"/>
          <p14:tracePt t="22820" x="1028700" y="1857375"/>
          <p14:tracePt t="22827" x="1028700" y="1833563"/>
          <p14:tracePt t="22835" x="1028700" y="1817688"/>
          <p14:tracePt t="22843" x="1028700" y="1793875"/>
          <p14:tracePt t="22851" x="1028700" y="1770063"/>
          <p14:tracePt t="22859" x="1028700" y="1746250"/>
          <p14:tracePt t="22866" x="1028700" y="1722438"/>
          <p14:tracePt t="22875" x="1012825" y="1706563"/>
          <p14:tracePt t="22883" x="1004888" y="1690688"/>
          <p14:tracePt t="22891" x="989013" y="1666875"/>
          <p14:tracePt t="22899" x="965200" y="1643063"/>
          <p14:tracePt t="22907" x="941388" y="1619250"/>
          <p14:tracePt t="22915" x="909638" y="1603375"/>
          <p14:tracePt t="22923" x="885825" y="1579563"/>
          <p14:tracePt t="22931" x="852488" y="1563688"/>
          <p14:tracePt t="22941" x="828675" y="1538288"/>
          <p14:tracePt t="22948" x="804863" y="1530350"/>
          <p14:tracePt t="22956" x="781050" y="1514475"/>
          <p14:tracePt t="22964" x="765175" y="1506538"/>
          <p14:tracePt t="22971" x="749300" y="1498600"/>
          <p14:tracePt t="22980" x="733425" y="1490663"/>
          <p14:tracePt t="22987" x="725488" y="1482725"/>
          <p14:tracePt t="22996" x="717550" y="1482725"/>
          <p14:tracePt t="23004" x="701675" y="1474788"/>
          <p14:tracePt t="23020" x="693738" y="1466850"/>
          <p14:tracePt t="23028" x="685800" y="1466850"/>
          <p14:tracePt t="23035" x="669925" y="1466850"/>
          <p14:tracePt t="23043" x="654050" y="1466850"/>
          <p14:tracePt t="23051" x="646113" y="1466850"/>
          <p14:tracePt t="23060" x="622300" y="1466850"/>
          <p14:tracePt t="23067" x="598488" y="1466850"/>
          <p14:tracePt t="23076" x="574675" y="1466850"/>
          <p14:tracePt t="23084" x="542925" y="1466850"/>
          <p14:tracePt t="23093" x="517525" y="1466850"/>
          <p14:tracePt t="23099" x="485775" y="1466850"/>
          <p14:tracePt t="23110" x="461963" y="1474788"/>
          <p14:tracePt t="23115" x="438150" y="1474788"/>
          <p14:tracePt t="23126" x="422275" y="1482725"/>
          <p14:tracePt t="23132" x="406400" y="1482725"/>
          <p14:tracePt t="23140" x="390525" y="1490663"/>
          <p14:tracePt t="23148" x="382588" y="1498600"/>
          <p14:tracePt t="23155" x="366713" y="1506538"/>
          <p14:tracePt t="23172" x="366713" y="1514475"/>
          <p14:tracePt t="23180" x="358775" y="1514475"/>
          <p14:tracePt t="23187" x="358775" y="1522413"/>
          <p14:tracePt t="23196" x="350838" y="1530350"/>
          <p14:tracePt t="23203" x="350838" y="1538288"/>
          <p14:tracePt t="23212" x="342900" y="1547813"/>
          <p14:tracePt t="23228" x="342900" y="1563688"/>
          <p14:tracePt t="23235" x="334963" y="1571625"/>
          <p14:tracePt t="23244" x="334963" y="1579563"/>
          <p14:tracePt t="23252" x="334963" y="1587500"/>
          <p14:tracePt t="23260" x="327025" y="1587500"/>
          <p14:tracePt t="23267" x="319088" y="1603375"/>
          <p14:tracePt t="23284" x="319088" y="1611313"/>
          <p14:tracePt t="23294" x="319088" y="1627188"/>
          <p14:tracePt t="23300" x="319088" y="1635125"/>
          <p14:tracePt t="23308" x="319088" y="1643063"/>
          <p14:tracePt t="23315" x="319088" y="1658938"/>
          <p14:tracePt t="23324" x="319088" y="1674813"/>
          <p14:tracePt t="23332" x="319088" y="1682750"/>
          <p14:tracePt t="23339" x="319088" y="1698625"/>
          <p14:tracePt t="23348" x="319088" y="1706563"/>
          <p14:tracePt t="23355" x="319088" y="1730375"/>
          <p14:tracePt t="23364" x="311150" y="1746250"/>
          <p14:tracePt t="23371" x="311150" y="1762125"/>
          <p14:tracePt t="23380" x="311150" y="1778000"/>
          <p14:tracePt t="23387" x="311150" y="1793875"/>
          <p14:tracePt t="23396" x="319088" y="1817688"/>
          <p14:tracePt t="23403" x="334963" y="1833563"/>
          <p14:tracePt t="23412" x="350838" y="1849438"/>
          <p14:tracePt t="23419" x="366713" y="1865313"/>
          <p14:tracePt t="23428" x="390525" y="1890713"/>
          <p14:tracePt t="23436" x="406400" y="1906588"/>
          <p14:tracePt t="23445" x="430213" y="1922463"/>
          <p14:tracePt t="23452" x="454025" y="1938338"/>
          <p14:tracePt t="23461" x="469900" y="1946275"/>
          <p14:tracePt t="23468" x="485775" y="1962150"/>
          <p14:tracePt t="23478" x="501650" y="1970088"/>
          <p14:tracePt t="23484" x="517525" y="1978025"/>
          <p14:tracePt t="23492" x="542925" y="1985963"/>
          <p14:tracePt t="23500" x="566738" y="1993900"/>
          <p14:tracePt t="23507" x="598488" y="2001838"/>
          <p14:tracePt t="23516" x="622300" y="2001838"/>
          <p14:tracePt t="23524" x="654050" y="2001838"/>
          <p14:tracePt t="23532" x="677863" y="2009775"/>
          <p14:tracePt t="23539" x="717550" y="2009775"/>
          <p14:tracePt t="23548" x="741363" y="2009775"/>
          <p14:tracePt t="23555" x="757238" y="2009775"/>
          <p14:tracePt t="23564" x="781050" y="2009775"/>
          <p14:tracePt t="23571" x="788988" y="2009775"/>
          <p14:tracePt t="23579" x="812800" y="2009775"/>
          <p14:tracePt t="23587" x="828675" y="1993900"/>
          <p14:tracePt t="23595" x="852488" y="1985963"/>
          <p14:tracePt t="23603" x="868363" y="1970088"/>
          <p14:tracePt t="23611" x="877888" y="1962150"/>
          <p14:tracePt t="23619" x="893763" y="1938338"/>
          <p14:tracePt t="23627" x="893763" y="1930400"/>
          <p14:tracePt t="23635" x="909638" y="1914525"/>
          <p14:tracePt t="23645" x="917575" y="1906588"/>
          <p14:tracePt t="23652" x="917575" y="1881188"/>
          <p14:tracePt t="23662" x="917575" y="1865313"/>
          <p14:tracePt t="23667" x="917575" y="1849438"/>
          <p14:tracePt t="23676" x="917575" y="1833563"/>
          <p14:tracePt t="23684" x="917575" y="1817688"/>
          <p14:tracePt t="23692" x="917575" y="1801813"/>
          <p14:tracePt t="23700" x="917575" y="1785938"/>
          <p14:tracePt t="23707" x="917575" y="1770063"/>
          <p14:tracePt t="23716" x="901700" y="1754188"/>
          <p14:tracePt t="23723" x="901700" y="1738313"/>
          <p14:tracePt t="23732" x="885825" y="1722438"/>
          <p14:tracePt t="23739" x="877888" y="1706563"/>
          <p14:tracePt t="23748" x="868363" y="1698625"/>
          <p14:tracePt t="23755" x="860425" y="1674813"/>
          <p14:tracePt t="23764" x="852488" y="1658938"/>
          <p14:tracePt t="23771" x="836613" y="1643063"/>
          <p14:tracePt t="23779" x="836613" y="1635125"/>
          <p14:tracePt t="23787" x="820738" y="1611313"/>
          <p14:tracePt t="23796" x="812800" y="1603375"/>
          <p14:tracePt t="23803" x="796925" y="1595438"/>
          <p14:tracePt t="23813" x="788988" y="1595438"/>
          <p14:tracePt t="23819" x="781050" y="1587500"/>
          <p14:tracePt t="23829" x="773113" y="1579563"/>
          <p14:tracePt t="23835" x="765175" y="1579563"/>
          <p14:tracePt t="23844" x="757238" y="1579563"/>
          <p14:tracePt t="23860" x="749300" y="1571625"/>
          <p14:tracePt t="23868" x="733425" y="1571625"/>
          <p14:tracePt t="23876" x="725488" y="1571625"/>
          <p14:tracePt t="23884" x="717550" y="1571625"/>
          <p14:tracePt t="23892" x="701675" y="1571625"/>
          <p14:tracePt t="23900" x="693738" y="1571625"/>
          <p14:tracePt t="23907" x="685800" y="1571625"/>
          <p14:tracePt t="23915" x="677863" y="1571625"/>
          <p14:tracePt t="23923" x="661988" y="1571625"/>
          <p14:tracePt t="23931" x="654050" y="1571625"/>
          <p14:tracePt t="23939" x="638175" y="1571625"/>
          <p14:tracePt t="23947" x="630238" y="1571625"/>
          <p14:tracePt t="23954" x="614363" y="1571625"/>
          <p14:tracePt t="23963" x="606425" y="1571625"/>
          <p14:tracePt t="23970" x="598488" y="1571625"/>
          <p14:tracePt t="23979" x="590550" y="1571625"/>
          <p14:tracePt t="23987" x="582613" y="1571625"/>
          <p14:tracePt t="23997" x="574675" y="1571625"/>
          <p14:tracePt t="24014" x="566738" y="1571625"/>
          <p14:tracePt t="24020" x="558800" y="1571625"/>
          <p14:tracePt t="24028" x="550863" y="1571625"/>
          <p14:tracePt t="24036" x="550863" y="1579563"/>
          <p14:tracePt t="24044" x="542925" y="1579563"/>
          <p14:tracePt t="24052" x="542925" y="1587500"/>
          <p14:tracePt t="24068" x="527050" y="1595438"/>
          <p14:tracePt t="24084" x="517525" y="1603375"/>
          <p14:tracePt t="24092" x="517525" y="1611313"/>
          <p14:tracePt t="24101" x="501650" y="1627188"/>
          <p14:tracePt t="24108" x="501650" y="1635125"/>
          <p14:tracePt t="24115" x="493713" y="1651000"/>
          <p14:tracePt t="24123" x="485775" y="1658938"/>
          <p14:tracePt t="24132" x="477838" y="1682750"/>
          <p14:tracePt t="24139" x="469900" y="1690688"/>
          <p14:tracePt t="24147" x="461963" y="1698625"/>
          <p14:tracePt t="24155" x="461963" y="1714500"/>
          <p14:tracePt t="24163" x="454025" y="1722438"/>
          <p14:tracePt t="24171" x="446088" y="1738313"/>
          <p14:tracePt t="24180" x="446088" y="1746250"/>
          <p14:tracePt t="24187" x="446088" y="1754188"/>
          <p14:tracePt t="24197" x="446088" y="1762125"/>
          <p14:tracePt t="24203" x="446088" y="1778000"/>
          <p14:tracePt t="24219" x="446088" y="1793875"/>
          <p14:tracePt t="24227" x="446088" y="1801813"/>
          <p14:tracePt t="24244" x="446088" y="1809750"/>
          <p14:tracePt t="24252" x="446088" y="1817688"/>
          <p14:tracePt t="24259" x="446088" y="1825625"/>
          <p14:tracePt t="24268" x="454025" y="1833563"/>
          <p14:tracePt t="24275" x="461963" y="1841500"/>
          <p14:tracePt t="24284" x="469900" y="1849438"/>
          <p14:tracePt t="24291" x="477838" y="1857375"/>
          <p14:tracePt t="24300" x="485775" y="1865313"/>
          <p14:tracePt t="24308" x="493713" y="1873250"/>
          <p14:tracePt t="24316" x="509588" y="1873250"/>
          <p14:tracePt t="24324" x="527050" y="1881188"/>
          <p14:tracePt t="24332" x="542925" y="1890713"/>
          <p14:tracePt t="24340" x="566738" y="1898650"/>
          <p14:tracePt t="24349" x="582613" y="1898650"/>
          <p14:tracePt t="24356" x="606425" y="1898650"/>
          <p14:tracePt t="24366" x="622300" y="1898650"/>
          <p14:tracePt t="24372" x="638175" y="1898650"/>
          <p14:tracePt t="24382" x="654050" y="1898650"/>
          <p14:tracePt t="24388" x="669925" y="1898650"/>
          <p14:tracePt t="24396" x="677863" y="1898650"/>
          <p14:tracePt t="24404" x="693738" y="1898650"/>
          <p14:tracePt t="24412" x="717550" y="1898650"/>
          <p14:tracePt t="24420" x="725488" y="1898650"/>
          <p14:tracePt t="24428" x="733425" y="1898650"/>
          <p14:tracePt t="24436" x="749300" y="1890713"/>
          <p14:tracePt t="24444" x="765175" y="1881188"/>
          <p14:tracePt t="24452" x="773113" y="1881188"/>
          <p14:tracePt t="24460" x="788988" y="1865313"/>
          <p14:tracePt t="24468" x="804863" y="1865313"/>
          <p14:tracePt t="24476" x="804863" y="1857375"/>
          <p14:tracePt t="24484" x="820738" y="1849438"/>
          <p14:tracePt t="24492" x="820738" y="1841500"/>
          <p14:tracePt t="24500" x="828675" y="1841500"/>
          <p14:tracePt t="24516" x="836613" y="1833563"/>
          <p14:tracePt t="24661" x="836613" y="1825625"/>
          <p14:tracePt t="24676" x="836613" y="1817688"/>
          <p14:tracePt t="24701" x="836613" y="1809750"/>
          <p14:tracePt t="24718" x="836613" y="1801813"/>
          <p14:tracePt t="24724" x="836613" y="1793875"/>
          <p14:tracePt t="24735" x="828675" y="1785938"/>
          <p14:tracePt t="24750" x="820738" y="1770063"/>
          <p14:tracePt t="24765" x="820738" y="1762125"/>
          <p14:tracePt t="24773" x="812800" y="1754188"/>
          <p14:tracePt t="24780" x="812800" y="1746250"/>
          <p14:tracePt t="24789" x="812800" y="1738313"/>
          <p14:tracePt t="24796" x="804863" y="1738313"/>
          <p14:tracePt t="24805" x="804863" y="1730375"/>
          <p14:tracePt t="24812" x="804863" y="1722438"/>
          <p14:tracePt t="24925" x="804863" y="1730375"/>
          <p14:tracePt t="24933" x="804863" y="1738313"/>
          <p14:tracePt t="24949" x="804863" y="1746250"/>
          <p14:tracePt t="24955" x="804863" y="1754188"/>
          <p14:tracePt t="26028" x="804863" y="1762125"/>
          <p14:tracePt t="26052" x="804863" y="1770063"/>
          <p14:tracePt t="26067" x="844550" y="1770063"/>
          <p14:tracePt t="26075" x="901700" y="1770063"/>
          <p14:tracePt t="26083" x="973138" y="1762125"/>
          <p14:tracePt t="26091" x="1044575" y="1762125"/>
          <p14:tracePt t="26099" x="1131888" y="1754188"/>
          <p14:tracePt t="26107" x="1220788" y="1754188"/>
          <p14:tracePt t="26114" x="1300163" y="1754188"/>
          <p14:tracePt t="26123" x="1387475" y="1738313"/>
          <p14:tracePt t="26131" x="1482725" y="1714500"/>
          <p14:tracePt t="26139" x="1595438" y="1682750"/>
          <p14:tracePt t="26147" x="1714500" y="1658938"/>
          <p14:tracePt t="26155" x="1841500" y="1643063"/>
          <p14:tracePt t="26163" x="1962150" y="1619250"/>
          <p14:tracePt t="26172" x="2081213" y="1611313"/>
          <p14:tracePt t="26179" x="2184400" y="1603375"/>
          <p14:tracePt t="26188" x="2305050" y="1587500"/>
          <p14:tracePt t="26195" x="2416175" y="1587500"/>
          <p14:tracePt t="26203" x="2535238" y="1587500"/>
          <p14:tracePt t="26212" x="2647950" y="1587500"/>
          <p14:tracePt t="26219" x="2767013" y="1587500"/>
          <p14:tracePt t="26228" x="2854325" y="1587500"/>
          <p14:tracePt t="26235" x="2925763" y="1595438"/>
          <p14:tracePt t="26243" x="2990850" y="1595438"/>
          <p14:tracePt t="26251" x="3038475" y="1595438"/>
          <p14:tracePt t="26259" x="3070225" y="1595438"/>
          <p14:tracePt t="26268" x="3094038" y="1603375"/>
          <p14:tracePt t="26276" x="3117850" y="1611313"/>
          <p14:tracePt t="26284" x="3157538" y="1627188"/>
          <p14:tracePt t="26292" x="3189288" y="1643063"/>
          <p14:tracePt t="26300" x="3221038" y="1651000"/>
          <p14:tracePt t="26308" x="3260725" y="1666875"/>
          <p14:tracePt t="26316" x="3317875" y="1682750"/>
          <p14:tracePt t="26325" x="3349625" y="1682750"/>
          <p14:tracePt t="26332" x="3405188" y="1698625"/>
          <p14:tracePt t="26341" x="3452813" y="1714500"/>
          <p14:tracePt t="26348" x="3508375" y="1730375"/>
          <p14:tracePt t="26358" x="3556000" y="1730375"/>
          <p14:tracePt t="26364" x="3595688" y="1738313"/>
          <p14:tracePt t="26372" x="3619500" y="1746250"/>
          <p14:tracePt t="26380" x="3651250" y="1746250"/>
          <p14:tracePt t="26387" x="3732213" y="1746250"/>
          <p14:tracePt t="26396" x="3803650" y="1730375"/>
          <p14:tracePt t="26403" x="3883025" y="1698625"/>
          <p14:tracePt t="26412" x="3938588" y="1666875"/>
          <p14:tracePt t="26420" x="4002088" y="1635125"/>
          <p14:tracePt t="26428" x="4035425" y="1603375"/>
          <p14:tracePt t="26435" x="4083050" y="1587500"/>
          <p14:tracePt t="26444" x="4130675" y="1555750"/>
          <p14:tracePt t="26452" x="4170363" y="1522413"/>
          <p14:tracePt t="26460" x="4210050" y="1490663"/>
          <p14:tracePt t="26468" x="4249738" y="1466850"/>
          <p14:tracePt t="26476" x="4273550" y="1443038"/>
          <p14:tracePt t="26484" x="4305300" y="1427163"/>
          <p14:tracePt t="26492" x="4337050" y="1403350"/>
          <p14:tracePt t="26500" x="4370388" y="1379538"/>
          <p14:tracePt t="26509" x="4394200" y="1371600"/>
          <p14:tracePt t="26515" x="4410075" y="1347788"/>
          <p14:tracePt t="26526" x="4433888" y="1331913"/>
          <p14:tracePt t="26532" x="4441825" y="1316038"/>
          <p14:tracePt t="26540" x="4457700" y="1300163"/>
          <p14:tracePt t="26548" x="4457700" y="1284288"/>
          <p14:tracePt t="26556" x="4457700" y="1268413"/>
          <p14:tracePt t="26564" x="4457700" y="1260475"/>
          <p14:tracePt t="26571" x="4457700" y="1244600"/>
          <p14:tracePt t="26579" x="4457700" y="1228725"/>
          <p14:tracePt t="26587" x="4457700" y="1204913"/>
          <p14:tracePt t="26595" x="4449763" y="1187450"/>
          <p14:tracePt t="26603" x="4441825" y="1171575"/>
          <p14:tracePt t="26611" x="4425950" y="1155700"/>
          <p14:tracePt t="26619" x="4418013" y="1147763"/>
          <p14:tracePt t="26627" x="4394200" y="1131888"/>
          <p14:tracePt t="26635" x="4378325" y="1116013"/>
          <p14:tracePt t="26643" x="4352925" y="1108075"/>
          <p14:tracePt t="26651" x="4337050" y="1100138"/>
          <p14:tracePt t="26659" x="4313238" y="1084263"/>
          <p14:tracePt t="26667" x="4273550" y="1076325"/>
          <p14:tracePt t="26675" x="4249738" y="1068388"/>
          <p14:tracePt t="26683" x="4217988" y="1060450"/>
          <p14:tracePt t="26692" x="4178300" y="1044575"/>
          <p14:tracePt t="26700" x="4154488" y="1036638"/>
          <p14:tracePt t="26710" x="4106863" y="1020763"/>
          <p14:tracePt t="26716" x="4059238" y="1004888"/>
          <p14:tracePt t="26724" x="4027488" y="996950"/>
          <p14:tracePt t="26732" x="3978275" y="989013"/>
          <p14:tracePt t="26740" x="3938588" y="973138"/>
          <p14:tracePt t="26749" x="3890963" y="965200"/>
          <p14:tracePt t="26756" x="3851275" y="949325"/>
          <p14:tracePt t="26764" x="3811588" y="941388"/>
          <p14:tracePt t="26772" x="3771900" y="933450"/>
          <p14:tracePt t="26781" x="3740150" y="933450"/>
          <p14:tracePt t="26788" x="3708400" y="925513"/>
          <p14:tracePt t="26796" x="3684588" y="925513"/>
          <p14:tracePt t="26804" x="3660775" y="925513"/>
          <p14:tracePt t="26812" x="3643313" y="925513"/>
          <p14:tracePt t="26820" x="3619500" y="917575"/>
          <p14:tracePt t="26828" x="3603625" y="917575"/>
          <p14:tracePt t="26836" x="3587750" y="917575"/>
          <p14:tracePt t="26844" x="3571875" y="917575"/>
          <p14:tracePt t="26852" x="3563938" y="917575"/>
          <p14:tracePt t="26861" x="3556000" y="917575"/>
          <p14:tracePt t="26868" x="3540125" y="917575"/>
          <p14:tracePt t="26884" x="3532188" y="917575"/>
          <p14:tracePt t="26894" x="3524250" y="925513"/>
          <p14:tracePt t="26899" x="3516313" y="925513"/>
          <p14:tracePt t="26908" x="3508375" y="941388"/>
          <p14:tracePt t="26915" x="3500438" y="941388"/>
          <p14:tracePt t="26924" x="3484563" y="957263"/>
          <p14:tracePt t="26932" x="3476625" y="965200"/>
          <p14:tracePt t="26939" x="3460750" y="981075"/>
          <p14:tracePt t="26948" x="3452813" y="989013"/>
          <p14:tracePt t="26955" x="3444875" y="1004888"/>
          <p14:tracePt t="26964" x="3436938" y="1012825"/>
          <p14:tracePt t="26971" x="3429000" y="1012825"/>
          <p14:tracePt t="26980" x="3429000" y="1020763"/>
          <p14:tracePt t="26988" x="3421063" y="1028700"/>
          <p14:tracePt t="26996" x="3421063" y="1036638"/>
          <p14:tracePt t="27004" x="3413125" y="1044575"/>
          <p14:tracePt t="27012" x="3413125" y="1052513"/>
          <p14:tracePt t="27029" x="3413125" y="1060450"/>
          <p14:tracePt t="27036" x="3405188" y="1060450"/>
          <p14:tracePt t="27108" x="3397250" y="1076325"/>
          <p14:tracePt t="27116" x="3389313" y="1092200"/>
          <p14:tracePt t="27124" x="3373438" y="1108075"/>
          <p14:tracePt t="27133" x="3365500" y="1123950"/>
          <p14:tracePt t="27140" x="3357563" y="1139825"/>
          <p14:tracePt t="27147" x="3341688" y="1163638"/>
          <p14:tracePt t="27155" x="3325813" y="1179513"/>
          <p14:tracePt t="27163" x="3317875" y="1195388"/>
          <p14:tracePt t="27171" x="3300413" y="1212850"/>
          <p14:tracePt t="27179" x="3292475" y="1236663"/>
          <p14:tracePt t="27187" x="3284538" y="1252538"/>
          <p14:tracePt t="27195" x="3276600" y="1260475"/>
          <p14:tracePt t="27203" x="3260725" y="1284288"/>
          <p14:tracePt t="27211" x="3252788" y="1300163"/>
          <p14:tracePt t="27219" x="3244850" y="1316038"/>
          <p14:tracePt t="27227" x="3236913" y="1323975"/>
          <p14:tracePt t="27235" x="3228975" y="1347788"/>
          <p14:tracePt t="27244" x="3221038" y="1363663"/>
          <p14:tracePt t="27251" x="3213100" y="1379538"/>
          <p14:tracePt t="27259" x="3213100" y="1395413"/>
          <p14:tracePt t="27267" x="3205163" y="1411288"/>
          <p14:tracePt t="27275" x="3205163" y="1427163"/>
          <p14:tracePt t="27283" x="3205163" y="1458913"/>
          <p14:tracePt t="27290" x="3205163" y="1474788"/>
          <p14:tracePt t="27299" x="3197225" y="1490663"/>
          <p14:tracePt t="27306" x="3197225" y="1506538"/>
          <p14:tracePt t="27315" x="3197225" y="1522413"/>
          <p14:tracePt t="27323" x="3189288" y="1547813"/>
          <p14:tracePt t="27331" x="3189288" y="1571625"/>
          <p14:tracePt t="27339" x="3189288" y="1587500"/>
          <p14:tracePt t="27347" x="3189288" y="1611313"/>
          <p14:tracePt t="27355" x="3189288" y="1627188"/>
          <p14:tracePt t="27363" x="3189288" y="1651000"/>
          <p14:tracePt t="27371" x="3189288" y="1666875"/>
          <p14:tracePt t="27380" x="3189288" y="1682750"/>
          <p14:tracePt t="27387" x="3189288" y="1698625"/>
          <p14:tracePt t="27396" x="3197225" y="1714500"/>
          <p14:tracePt t="27403" x="3205163" y="1738313"/>
          <p14:tracePt t="27413" x="3221038" y="1762125"/>
          <p14:tracePt t="27419" x="3228975" y="1785938"/>
          <p14:tracePt t="27429" x="3244850" y="1801813"/>
          <p14:tracePt t="27436" x="3252788" y="1825625"/>
          <p14:tracePt t="27444" x="3276600" y="1857375"/>
          <p14:tracePt t="27451" x="3284538" y="1865313"/>
          <p14:tracePt t="27459" x="3300413" y="1890713"/>
          <p14:tracePt t="27467" x="3308350" y="1906588"/>
          <p14:tracePt t="27475" x="3325813" y="1922463"/>
          <p14:tracePt t="27483" x="3333750" y="1930400"/>
          <p14:tracePt t="27491" x="3341688" y="1946275"/>
          <p14:tracePt t="27500" x="3357563" y="1954213"/>
          <p14:tracePt t="27507" x="3373438" y="1970088"/>
          <p14:tracePt t="27517" x="3381375" y="1985963"/>
          <p14:tracePt t="27523" x="3397250" y="1993900"/>
          <p14:tracePt t="27532" x="3421063" y="2009775"/>
          <p14:tracePt t="27539" x="3436938" y="2017713"/>
          <p14:tracePt t="27547" x="3460750" y="2033588"/>
          <p14:tracePt t="27555" x="3484563" y="2049463"/>
          <p14:tracePt t="27564" x="3516313" y="2057400"/>
          <p14:tracePt t="27571" x="3548063" y="2073275"/>
          <p14:tracePt t="27580" x="3587750" y="2097088"/>
          <p14:tracePt t="27587" x="3619500" y="2112963"/>
          <p14:tracePt t="27597" x="3668713" y="2120900"/>
          <p14:tracePt t="27604" x="3724275" y="2136775"/>
          <p14:tracePt t="27614" x="3771900" y="2144713"/>
          <p14:tracePt t="27620" x="3827463" y="2160588"/>
          <p14:tracePt t="27628" x="3883025" y="2168525"/>
          <p14:tracePt t="27635" x="3930650" y="2176463"/>
          <p14:tracePt t="27643" x="3986213" y="2184400"/>
          <p14:tracePt t="27652" x="4043363" y="2192338"/>
          <p14:tracePt t="27659" x="4098925" y="2200275"/>
          <p14:tracePt t="27668" x="4154488" y="2208213"/>
          <p14:tracePt t="27675" x="4210050" y="2216150"/>
          <p14:tracePt t="27684" x="4265613" y="2224088"/>
          <p14:tracePt t="27691" x="4329113" y="2224088"/>
          <p14:tracePt t="27700" x="4378325" y="2224088"/>
          <p14:tracePt t="27707" x="4441825" y="2224088"/>
          <p14:tracePt t="27716" x="4521200" y="2216150"/>
          <p14:tracePt t="27723" x="4584700" y="2208213"/>
          <p14:tracePt t="27731" x="4640263" y="2192338"/>
          <p14:tracePt t="27739" x="4695825" y="2184400"/>
          <p14:tracePt t="27748" x="4745038" y="2176463"/>
          <p14:tracePt t="27755" x="4776788" y="2160588"/>
          <p14:tracePt t="27765" x="4824413" y="2136775"/>
          <p14:tracePt t="27771" x="4864100" y="2112963"/>
          <p14:tracePt t="27782" x="4919663" y="2081213"/>
          <p14:tracePt t="27787" x="4959350" y="2041525"/>
          <p14:tracePt t="27796" x="5006975" y="2001838"/>
          <p14:tracePt t="27803" x="5046663" y="1962150"/>
          <p14:tracePt t="27811" x="5080000" y="1914525"/>
          <p14:tracePt t="27819" x="5111750" y="1873250"/>
          <p14:tracePt t="27827" x="5127625" y="1817688"/>
          <p14:tracePt t="27835" x="5143500" y="1785938"/>
          <p14:tracePt t="27843" x="5143500" y="1738313"/>
          <p14:tracePt t="27852" x="5143500" y="1698625"/>
          <p14:tracePt t="27859" x="5143500" y="1651000"/>
          <p14:tracePt t="27868" x="5143500" y="1619250"/>
          <p14:tracePt t="27875" x="5143500" y="1587500"/>
          <p14:tracePt t="27883" x="5127625" y="1547813"/>
          <p14:tracePt t="27891" x="5111750" y="1522413"/>
          <p14:tracePt t="27899" x="5103813" y="1482725"/>
          <p14:tracePt t="27907" x="5095875" y="1458913"/>
          <p14:tracePt t="27916" x="5080000" y="1435100"/>
          <p14:tracePt t="27923" x="5064125" y="1411288"/>
          <p14:tracePt t="27932" x="5046663" y="1371600"/>
          <p14:tracePt t="27940" x="5022850" y="1347788"/>
          <p14:tracePt t="27949" x="5006975" y="1316038"/>
          <p14:tracePt t="27955" x="4991100" y="1292225"/>
          <p14:tracePt t="27966" x="4975225" y="1276350"/>
          <p14:tracePt t="27972" x="4959350" y="1244600"/>
          <p14:tracePt t="27980" x="4943475" y="1220788"/>
          <p14:tracePt t="27988" x="4927600" y="1204913"/>
          <p14:tracePt t="28001" x="4911725" y="1171575"/>
          <p14:tracePt t="28004" x="4887913" y="1147763"/>
          <p14:tracePt t="28011" x="4856163" y="1116013"/>
          <p14:tracePt t="28020" x="4816475" y="1084263"/>
          <p14:tracePt t="28028" x="4784725" y="1060450"/>
          <p14:tracePt t="28036" x="4752975" y="1044575"/>
          <p14:tracePt t="28043" x="4721225" y="1028700"/>
          <p14:tracePt t="28052" x="4687888" y="1012825"/>
          <p14:tracePt t="28060" x="4664075" y="1012825"/>
          <p14:tracePt t="28068" x="4640263" y="1004888"/>
          <p14:tracePt t="28075" x="4624388" y="996950"/>
          <p14:tracePt t="28083" x="4600575" y="989013"/>
          <p14:tracePt t="28092" x="4584700" y="989013"/>
          <p14:tracePt t="28100" x="4552950" y="989013"/>
          <p14:tracePt t="28108" x="4537075" y="989013"/>
          <p14:tracePt t="28116" x="4513263" y="989013"/>
          <p14:tracePt t="28123" x="4489450" y="989013"/>
          <p14:tracePt t="28133" x="4473575" y="989013"/>
          <p14:tracePt t="28139" x="4457700" y="989013"/>
          <p14:tracePt t="28151" x="4441825" y="989013"/>
          <p14:tracePt t="28155" x="4425950" y="981075"/>
          <p14:tracePt t="28164" x="4410075" y="981075"/>
          <p14:tracePt t="28172" x="4386263" y="981075"/>
          <p14:tracePt t="28179" x="4370388" y="973138"/>
          <p14:tracePt t="28188" x="4344988" y="973138"/>
          <p14:tracePt t="28196" x="4321175" y="973138"/>
          <p14:tracePt t="28204" x="4289425" y="965200"/>
          <p14:tracePt t="28212" x="4265613" y="965200"/>
          <p14:tracePt t="28220" x="4233863" y="965200"/>
          <p14:tracePt t="28227" x="4217988" y="965200"/>
          <p14:tracePt t="28235" x="4186238" y="965200"/>
          <p14:tracePt t="28243" x="4138613" y="957263"/>
          <p14:tracePt t="28251" x="4090988" y="957263"/>
          <p14:tracePt t="28259" x="4051300" y="957263"/>
          <p14:tracePt t="28267" x="4011613" y="957263"/>
          <p14:tracePt t="28275" x="3954463" y="957263"/>
          <p14:tracePt t="28283" x="3898900" y="957263"/>
          <p14:tracePt t="28290" x="3843338" y="957263"/>
          <p14:tracePt t="28299" x="3795713" y="957263"/>
          <p14:tracePt t="28306" x="3740150" y="965200"/>
          <p14:tracePt t="28317" x="3692525" y="973138"/>
          <p14:tracePt t="28323" x="3660775" y="989013"/>
          <p14:tracePt t="28333" x="3611563" y="1012825"/>
          <p14:tracePt t="28339" x="3571875" y="1036638"/>
          <p14:tracePt t="28348" x="3524250" y="1068388"/>
          <p14:tracePt t="28355" x="3484563" y="1100138"/>
          <p14:tracePt t="28364" x="3460750" y="1123950"/>
          <p14:tracePt t="28371" x="3429000" y="1163638"/>
          <p14:tracePt t="28379" x="3405188" y="1204913"/>
          <p14:tracePt t="28387" x="3373438" y="1244600"/>
          <p14:tracePt t="28395" x="3357563" y="1284288"/>
          <p14:tracePt t="28404" x="3333750" y="1347788"/>
          <p14:tracePt t="28411" x="3317875" y="1387475"/>
          <p14:tracePt t="28419" x="3300413" y="1435100"/>
          <p14:tracePt t="28427" x="3284538" y="1482725"/>
          <p14:tracePt t="28436" x="3276600" y="1530350"/>
          <p14:tracePt t="28443" x="3276600" y="1563688"/>
          <p14:tracePt t="28452" x="3268663" y="1595438"/>
          <p14:tracePt t="28460" x="3268663" y="1643063"/>
          <p14:tracePt t="28468" x="3268663" y="1682750"/>
          <p14:tracePt t="28475" x="3268663" y="1714500"/>
          <p14:tracePt t="28485" x="3276600" y="1762125"/>
          <p14:tracePt t="28491" x="3284538" y="1809750"/>
          <p14:tracePt t="28502" x="3292475" y="1841500"/>
          <p14:tracePt t="28507" x="3317875" y="1898650"/>
          <p14:tracePt t="28516" x="3349625" y="1946275"/>
          <p14:tracePt t="28523" x="3381375" y="1993900"/>
          <p14:tracePt t="28532" x="3413125" y="2041525"/>
          <p14:tracePt t="28540" x="3468688" y="2081213"/>
          <p14:tracePt t="28547" x="3516313" y="2120900"/>
          <p14:tracePt t="28556" x="3571875" y="2160588"/>
          <p14:tracePt t="28563" x="3627438" y="2192338"/>
          <p14:tracePt t="28572" x="3700463" y="2224088"/>
          <p14:tracePt t="28580" x="3763963" y="2241550"/>
          <p14:tracePt t="28588" x="3827463" y="2257425"/>
          <p14:tracePt t="28596" x="3906838" y="2265363"/>
          <p14:tracePt t="28604" x="3978275" y="2265363"/>
          <p14:tracePt t="28611" x="4083050" y="2265363"/>
          <p14:tracePt t="28619" x="4178300" y="2265363"/>
          <p14:tracePt t="28627" x="4265613" y="2257425"/>
          <p14:tracePt t="28635" x="4386263" y="2224088"/>
          <p14:tracePt t="28643" x="4489450" y="2192338"/>
          <p14:tracePt t="28651" x="4600575" y="2144713"/>
          <p14:tracePt t="28659" x="4687888" y="2105025"/>
          <p14:tracePt t="28667" x="4792663" y="2049463"/>
          <p14:tracePt t="28675" x="4879975" y="1993900"/>
          <p14:tracePt t="28684" x="4943475" y="1954213"/>
          <p14:tracePt t="28691" x="5014913" y="1898650"/>
          <p14:tracePt t="28699" x="5087938" y="1849438"/>
          <p14:tracePt t="28709" x="5135563" y="1793875"/>
          <p14:tracePt t="28716" x="5175250" y="1754188"/>
          <p14:tracePt t="28724" x="5199063" y="1722438"/>
          <p14:tracePt t="28732" x="5214938" y="1690688"/>
          <p14:tracePt t="28741" x="5222875" y="1666875"/>
          <p14:tracePt t="28748" x="5222875" y="1643063"/>
          <p14:tracePt t="28757" x="5222875" y="1627188"/>
          <p14:tracePt t="28763" x="5222875" y="1603375"/>
          <p14:tracePt t="28771" x="5222875" y="1595438"/>
          <p14:tracePt t="28779" x="5207000" y="1571625"/>
          <p14:tracePt t="28787" x="5199063" y="1563688"/>
          <p14:tracePt t="28795" x="5183188" y="1555750"/>
          <p14:tracePt t="28804" x="5175250" y="1538288"/>
          <p14:tracePt t="28811" x="5159375" y="1530350"/>
          <p14:tracePt t="28819" x="5151438" y="1522413"/>
          <p14:tracePt t="28827" x="5143500" y="1514475"/>
          <p14:tracePt t="28836" x="5127625" y="1514475"/>
          <p14:tracePt t="28855" x="5119688" y="1506538"/>
          <p14:tracePt t="28860" x="5111750" y="1498600"/>
          <p14:tracePt t="28872" x="5103813" y="1498600"/>
          <p14:tracePt t="28891" x="5095875" y="1498600"/>
          <p14:tracePt t="28894" x="5095875" y="1490663"/>
          <p14:tracePt t="28916" x="5087938" y="1490663"/>
          <p14:tracePt t="28925" x="5080000" y="1482725"/>
          <p14:tracePt t="28932" x="5072063" y="1474788"/>
          <p14:tracePt t="28942" x="5046663" y="1466850"/>
          <p14:tracePt t="28948" x="5038725" y="1458913"/>
          <p14:tracePt t="28956" x="5022850" y="1450975"/>
          <p14:tracePt t="28964" x="5006975" y="1435100"/>
          <p14:tracePt t="28973" x="4975225" y="1427163"/>
          <p14:tracePt t="28980" x="4943475" y="1411288"/>
          <p14:tracePt t="28990" x="4903788" y="1387475"/>
          <p14:tracePt t="28996" x="4856163" y="1363663"/>
          <p14:tracePt t="29003" x="4808538" y="1339850"/>
          <p14:tracePt t="29011" x="4768850" y="1316038"/>
          <p14:tracePt t="29019" x="4713288" y="1300163"/>
          <p14:tracePt t="29027" x="4648200" y="1268413"/>
          <p14:tracePt t="29036" x="4584700" y="1252538"/>
          <p14:tracePt t="29043" x="4529138" y="1228725"/>
          <p14:tracePt t="29051" x="4473575" y="1212850"/>
          <p14:tracePt t="29059" x="4425950" y="1195388"/>
          <p14:tracePt t="29067" x="4378325" y="1187450"/>
          <p14:tracePt t="29075" x="4337050" y="1171575"/>
          <p14:tracePt t="29083" x="4289425" y="1163638"/>
          <p14:tracePt t="29091" x="4257675" y="1163638"/>
          <p14:tracePt t="29099" x="4225925" y="1163638"/>
          <p14:tracePt t="29107" x="4186238" y="1155700"/>
          <p14:tracePt t="29115" x="4162425" y="1155700"/>
          <p14:tracePt t="29123" x="4138613" y="1155700"/>
          <p14:tracePt t="29131" x="4122738" y="1147763"/>
          <p14:tracePt t="29139" x="4098925" y="1147763"/>
          <p14:tracePt t="29147" x="4083050" y="1147763"/>
          <p14:tracePt t="29155" x="4059238" y="1147763"/>
          <p14:tracePt t="29163" x="4043363" y="1147763"/>
          <p14:tracePt t="29171" x="4027488" y="1147763"/>
          <p14:tracePt t="29179" x="4002088" y="1147763"/>
          <p14:tracePt t="29190" x="3978275" y="1147763"/>
          <p14:tracePt t="29196" x="3954463" y="1147763"/>
          <p14:tracePt t="29207" x="3922713" y="1147763"/>
          <p14:tracePt t="29212" x="3898900" y="1147763"/>
          <p14:tracePt t="29223" x="3875088" y="1147763"/>
          <p14:tracePt t="29228" x="3843338" y="1147763"/>
          <p14:tracePt t="29237" x="3811588" y="1147763"/>
          <p14:tracePt t="29244" x="3787775" y="1155700"/>
          <p14:tracePt t="29253" x="3763963" y="1171575"/>
          <p14:tracePt t="29260" x="3740150" y="1179513"/>
          <p14:tracePt t="29269" x="3724275" y="1179513"/>
          <p14:tracePt t="29278" x="3708400" y="1187450"/>
          <p14:tracePt t="29285" x="3684588" y="1195388"/>
          <p14:tracePt t="29294" x="3668713" y="1204913"/>
          <p14:tracePt t="29300" x="3651250" y="1212850"/>
          <p14:tracePt t="29308" x="3643313" y="1228725"/>
          <p14:tracePt t="29315" x="3619500" y="1228725"/>
          <p14:tracePt t="29323" x="3611563" y="1244600"/>
          <p14:tracePt t="29331" x="3595688" y="1252538"/>
          <p14:tracePt t="29339" x="3579813" y="1268413"/>
          <p14:tracePt t="29347" x="3556000" y="1284288"/>
          <p14:tracePt t="29355" x="3540125" y="1300163"/>
          <p14:tracePt t="29363" x="3516313" y="1316038"/>
          <p14:tracePt t="29371" x="3492500" y="1331913"/>
          <p14:tracePt t="29378" x="3468688" y="1363663"/>
          <p14:tracePt t="29387" x="3452813" y="1371600"/>
          <p14:tracePt t="29395" x="3444875" y="1395413"/>
          <p14:tracePt t="29403" x="3421063" y="1411288"/>
          <p14:tracePt t="29411" x="3413125" y="1427163"/>
          <p14:tracePt t="29418" x="3397250" y="1443038"/>
          <p14:tracePt t="29427" x="3397250" y="1466850"/>
          <p14:tracePt t="29435" x="3381375" y="1474788"/>
          <p14:tracePt t="29443" x="3373438" y="1490663"/>
          <p14:tracePt t="29451" x="3373438" y="1506538"/>
          <p14:tracePt t="29459" x="3365500" y="1530350"/>
          <p14:tracePt t="29467" x="3365500" y="1547813"/>
          <p14:tracePt t="29475" x="3365500" y="1563688"/>
          <p14:tracePt t="29483" x="3365500" y="1579563"/>
          <p14:tracePt t="29491" x="3357563" y="1595438"/>
          <p14:tracePt t="29498" x="3357563" y="1611313"/>
          <p14:tracePt t="29507" x="3357563" y="1635125"/>
          <p14:tracePt t="29515" x="3357563" y="1658938"/>
          <p14:tracePt t="29523" x="3357563" y="1674813"/>
          <p14:tracePt t="29531" x="3357563" y="1698625"/>
          <p14:tracePt t="29539" x="3373438" y="1722438"/>
          <p14:tracePt t="29547" x="3373438" y="1746250"/>
          <p14:tracePt t="29555" x="3389313" y="1770063"/>
          <p14:tracePt t="29563" x="3413125" y="1801813"/>
          <p14:tracePt t="29573" x="3421063" y="1817688"/>
          <p14:tracePt t="29580" x="3444875" y="1841500"/>
          <p14:tracePt t="29591" x="3460750" y="1865313"/>
          <p14:tracePt t="29596" x="3484563" y="1881188"/>
          <p14:tracePt t="29603" x="3516313" y="1906588"/>
          <p14:tracePt t="29611" x="3540125" y="1922463"/>
          <p14:tracePt t="29619" x="3563938" y="1930400"/>
          <p14:tracePt t="29627" x="3603625" y="1954213"/>
          <p14:tracePt t="29635" x="3643313" y="1970088"/>
          <p14:tracePt t="29643" x="3684588" y="1985963"/>
          <p14:tracePt t="29651" x="3724275" y="2001838"/>
          <p14:tracePt t="29659" x="3756025" y="2009775"/>
          <p14:tracePt t="29667" x="3795713" y="2025650"/>
          <p14:tracePt t="29676" x="3843338" y="2041525"/>
          <p14:tracePt t="29683" x="3875088" y="2049463"/>
          <p14:tracePt t="29692" x="3922713" y="2065338"/>
          <p14:tracePt t="29699" x="3978275" y="2073275"/>
          <p14:tracePt t="29707" x="4019550" y="2081213"/>
          <p14:tracePt t="29715" x="4083050" y="2089150"/>
          <p14:tracePt t="29723" x="4138613" y="2089150"/>
          <p14:tracePt t="29731" x="4194175" y="2097088"/>
          <p14:tracePt t="29740" x="4249738" y="2097088"/>
          <p14:tracePt t="29747" x="4297363" y="2097088"/>
          <p14:tracePt t="29756" x="4337050" y="2097088"/>
          <p14:tracePt t="29763" x="4386263" y="2097088"/>
          <p14:tracePt t="29771" x="4433888" y="2097088"/>
          <p14:tracePt t="29779" x="4481513" y="2089150"/>
          <p14:tracePt t="29787" x="4513263" y="2081213"/>
          <p14:tracePt t="29795" x="4568825" y="2073275"/>
          <p14:tracePt t="29803" x="4608513" y="2065338"/>
          <p14:tracePt t="29811" x="4664075" y="2049463"/>
          <p14:tracePt t="29819" x="4713288" y="2033588"/>
          <p14:tracePt t="29827" x="4760913" y="2017713"/>
          <p14:tracePt t="29835" x="4808538" y="2001838"/>
          <p14:tracePt t="29843" x="4840288" y="1985963"/>
          <p14:tracePt t="29851" x="4872038" y="1962150"/>
          <p14:tracePt t="29859" x="4895850" y="1938338"/>
          <p14:tracePt t="29867" x="4927600" y="1922463"/>
          <p14:tracePt t="29877" x="4935538" y="1898650"/>
          <p14:tracePt t="29884" x="4943475" y="1873250"/>
          <p14:tracePt t="29896" x="4951413" y="1849438"/>
          <p14:tracePt t="29901" x="4959350" y="1825625"/>
          <p14:tracePt t="29908" x="4959350" y="1793875"/>
          <p14:tracePt t="29915" x="4959350" y="1770063"/>
          <p14:tracePt t="29924" x="4959350" y="1746250"/>
          <p14:tracePt t="29931" x="4959350" y="1722438"/>
          <p14:tracePt t="29941" x="4951413" y="1690688"/>
          <p14:tracePt t="29947" x="4943475" y="1666875"/>
          <p14:tracePt t="29955" x="4935538" y="1643063"/>
          <p14:tracePt t="29963" x="4927600" y="1603375"/>
          <p14:tracePt t="29971" x="4911725" y="1579563"/>
          <p14:tracePt t="29979" x="4895850" y="1547813"/>
          <p14:tracePt t="29987" x="4879975" y="1514475"/>
          <p14:tracePt t="29995" x="4864100" y="1482725"/>
          <p14:tracePt t="30003" x="4840288" y="1450975"/>
          <p14:tracePt t="30011" x="4816475" y="1419225"/>
          <p14:tracePt t="30019" x="4800600" y="1395413"/>
          <p14:tracePt t="30027" x="4768850" y="1363663"/>
          <p14:tracePt t="30035" x="4745038" y="1347788"/>
          <p14:tracePt t="30044" x="4721225" y="1323975"/>
          <p14:tracePt t="30051" x="4695825" y="1308100"/>
          <p14:tracePt t="30059" x="4672013" y="1284288"/>
          <p14:tracePt t="30067" x="4632325" y="1260475"/>
          <p14:tracePt t="30075" x="4616450" y="1244600"/>
          <p14:tracePt t="30083" x="4576763" y="1228725"/>
          <p14:tracePt t="30092" x="4552950" y="1212850"/>
          <p14:tracePt t="30099" x="4521200" y="1195388"/>
          <p14:tracePt t="30108" x="4497388" y="1179513"/>
          <p14:tracePt t="30115" x="4473575" y="1171575"/>
          <p14:tracePt t="30125" x="4433888" y="1163638"/>
          <p14:tracePt t="30131" x="4410075" y="1147763"/>
          <p14:tracePt t="30140" x="4370388" y="1131888"/>
          <p14:tracePt t="30147" x="4337050" y="1123950"/>
          <p14:tracePt t="30155" x="4305300" y="1123950"/>
          <p14:tracePt t="30163" x="4281488" y="1116013"/>
          <p14:tracePt t="30171" x="4241800" y="1108075"/>
          <p14:tracePt t="30179" x="4217988" y="1108075"/>
          <p14:tracePt t="30187" x="4186238" y="1108075"/>
          <p14:tracePt t="30195" x="4162425" y="1100138"/>
          <p14:tracePt t="30203" x="4146550" y="1100138"/>
          <p14:tracePt t="30211" x="4122738" y="1100138"/>
          <p14:tracePt t="30219" x="4106863" y="1100138"/>
          <p14:tracePt t="30227" x="4090988" y="1100138"/>
          <p14:tracePt t="30235" x="4075113" y="1100138"/>
          <p14:tracePt t="30244" x="4051300" y="1100138"/>
          <p14:tracePt t="30251" x="4035425" y="1100138"/>
          <p14:tracePt t="30260" x="4002088" y="1100138"/>
          <p14:tracePt t="30267" x="3978275" y="1100138"/>
          <p14:tracePt t="30276" x="3954463" y="1108075"/>
          <p14:tracePt t="30284" x="3930650" y="1108075"/>
          <p14:tracePt t="30293" x="3890963" y="1108075"/>
          <p14:tracePt t="30299" x="3867150" y="1108075"/>
          <p14:tracePt t="30309" x="3835400" y="1116013"/>
          <p14:tracePt t="30315" x="3811588" y="1116013"/>
          <p14:tracePt t="30323" x="3779838" y="1116013"/>
          <p14:tracePt t="30331" x="3756025" y="1123950"/>
          <p14:tracePt t="30339" x="3732213" y="1123950"/>
          <p14:tracePt t="30347" x="3724275" y="1131888"/>
          <p14:tracePt t="30355" x="3700463" y="1131888"/>
          <p14:tracePt t="30364" x="3692525" y="1131888"/>
          <p14:tracePt t="30372" x="3668713" y="1139825"/>
          <p14:tracePt t="30387" x="3660775" y="1147763"/>
          <p14:tracePt t="30395" x="3643313" y="1147763"/>
          <p14:tracePt t="30411" x="3635375" y="1147763"/>
          <p14:tracePt t="30467" x="3627438" y="1147763"/>
          <p14:tracePt t="30477" x="3627438" y="1155700"/>
          <p14:tracePt t="30484" x="3619500" y="1155700"/>
          <p14:tracePt t="30500" x="3611563" y="1163638"/>
          <p14:tracePt t="30516" x="3603625" y="1163638"/>
          <p14:tracePt t="30532" x="3595688" y="1163638"/>
          <p14:tracePt t="30540" x="3587750" y="1171575"/>
          <p14:tracePt t="30556" x="3579813" y="1171575"/>
          <p14:tracePt t="30564" x="3571875" y="1171575"/>
          <p14:tracePt t="30572" x="3563938" y="1179513"/>
          <p14:tracePt t="30588" x="3556000" y="1187450"/>
          <p14:tracePt t="30596" x="3548063" y="1187450"/>
          <p14:tracePt t="30604" x="3540125" y="1195388"/>
          <p14:tracePt t="30612" x="3532188" y="1204913"/>
          <p14:tracePt t="30620" x="3524250" y="1212850"/>
          <p14:tracePt t="30627" x="3508375" y="1220788"/>
          <p14:tracePt t="30635" x="3500438" y="1236663"/>
          <p14:tracePt t="30644" x="3492500" y="1236663"/>
          <p14:tracePt t="30651" x="3476625" y="1244600"/>
          <p14:tracePt t="30661" x="3468688" y="1252538"/>
          <p14:tracePt t="30667" x="3452813" y="1260475"/>
          <p14:tracePt t="30675" x="3444875" y="1268413"/>
          <p14:tracePt t="30683" x="3436938" y="1268413"/>
          <p14:tracePt t="30691" x="3429000" y="1276350"/>
          <p14:tracePt t="30707" x="3421063" y="1276350"/>
          <p14:tracePt t="30715" x="3413125" y="1276350"/>
          <p14:tracePt t="30723" x="3413125" y="1284288"/>
          <p14:tracePt t="30812" x="3413125" y="1292225"/>
          <p14:tracePt t="30821" x="3405188" y="1292225"/>
          <p14:tracePt t="30836" x="3397250" y="1300163"/>
          <p14:tracePt t="30847" x="3389313" y="1316038"/>
          <p14:tracePt t="30861" x="3373438" y="1331913"/>
          <p14:tracePt t="30868" x="3373438" y="1347788"/>
          <p14:tracePt t="30884" x="3349625" y="1371600"/>
          <p14:tracePt t="30892" x="3341688" y="1379538"/>
          <p14:tracePt t="30901" x="3333750" y="1395413"/>
          <p14:tracePt t="30908" x="3325813" y="1411288"/>
          <p14:tracePt t="30917" x="3317875" y="1419225"/>
          <p14:tracePt t="30924" x="3308350" y="1427163"/>
          <p14:tracePt t="30932" x="3300413" y="1443038"/>
          <p14:tracePt t="30940" x="3300413" y="1450975"/>
          <p14:tracePt t="30949" x="3292475" y="1458913"/>
          <p14:tracePt t="30956" x="3292475" y="1466850"/>
          <p14:tracePt t="30965" x="3284538" y="1474788"/>
          <p14:tracePt t="30982" x="3284538" y="1482725"/>
          <p14:tracePt t="30999" x="3284538" y="1490663"/>
          <p14:tracePt t="31004" x="3284538" y="1498600"/>
          <p14:tracePt t="31016" x="3284538" y="1506538"/>
          <p14:tracePt t="31020" x="3284538" y="1514475"/>
          <p14:tracePt t="31036" x="3284538" y="1522413"/>
          <p14:tracePt t="31045" x="3276600" y="1530350"/>
          <p14:tracePt t="31053" x="3276600" y="1538288"/>
          <p14:tracePt t="31069" x="3276600" y="1555750"/>
          <p14:tracePt t="31075" x="3276600" y="1563688"/>
          <p14:tracePt t="31083" x="3276600" y="1571625"/>
          <p14:tracePt t="31091" x="3276600" y="1579563"/>
          <p14:tracePt t="31100" x="3276600" y="1595438"/>
          <p14:tracePt t="31107" x="3276600" y="1603375"/>
          <p14:tracePt t="31115" x="3276600" y="1611313"/>
          <p14:tracePt t="31123" x="3276600" y="1627188"/>
          <p14:tracePt t="31132" x="3276600" y="1643063"/>
          <p14:tracePt t="31140" x="3276600" y="1666875"/>
          <p14:tracePt t="31147" x="3276600" y="1682750"/>
          <p14:tracePt t="31156" x="3284538" y="1706563"/>
          <p14:tracePt t="31164" x="3284538" y="1722438"/>
          <p14:tracePt t="31171" x="3300413" y="1746250"/>
          <p14:tracePt t="31181" x="3308350" y="1762125"/>
          <p14:tracePt t="31187" x="3317875" y="1793875"/>
          <p14:tracePt t="31198" x="3333750" y="1809750"/>
          <p14:tracePt t="31204" x="3341688" y="1825625"/>
          <p14:tracePt t="31212" x="3357563" y="1841500"/>
          <p14:tracePt t="31220" x="3373438" y="1865313"/>
          <p14:tracePt t="31228" x="3405188" y="1881188"/>
          <p14:tracePt t="31236" x="3421063" y="1898650"/>
          <p14:tracePt t="31243" x="3444875" y="1914525"/>
          <p14:tracePt t="31251" x="3476625" y="1938338"/>
          <p14:tracePt t="31260" x="3508375" y="1954213"/>
          <p14:tracePt t="31268" x="3548063" y="1962150"/>
          <p14:tracePt t="31275" x="3579813" y="1978025"/>
          <p14:tracePt t="31284" x="3619500" y="1993900"/>
          <p14:tracePt t="31291" x="3660775" y="2009775"/>
          <p14:tracePt t="31300" x="3708400" y="2017713"/>
          <p14:tracePt t="31308" x="3756025" y="2025650"/>
          <p14:tracePt t="31316" x="3819525" y="2033588"/>
          <p14:tracePt t="31323" x="3875088" y="2041525"/>
          <p14:tracePt t="31332" x="3946525" y="2041525"/>
          <p14:tracePt t="31340" x="4019550" y="2041525"/>
          <p14:tracePt t="31348" x="4098925" y="2041525"/>
          <p14:tracePt t="31355" x="4186238" y="2033588"/>
          <p14:tracePt t="31365" x="4265613" y="2017713"/>
          <p14:tracePt t="31371" x="4362450" y="1993900"/>
          <p14:tracePt t="31382" x="4441825" y="1970088"/>
          <p14:tracePt t="31387" x="4537075" y="1938338"/>
          <p14:tracePt t="31396" x="4608513" y="1922463"/>
          <p14:tracePt t="31403" x="4695825" y="1881188"/>
          <p14:tracePt t="31411" x="4752975" y="1857375"/>
          <p14:tracePt t="31419" x="4808538" y="1833563"/>
          <p14:tracePt t="31428" x="4848225" y="1809750"/>
          <p14:tracePt t="31436" x="4872038" y="1793875"/>
          <p14:tracePt t="31444" x="4887913" y="1778000"/>
          <p14:tracePt t="31453" x="4887913" y="1754188"/>
          <p14:tracePt t="31460" x="4895850" y="1746250"/>
          <p14:tracePt t="31467" x="4903788" y="1730375"/>
          <p14:tracePt t="31475" x="4903788" y="1706563"/>
          <p14:tracePt t="31483" x="4903788" y="1682750"/>
          <p14:tracePt t="31491" x="4903788" y="1666875"/>
          <p14:tracePt t="31499" x="4887913" y="1643063"/>
          <p14:tracePt t="31507" x="4879975" y="1635125"/>
          <p14:tracePt t="31515" x="4864100" y="1603375"/>
          <p14:tracePt t="31522" x="4864100" y="1595438"/>
          <p14:tracePt t="31531" x="4848225" y="1579563"/>
          <p14:tracePt t="31539" x="4848225" y="1571625"/>
          <p14:tracePt t="31547" x="4832350" y="1555750"/>
          <p14:tracePt t="31556" x="4824413" y="1547813"/>
          <p14:tracePt t="31566" x="4824413" y="1530350"/>
          <p14:tracePt t="31571" x="4816475" y="1530350"/>
          <p14:tracePt t="31580" x="4816475" y="1522413"/>
          <p14:tracePt t="31588" x="4808538" y="1522413"/>
          <p14:tracePt t="31604" x="4808538" y="1514475"/>
          <p14:tracePt t="31868" x="4800600" y="1514475"/>
          <p14:tracePt t="31884" x="4792663" y="1514475"/>
          <p14:tracePt t="31895" x="4768850" y="1514475"/>
          <p14:tracePt t="31902" x="4737100" y="1514475"/>
          <p14:tracePt t="31909" x="4687888" y="1522413"/>
          <p14:tracePt t="31917" x="4624388" y="1530350"/>
          <p14:tracePt t="31924" x="4560888" y="1530350"/>
          <p14:tracePt t="31932" x="4473575" y="1530350"/>
          <p14:tracePt t="31939" x="4378325" y="1538288"/>
          <p14:tracePt t="31947" x="4281488" y="1538288"/>
          <p14:tracePt t="31955" x="4178300" y="1538288"/>
          <p14:tracePt t="31963" x="4090988" y="1538288"/>
          <p14:tracePt t="31971" x="3994150" y="1538288"/>
          <p14:tracePt t="31979" x="3922713" y="1538288"/>
          <p14:tracePt t="31988" x="3859213" y="1530350"/>
          <p14:tracePt t="31995" x="3795713" y="1530350"/>
          <p14:tracePt t="32003" x="3740150" y="1522413"/>
          <p14:tracePt t="32011" x="3700463" y="1522413"/>
          <p14:tracePt t="32019" x="3651250" y="1514475"/>
          <p14:tracePt t="32027" x="3611563" y="1514475"/>
          <p14:tracePt t="32036" x="3571875" y="1514475"/>
          <p14:tracePt t="32043" x="3540125" y="1514475"/>
          <p14:tracePt t="32051" x="3524250" y="1506538"/>
          <p14:tracePt t="32059" x="3500438" y="1506538"/>
          <p14:tracePt t="32068" x="3476625" y="1506538"/>
          <p14:tracePt t="32075" x="3468688" y="1506538"/>
          <p14:tracePt t="32085" x="3444875" y="1506538"/>
          <p14:tracePt t="32091" x="3436938" y="1506538"/>
          <p14:tracePt t="32102" x="3429000" y="1506538"/>
          <p14:tracePt t="32108" x="3413125" y="1506538"/>
          <p14:tracePt t="32115" x="3397250" y="1506538"/>
          <p14:tracePt t="32123" x="3381375" y="1506538"/>
          <p14:tracePt t="32131" x="3365500" y="1514475"/>
          <p14:tracePt t="32140" x="3341688" y="1514475"/>
          <p14:tracePt t="32147" x="3308350" y="1522413"/>
          <p14:tracePt t="32156" x="3284538" y="1522413"/>
          <p14:tracePt t="32163" x="3252788" y="1522413"/>
          <p14:tracePt t="32172" x="3221038" y="1530350"/>
          <p14:tracePt t="32179" x="3197225" y="1530350"/>
          <p14:tracePt t="32187" x="3173413" y="1530350"/>
          <p14:tracePt t="32195" x="3149600" y="1530350"/>
          <p14:tracePt t="32204" x="3133725" y="1530350"/>
          <p14:tracePt t="32211" x="3125788" y="1530350"/>
          <p14:tracePt t="32219" x="3117850" y="1530350"/>
          <p14:tracePt t="32227" x="3109913" y="1530350"/>
          <p14:tracePt t="32396" x="3125788" y="1530350"/>
          <p14:tracePt t="32412" x="3133725" y="1530350"/>
          <p14:tracePt t="32420" x="3149600" y="1522413"/>
          <p14:tracePt t="32428" x="3165475" y="1522413"/>
          <p14:tracePt t="32439" x="3181350" y="1522413"/>
          <p14:tracePt t="32444" x="3205163" y="1522413"/>
          <p14:tracePt t="32456" x="3221038" y="1522413"/>
          <p14:tracePt t="32460" x="3244850" y="1514475"/>
          <p14:tracePt t="32472" x="3268663" y="1514475"/>
          <p14:tracePt t="32476" x="3300413" y="1506538"/>
          <p14:tracePt t="32484" x="3333750" y="1506538"/>
          <p14:tracePt t="32492" x="3373438" y="1506538"/>
          <p14:tracePt t="32501" x="3413125" y="1506538"/>
          <p14:tracePt t="32510" x="3444875" y="1506538"/>
          <p14:tracePt t="32516" x="3476625" y="1506538"/>
          <p14:tracePt t="32524" x="3524250" y="1506538"/>
          <p14:tracePt t="32532" x="3563938" y="1506538"/>
          <p14:tracePt t="32539" x="3619500" y="1506538"/>
          <p14:tracePt t="32547" x="3660775" y="1506538"/>
          <p14:tracePt t="32555" x="3716338" y="1506538"/>
          <p14:tracePt t="32563" x="3756025" y="1506538"/>
          <p14:tracePt t="32571" x="3803650" y="1506538"/>
          <p14:tracePt t="32579" x="3835400" y="1506538"/>
          <p14:tracePt t="32587" x="3875088" y="1506538"/>
          <p14:tracePt t="32594" x="3906838" y="1506538"/>
          <p14:tracePt t="32603" x="3954463" y="1506538"/>
          <p14:tracePt t="32610" x="3986213" y="1506538"/>
          <p14:tracePt t="32619" x="4027488" y="1506538"/>
          <p14:tracePt t="32626" x="4067175" y="1506538"/>
          <p14:tracePt t="32638" x="4098925" y="1506538"/>
          <p14:tracePt t="32643" x="4130675" y="1506538"/>
          <p14:tracePt t="32652" x="4170363" y="1506538"/>
          <p14:tracePt t="32660" x="4217988" y="1498600"/>
          <p14:tracePt t="32668" x="4257675" y="1498600"/>
          <p14:tracePt t="32676" x="4305300" y="1498600"/>
          <p14:tracePt t="32684" x="4344988" y="1498600"/>
          <p14:tracePt t="32693" x="4402138" y="1498600"/>
          <p14:tracePt t="32700" x="4441825" y="1490663"/>
          <p14:tracePt t="32708" x="4489450" y="1490663"/>
          <p14:tracePt t="32716" x="4521200" y="1490663"/>
          <p14:tracePt t="32725" x="4545013" y="1482725"/>
          <p14:tracePt t="32732" x="4568825" y="1482725"/>
          <p14:tracePt t="32740" x="4592638" y="1482725"/>
          <p14:tracePt t="32748" x="4608513" y="1482725"/>
          <p14:tracePt t="32756" x="4624388" y="1482725"/>
          <p14:tracePt t="32764" x="4640263" y="1482725"/>
          <p14:tracePt t="32772" x="4656138" y="1482725"/>
          <p14:tracePt t="32780" x="4664075" y="1482725"/>
          <p14:tracePt t="32996" x="4656138" y="1482725"/>
          <p14:tracePt t="33007" x="4624388" y="1482725"/>
          <p14:tracePt t="33012" x="4576763" y="1482725"/>
          <p14:tracePt t="33021" x="4529138" y="1482725"/>
          <p14:tracePt t="33028" x="4465638" y="1482725"/>
          <p14:tracePt t="33036" x="4386263" y="1482725"/>
          <p14:tracePt t="33045" x="4313238" y="1482725"/>
          <p14:tracePt t="33051" x="4225925" y="1482725"/>
          <p14:tracePt t="33060" x="4154488" y="1482725"/>
          <p14:tracePt t="33067" x="4067175" y="1474788"/>
          <p14:tracePt t="33075" x="3994150" y="1466850"/>
          <p14:tracePt t="33083" x="3898900" y="1466850"/>
          <p14:tracePt t="33091" x="3835400" y="1458913"/>
          <p14:tracePt t="33098" x="3756025" y="1458913"/>
          <p14:tracePt t="33107" x="3716338" y="1450975"/>
          <p14:tracePt t="33114" x="3660775" y="1450975"/>
          <p14:tracePt t="33123" x="3619500" y="1450975"/>
          <p14:tracePt t="33131" x="3595688" y="1450975"/>
          <p14:tracePt t="33139" x="3571875" y="1450975"/>
          <p14:tracePt t="33147" x="3548063" y="1450975"/>
          <p14:tracePt t="33155" x="3532188" y="1450975"/>
          <p14:tracePt t="33163" x="3524250" y="1450975"/>
          <p14:tracePt t="33174" x="3516313" y="1450975"/>
          <p14:tracePt t="33179" x="3508375" y="1450975"/>
          <p14:tracePt t="33188" x="3500438" y="1450975"/>
          <p14:tracePt t="33196" x="3492500" y="1450975"/>
          <p14:tracePt t="33228" x="3484563" y="1450975"/>
          <p14:tracePt t="33251" x="3484563" y="1458913"/>
          <p14:tracePt t="33260" x="3476625" y="1458913"/>
          <p14:tracePt t="33275" x="3468688" y="1458913"/>
          <p14:tracePt t="33283" x="3460750" y="1466850"/>
          <p14:tracePt t="33292" x="3452813" y="1466850"/>
          <p14:tracePt t="33308" x="3444875" y="1466850"/>
          <p14:tracePt t="33315" x="3436938" y="1466850"/>
          <p14:tracePt t="33324" x="3429000" y="1474788"/>
          <p14:tracePt t="33331" x="3421063" y="1474788"/>
          <p14:tracePt t="33341" x="3413125" y="1474788"/>
          <p14:tracePt t="33347" x="3405188" y="1474788"/>
          <p14:tracePt t="33357" x="3381375" y="1474788"/>
          <p14:tracePt t="33364" x="3365500" y="1474788"/>
          <p14:tracePt t="33372" x="3357563" y="1474788"/>
          <p14:tracePt t="33379" x="3341688" y="1474788"/>
          <p14:tracePt t="33387" x="3333750" y="1474788"/>
          <p14:tracePt t="33395" x="3325813" y="1474788"/>
          <p14:tracePt t="33403" x="3317875" y="1474788"/>
          <p14:tracePt t="33468" x="3325813" y="1474788"/>
          <p14:tracePt t="33476" x="3333750" y="1474788"/>
          <p14:tracePt t="33484" x="3349625" y="1474788"/>
          <p14:tracePt t="33494" x="3373438" y="1474788"/>
          <p14:tracePt t="33500" x="3405188" y="1474788"/>
          <p14:tracePt t="33510" x="3444875" y="1474788"/>
          <p14:tracePt t="33516" x="3492500" y="1474788"/>
          <p14:tracePt t="33527" x="3524250" y="1474788"/>
          <p14:tracePt t="33532" x="3579813" y="1474788"/>
          <p14:tracePt t="33544" x="3627438" y="1474788"/>
          <p14:tracePt t="33548" x="3684588" y="1474788"/>
          <p14:tracePt t="33557" x="3740150" y="1474788"/>
          <p14:tracePt t="33564" x="3795713" y="1474788"/>
          <p14:tracePt t="33573" x="3859213" y="1474788"/>
          <p14:tracePt t="33581" x="3906838" y="1474788"/>
          <p14:tracePt t="33589" x="3962400" y="1474788"/>
          <p14:tracePt t="33596" x="4019550" y="1474788"/>
          <p14:tracePt t="33603" x="4075113" y="1474788"/>
          <p14:tracePt t="33612" x="4122738" y="1474788"/>
          <p14:tracePt t="33620" x="4178300" y="1474788"/>
          <p14:tracePt t="33627" x="4233863" y="1474788"/>
          <p14:tracePt t="33635" x="4273550" y="1474788"/>
          <p14:tracePt t="33643" x="4321175" y="1474788"/>
          <p14:tracePt t="33651" x="4362450" y="1474788"/>
          <p14:tracePt t="33659" x="4394200" y="1474788"/>
          <p14:tracePt t="33667" x="4425950" y="1474788"/>
          <p14:tracePt t="33675" x="4465638" y="1474788"/>
          <p14:tracePt t="33682" x="4489450" y="1474788"/>
          <p14:tracePt t="33691" x="4513263" y="1474788"/>
          <p14:tracePt t="33699" x="4537075" y="1474788"/>
          <p14:tracePt t="33707" x="4552950" y="1474788"/>
          <p14:tracePt t="33715" x="4576763" y="1474788"/>
          <p14:tracePt t="33726" x="4592638" y="1474788"/>
          <p14:tracePt t="33732" x="4608513" y="1474788"/>
          <p14:tracePt t="33740" x="4624388" y="1474788"/>
          <p14:tracePt t="33748" x="4632325" y="1482725"/>
          <p14:tracePt t="33756" x="4640263" y="1482725"/>
          <p14:tracePt t="33764" x="4648200" y="1482725"/>
          <p14:tracePt t="33771" x="4656138" y="1482725"/>
          <p14:tracePt t="33788" x="4664075" y="1482725"/>
          <p14:tracePt t="33804" x="4672013" y="1482725"/>
          <p14:tracePt t="33812" x="4672013" y="1490663"/>
          <p14:tracePt t="33820" x="4679950" y="1490663"/>
          <p14:tracePt t="33875" x="4687888" y="1490663"/>
          <p14:tracePt t="33893" x="4705350" y="1498600"/>
          <p14:tracePt t="33900" x="4721225" y="1506538"/>
          <p14:tracePt t="33910" x="4745038" y="1514475"/>
          <p14:tracePt t="33917" x="4768850" y="1522413"/>
          <p14:tracePt t="33924" x="4784725" y="1522413"/>
          <p14:tracePt t="33932" x="4800600" y="1530350"/>
          <p14:tracePt t="33940" x="4816475" y="1530350"/>
          <p14:tracePt t="33948" x="4832350" y="1530350"/>
          <p14:tracePt t="33956" x="4840288" y="1530350"/>
          <p14:tracePt t="33964" x="4848225" y="1530350"/>
          <p14:tracePt t="34148" x="4840288" y="1530350"/>
          <p14:tracePt t="34157" x="4816475" y="1530350"/>
          <p14:tracePt t="34165" x="4784725" y="1530350"/>
          <p14:tracePt t="34172" x="4745038" y="1530350"/>
          <p14:tracePt t="34181" x="4695825" y="1530350"/>
          <p14:tracePt t="34188" x="4640263" y="1530350"/>
          <p14:tracePt t="34197" x="4600575" y="1530350"/>
          <p14:tracePt t="34204" x="4537075" y="1530350"/>
          <p14:tracePt t="34214" x="4473575" y="1530350"/>
          <p14:tracePt t="34220" x="4418013" y="1530350"/>
          <p14:tracePt t="34231" x="4344988" y="1530350"/>
          <p14:tracePt t="34236" x="4297363" y="1530350"/>
          <p14:tracePt t="34247" x="4233863" y="1530350"/>
          <p14:tracePt t="34252" x="4194175" y="1530350"/>
          <p14:tracePt t="34264" x="4138613" y="1530350"/>
          <p14:tracePt t="34268" x="4098925" y="1530350"/>
          <p14:tracePt t="34276" x="4067175" y="1530350"/>
          <p14:tracePt t="34284" x="4019550" y="1530350"/>
          <p14:tracePt t="34293" x="3978275" y="1530350"/>
          <p14:tracePt t="34301" x="3954463" y="1530350"/>
          <p14:tracePt t="34309" x="3922713" y="1530350"/>
          <p14:tracePt t="34317" x="3898900" y="1530350"/>
          <p14:tracePt t="34324" x="3875088" y="1530350"/>
          <p14:tracePt t="34333" x="3859213" y="1530350"/>
          <p14:tracePt t="34340" x="3835400" y="1530350"/>
          <p14:tracePt t="34348" x="3819525" y="1530350"/>
          <p14:tracePt t="34356" x="3803650" y="1530350"/>
          <p14:tracePt t="34364" x="3787775" y="1538288"/>
          <p14:tracePt t="34372" x="3779838" y="1538288"/>
          <p14:tracePt t="34381" x="3763963" y="1538288"/>
          <p14:tracePt t="34388" x="3740150" y="1538288"/>
          <p14:tracePt t="34398" x="3724275" y="1538288"/>
          <p14:tracePt t="34403" x="3716338" y="1538288"/>
          <p14:tracePt t="34412" x="3700463" y="1538288"/>
          <p14:tracePt t="34419" x="3684588" y="1538288"/>
          <p14:tracePt t="34429" x="3668713" y="1538288"/>
          <p14:tracePt t="34435" x="3651250" y="1538288"/>
          <p14:tracePt t="34443" x="3643313" y="1538288"/>
          <p14:tracePt t="34451" x="3635375" y="1538288"/>
          <p14:tracePt t="34459" x="3627438" y="1538288"/>
          <p14:tracePt t="34467" x="3611563" y="1538288"/>
          <p14:tracePt t="34483" x="3603625" y="1538288"/>
          <p14:tracePt t="34491" x="3595688" y="1538288"/>
          <p14:tracePt t="34499" x="3587750" y="1538288"/>
          <p14:tracePt t="35589" x="3563938" y="1506538"/>
          <p14:tracePt t="35597" x="3429000" y="1204913"/>
          <p14:tracePt t="35604" x="3236913" y="804863"/>
          <p14:tracePt t="35613" x="2982913" y="334963"/>
          <p14:tracePt t="35957" x="4864100" y="142875"/>
          <p14:tracePt t="35964" x="4911725" y="231775"/>
          <p14:tracePt t="35973" x="4983163" y="366713"/>
          <p14:tracePt t="35981" x="5030788" y="438150"/>
          <p14:tracePt t="35988" x="5072063" y="534988"/>
          <p14:tracePt t="35995" x="5103813" y="598488"/>
          <p14:tracePt t="36003" x="5143500" y="654050"/>
          <p14:tracePt t="36011" x="5159375" y="693738"/>
          <p14:tracePt t="36020" x="5191125" y="741363"/>
          <p14:tracePt t="36027" x="5214938" y="781050"/>
          <p14:tracePt t="36036" x="5254625" y="812800"/>
          <p14:tracePt t="36043" x="5286375" y="836613"/>
          <p14:tracePt t="36056" x="5318125" y="869950"/>
          <p14:tracePt t="36061" x="5357813" y="893763"/>
          <p14:tracePt t="36069" x="5397500" y="917575"/>
          <p14:tracePt t="36077" x="5446713" y="925513"/>
          <p14:tracePt t="36083" x="5502275" y="941388"/>
          <p14:tracePt t="36091" x="5541963" y="949325"/>
          <p14:tracePt t="36099" x="5589588" y="957263"/>
          <p14:tracePt t="36107" x="5621338" y="965200"/>
          <p14:tracePt t="36115" x="5653088" y="965200"/>
          <p14:tracePt t="36123" x="5692775" y="973138"/>
          <p14:tracePt t="36131" x="5716588" y="973138"/>
          <p14:tracePt t="36140" x="5740400" y="981075"/>
          <p14:tracePt t="36147" x="5765800" y="989013"/>
          <p14:tracePt t="36156" x="5781675" y="989013"/>
          <p14:tracePt t="36163" x="5789613" y="989013"/>
          <p14:tracePt t="36172" x="5805488" y="996950"/>
          <p14:tracePt t="36179" x="5821363" y="1004888"/>
          <p14:tracePt t="36187" x="5837238" y="1012825"/>
          <p14:tracePt t="36195" x="5853113" y="1020763"/>
          <p14:tracePt t="36204" x="5868988" y="1028700"/>
          <p14:tracePt t="36211" x="5876925" y="1028700"/>
          <p14:tracePt t="36221" x="5884863" y="1036638"/>
          <p14:tracePt t="36227" x="5900738" y="1044575"/>
          <p14:tracePt t="36238" x="5924550" y="1060450"/>
          <p14:tracePt t="36243" x="5948363" y="1076325"/>
          <p14:tracePt t="36251" x="5980113" y="1092200"/>
          <p14:tracePt t="36259" x="6011863" y="1116013"/>
          <p14:tracePt t="36267" x="6043613" y="1131888"/>
          <p14:tracePt t="36275" x="6075363" y="1155700"/>
          <p14:tracePt t="36283" x="6116638" y="1171575"/>
          <p14:tracePt t="36291" x="6156325" y="1195388"/>
          <p14:tracePt t="36299" x="6188075" y="1220788"/>
          <p14:tracePt t="36308" x="6227763" y="1244600"/>
          <p14:tracePt t="36315" x="6275388" y="1276350"/>
          <p14:tracePt t="36324" x="6323013" y="1308100"/>
          <p14:tracePt t="36331" x="6354763" y="1323975"/>
          <p14:tracePt t="36340" x="6386513" y="1347788"/>
          <p14:tracePt t="36347" x="6418263" y="1371600"/>
          <p14:tracePt t="36355" x="6442075" y="1379538"/>
          <p14:tracePt t="36363" x="6459538" y="1387475"/>
          <p14:tracePt t="36372" x="6475413" y="1403350"/>
          <p14:tracePt t="36509" x="6459538" y="1403350"/>
          <p14:tracePt t="36516" x="6451600" y="1403350"/>
          <p14:tracePt t="36524" x="6442075" y="1403350"/>
          <p14:tracePt t="36532" x="6434138" y="1403350"/>
          <p14:tracePt t="36541" x="6426200" y="1403350"/>
          <p14:tracePt t="36548" x="6418263" y="1403350"/>
          <p14:tracePt t="36558" x="6402388" y="1403350"/>
          <p14:tracePt t="36564" x="6386513" y="1403350"/>
          <p14:tracePt t="36574" x="6370638" y="1395413"/>
          <p14:tracePt t="36580" x="6362700" y="1395413"/>
          <p14:tracePt t="36591" x="6346825" y="1387475"/>
          <p14:tracePt t="36595" x="6338888" y="1387475"/>
          <p14:tracePt t="36604" x="6330950" y="1387475"/>
          <p14:tracePt t="36611" x="6323013" y="1387475"/>
          <p14:tracePt t="36620" x="6315075" y="1387475"/>
          <p14:tracePt t="36627" x="6307138" y="1387475"/>
          <p14:tracePt t="36635" x="6291263" y="1387475"/>
          <p14:tracePt t="36643" x="6275388" y="1387475"/>
          <p14:tracePt t="36659" x="6267450" y="1387475"/>
          <p14:tracePt t="36724" x="6275388" y="1387475"/>
          <p14:tracePt t="36732" x="6299200" y="1387475"/>
          <p14:tracePt t="36741" x="6330950" y="1387475"/>
          <p14:tracePt t="36748" x="6378575" y="1387475"/>
          <p14:tracePt t="36759" x="6410325" y="1387475"/>
          <p14:tracePt t="36764" x="6459538" y="1387475"/>
          <p14:tracePt t="36775" x="6491288" y="1387475"/>
          <p14:tracePt t="36780" x="6523038" y="1387475"/>
          <p14:tracePt t="36789" x="6562725" y="1387475"/>
          <p14:tracePt t="36796" x="6602413" y="1395413"/>
          <p14:tracePt t="36804" x="6642100" y="1395413"/>
          <p14:tracePt t="36812" x="6681788" y="1395413"/>
          <p14:tracePt t="36820" x="6721475" y="1395413"/>
          <p14:tracePt t="36829" x="6753225" y="1395413"/>
          <p14:tracePt t="36837" x="6769100" y="1395413"/>
          <p14:tracePt t="36845" x="6784975" y="1395413"/>
          <p14:tracePt t="36853" x="6794500" y="1395413"/>
          <p14:tracePt t="36891" x="6794500" y="1387475"/>
          <p14:tracePt t="36915" x="6784975" y="1387475"/>
          <p14:tracePt t="36922" x="6777038" y="1379538"/>
          <p14:tracePt t="36930" x="6769100" y="1371600"/>
          <p14:tracePt t="36939" x="6753225" y="1363663"/>
          <p14:tracePt t="36947" x="6721475" y="1355725"/>
          <p14:tracePt t="36956" x="6697663" y="1339850"/>
          <p14:tracePt t="36962" x="6673850" y="1331913"/>
          <p14:tracePt t="36970" x="6634163" y="1316038"/>
          <p14:tracePt t="36979" x="6594475" y="1300163"/>
          <p14:tracePt t="36987" x="6538913" y="1292225"/>
          <p14:tracePt t="36995" x="6491288" y="1284288"/>
          <p14:tracePt t="37003" x="6451600" y="1276350"/>
          <p14:tracePt t="37011" x="6402388" y="1276350"/>
          <p14:tracePt t="37019" x="6378575" y="1276350"/>
          <p14:tracePt t="37028" x="6354763" y="1276350"/>
          <p14:tracePt t="37035" x="6338888" y="1276350"/>
          <p14:tracePt t="37043" x="6330950" y="1276350"/>
          <p14:tracePt t="37051" x="6315075" y="1276350"/>
          <p14:tracePt t="37100" x="6323013" y="1276350"/>
          <p14:tracePt t="37109" x="6330950" y="1276350"/>
          <p14:tracePt t="37117" x="6354763" y="1276350"/>
          <p14:tracePt t="37126" x="6370638" y="1276350"/>
          <p14:tracePt t="37131" x="6386513" y="1276350"/>
          <p14:tracePt t="37139" x="6410325" y="1276350"/>
          <p14:tracePt t="37147" x="6434138" y="1276350"/>
          <p14:tracePt t="37155" x="6451600" y="1276350"/>
          <p14:tracePt t="37163" x="6475413" y="1276350"/>
          <p14:tracePt t="37171" x="6491288" y="1276350"/>
          <p14:tracePt t="37179" x="6507163" y="1284288"/>
          <p14:tracePt t="37187" x="6530975" y="1292225"/>
          <p14:tracePt t="37195" x="6554788" y="1292225"/>
          <p14:tracePt t="37203" x="6570663" y="1292225"/>
          <p14:tracePt t="37211" x="6586538" y="1300163"/>
          <p14:tracePt t="37219" x="6610350" y="1300163"/>
          <p14:tracePt t="37227" x="6626225" y="1308100"/>
          <p14:tracePt t="37235" x="6642100" y="1308100"/>
          <p14:tracePt t="37244" x="6657975" y="1308100"/>
          <p14:tracePt t="37251" x="6665913" y="1308100"/>
          <p14:tracePt t="37259" x="6673850" y="1308100"/>
          <p14:tracePt t="37267" x="6681788" y="1308100"/>
          <p14:tracePt t="37283" x="6689725" y="1316038"/>
          <p14:tracePt t="37388" x="6681788" y="1323975"/>
          <p14:tracePt t="37396" x="6657975" y="1323975"/>
          <p14:tracePt t="37404" x="6634163" y="1323975"/>
          <p14:tracePt t="37413" x="6610350" y="1323975"/>
          <p14:tracePt t="37420" x="6578600" y="1323975"/>
          <p14:tracePt t="37429" x="6546850" y="1323975"/>
          <p14:tracePt t="37436" x="6515100" y="1323975"/>
          <p14:tracePt t="37446" x="6491288" y="1323975"/>
          <p14:tracePt t="37452" x="6467475" y="1323975"/>
          <p14:tracePt t="37462" x="6442075" y="1331913"/>
          <p14:tracePt t="37468" x="6434138" y="1331913"/>
          <p14:tracePt t="37516" x="6451600" y="1331913"/>
          <p14:tracePt t="37524" x="6499225" y="1339850"/>
          <p14:tracePt t="37532" x="6546850" y="1339850"/>
          <p14:tracePt t="37540" x="6602413" y="1339850"/>
          <p14:tracePt t="37548" x="6657975" y="1339850"/>
          <p14:tracePt t="37556" x="6713538" y="1339850"/>
          <p14:tracePt t="37566" x="6761163" y="1339850"/>
          <p14:tracePt t="37572" x="6826250" y="1339850"/>
          <p14:tracePt t="37580" x="6873875" y="1339850"/>
          <p14:tracePt t="37588" x="6913563" y="1339850"/>
          <p14:tracePt t="37596" x="6953250" y="1331913"/>
          <p14:tracePt t="37604" x="6969125" y="1331913"/>
          <p14:tracePt t="37611" x="6977063" y="1331913"/>
          <p14:tracePt t="37619" x="6977063" y="1323975"/>
          <p14:tracePt t="37740" x="6969125" y="1323975"/>
          <p14:tracePt t="37748" x="6961188" y="1323975"/>
          <p14:tracePt t="37756" x="6929438" y="1323975"/>
          <p14:tracePt t="37766" x="6905625" y="1323975"/>
          <p14:tracePt t="37772" x="6858000" y="1323975"/>
          <p14:tracePt t="37781" x="6818313" y="1323975"/>
          <p14:tracePt t="37788" x="6761163" y="1323975"/>
          <p14:tracePt t="37797" x="6705600" y="1323975"/>
          <p14:tracePt t="37805" x="6665913" y="1323975"/>
          <p14:tracePt t="37814" x="6626225" y="1323975"/>
          <p14:tracePt t="37820" x="6594475" y="1323975"/>
          <p14:tracePt t="37830" x="6554788" y="1323975"/>
          <p14:tracePt t="37836" x="6530975" y="1323975"/>
          <p14:tracePt t="37848" x="6515100" y="1323975"/>
          <p14:tracePt t="37899" x="6530975" y="1323975"/>
          <p14:tracePt t="37907" x="6554788" y="1323975"/>
          <p14:tracePt t="37915" x="6594475" y="1331913"/>
          <p14:tracePt t="37924" x="6626225" y="1331913"/>
          <p14:tracePt t="37932" x="6657975" y="1331913"/>
          <p14:tracePt t="37939" x="6681788" y="1331913"/>
          <p14:tracePt t="37947" x="6705600" y="1331913"/>
          <p14:tracePt t="37955" x="6721475" y="1331913"/>
          <p14:tracePt t="37963" x="6729413" y="1331913"/>
          <p14:tracePt t="37971" x="6737350" y="1331913"/>
          <p14:tracePt t="37979" x="6745288" y="1331913"/>
          <p14:tracePt t="38236" x="6753225" y="1331913"/>
          <p14:tracePt t="38244" x="6769100" y="1331913"/>
          <p14:tracePt t="38252" x="6810375" y="1331913"/>
          <p14:tracePt t="38260" x="6858000" y="1331913"/>
          <p14:tracePt t="38268" x="6937375" y="1331913"/>
          <p14:tracePt t="38275" x="7016750" y="1331913"/>
          <p14:tracePt t="38283" x="7135813" y="1331913"/>
          <p14:tracePt t="38291" x="7240588" y="1339850"/>
          <p14:tracePt t="38299" x="7367588" y="1339850"/>
          <p14:tracePt t="38307" x="7486650" y="1339850"/>
          <p14:tracePt t="38315" x="7631113" y="1339850"/>
          <p14:tracePt t="38323" x="7781925" y="1339850"/>
          <p14:tracePt t="38332" x="7942263" y="1355725"/>
          <p14:tracePt t="38339" x="8101013" y="1363663"/>
          <p14:tracePt t="38347" x="8253413" y="1363663"/>
          <p14:tracePt t="38355" x="8412163" y="1371600"/>
          <p14:tracePt t="38364" x="8548688" y="1371600"/>
          <p14:tracePt t="38371" x="8675688" y="1371600"/>
          <p14:tracePt t="38381" x="8810625" y="1371600"/>
          <p14:tracePt t="38387" x="8923338" y="1371600"/>
          <p14:tracePt t="38396" x="9026525" y="1371600"/>
          <p14:tracePt t="38403" x="9121775" y="1371600"/>
          <p14:tracePt t="38411" x="9209088" y="1371600"/>
          <p14:tracePt t="38419" x="9282113" y="1371600"/>
          <p14:tracePt t="38427" x="9345613" y="1371600"/>
          <p14:tracePt t="38435" x="9409113" y="1371600"/>
          <p14:tracePt t="38443" x="9472613" y="1371600"/>
          <p14:tracePt t="38451" x="9520238" y="1355725"/>
          <p14:tracePt t="38459" x="9559925" y="1347788"/>
          <p14:tracePt t="38467" x="9585325" y="1331913"/>
          <p14:tracePt t="38475" x="9593263" y="1323975"/>
          <p14:tracePt t="38483" x="9609138" y="1308100"/>
          <p14:tracePt t="38491" x="9617075" y="1300163"/>
          <p14:tracePt t="38499" x="9632950" y="1284288"/>
          <p14:tracePt t="38507" x="9640888" y="1276350"/>
          <p14:tracePt t="38515" x="9648825" y="1260475"/>
          <p14:tracePt t="38523" x="9664700" y="1252538"/>
          <p14:tracePt t="38532" x="9680575" y="1236663"/>
          <p14:tracePt t="38539" x="9712325" y="1228725"/>
          <p14:tracePt t="38548" x="9752013" y="1212850"/>
          <p14:tracePt t="38555" x="9807575" y="1195388"/>
          <p14:tracePt t="38565" x="9871075" y="1187450"/>
          <p14:tracePt t="38571" x="9952038" y="1171575"/>
          <p14:tracePt t="38579" x="10023475" y="1171575"/>
          <p14:tracePt t="38587" x="10086975" y="1163638"/>
          <p14:tracePt t="38595" x="10166350" y="1155700"/>
          <p14:tracePt t="38603" x="10229850" y="1147763"/>
          <p14:tracePt t="38610" x="10294938" y="1139825"/>
          <p14:tracePt t="38619" x="10358438" y="1131888"/>
          <p14:tracePt t="38627" x="10414000" y="1123950"/>
          <p14:tracePt t="38635" x="10461625" y="1116013"/>
          <p14:tracePt t="38642" x="10493375" y="1108075"/>
          <p14:tracePt t="38651" x="10517188" y="1100138"/>
          <p14:tracePt t="38659" x="10541000" y="1092200"/>
          <p14:tracePt t="38667" x="10556875" y="1092200"/>
          <p14:tracePt t="38675" x="10572750" y="1092200"/>
          <p14:tracePt t="38691" x="10580688" y="1084263"/>
          <p14:tracePt t="38765" x="10580688" y="1076325"/>
          <p14:tracePt t="38772" x="10580688" y="1068388"/>
          <p14:tracePt t="38788" x="10580688" y="1060450"/>
          <p14:tracePt t="38806" x="10580688" y="1052513"/>
          <p14:tracePt t="38812" x="10580688" y="1044575"/>
          <p14:tracePt t="38821" x="10564813" y="1028700"/>
          <p14:tracePt t="38828" x="10548938" y="1020763"/>
          <p14:tracePt t="38836" x="10533063" y="1004888"/>
          <p14:tracePt t="38844" x="10509250" y="996950"/>
          <p14:tracePt t="38852" x="10493375" y="989013"/>
          <p14:tracePt t="38860" x="10477500" y="981075"/>
          <p14:tracePt t="38869" x="10461625" y="981075"/>
          <p14:tracePt t="38876" x="10445750" y="981075"/>
          <p14:tracePt t="38886" x="10421938" y="981075"/>
          <p14:tracePt t="38902" x="10382250" y="981075"/>
          <p14:tracePt t="38910" x="10366375" y="981075"/>
          <p14:tracePt t="38919" x="10358438" y="981075"/>
          <p14:tracePt t="38924" x="10342563" y="996950"/>
          <p14:tracePt t="38935" x="10326688" y="1004888"/>
          <p14:tracePt t="38940" x="10318750" y="1012825"/>
          <p14:tracePt t="38949" x="10302875" y="1036638"/>
          <p14:tracePt t="38957" x="10294938" y="1052513"/>
          <p14:tracePt t="38963" x="10279063" y="1076325"/>
          <p14:tracePt t="38971" x="10269538" y="1100138"/>
          <p14:tracePt t="38979" x="10269538" y="1116013"/>
          <p14:tracePt t="38987" x="10269538" y="1139825"/>
          <p14:tracePt t="38996" x="10261600" y="1155700"/>
          <p14:tracePt t="39004" x="10261600" y="1179513"/>
          <p14:tracePt t="39012" x="10253663" y="1212850"/>
          <p14:tracePt t="39020" x="10253663" y="1244600"/>
          <p14:tracePt t="39027" x="10245725" y="1276350"/>
          <p14:tracePt t="39035" x="10245725" y="1323975"/>
          <p14:tracePt t="39043" x="10245725" y="1363663"/>
          <p14:tracePt t="39051" x="10245725" y="1411288"/>
          <p14:tracePt t="39059" x="10245725" y="1450975"/>
          <p14:tracePt t="39067" x="10245725" y="1498600"/>
          <p14:tracePt t="39074" x="10261600" y="1530350"/>
          <p14:tracePt t="39083" x="10279063" y="1571625"/>
          <p14:tracePt t="39090" x="10302875" y="1603375"/>
          <p14:tracePt t="39099" x="10326688" y="1635125"/>
          <p14:tracePt t="39107" x="10366375" y="1666875"/>
          <p14:tracePt t="39115" x="10414000" y="1690688"/>
          <p14:tracePt t="39123" x="10453688" y="1714500"/>
          <p14:tracePt t="39130" x="10493375" y="1730375"/>
          <p14:tracePt t="39139" x="10541000" y="1754188"/>
          <p14:tracePt t="39147" x="10596563" y="1770063"/>
          <p14:tracePt t="39155" x="10653713" y="1778000"/>
          <p14:tracePt t="39163" x="10709275" y="1793875"/>
          <p14:tracePt t="39171" x="10756900" y="1793875"/>
          <p14:tracePt t="39178" x="10788650" y="1793875"/>
          <p14:tracePt t="39187" x="10820400" y="1793875"/>
          <p14:tracePt t="39194" x="10828338" y="1793875"/>
          <p14:tracePt t="39204" x="10844213" y="1785938"/>
          <p14:tracePt t="39211" x="10852150" y="1785938"/>
          <p14:tracePt t="39220" x="10852150" y="1778000"/>
          <p14:tracePt t="39243" x="10844213" y="1770063"/>
          <p14:tracePt t="39252" x="10820400" y="1770063"/>
          <p14:tracePt t="39259" x="10788650" y="1762125"/>
          <p14:tracePt t="39269" x="10741025" y="1746250"/>
          <p14:tracePt t="39275" x="10677525" y="1730375"/>
          <p14:tracePt t="39286" x="10612438" y="1722438"/>
          <p14:tracePt t="39291" x="10556875" y="1714500"/>
          <p14:tracePt t="39300" x="10501313" y="1714500"/>
          <p14:tracePt t="39307" x="10461625" y="1714500"/>
          <p14:tracePt t="39315" x="10414000" y="1714500"/>
          <p14:tracePt t="39323" x="10398125" y="1722438"/>
          <p14:tracePt t="39331" x="10382250" y="1730375"/>
          <p14:tracePt t="39339" x="10374313" y="1738313"/>
          <p14:tracePt t="39347" x="10374313" y="1746250"/>
          <p14:tracePt t="39356" x="10374313" y="1754188"/>
          <p14:tracePt t="39363" x="10374313" y="1762125"/>
          <p14:tracePt t="39371" x="10374313" y="1770063"/>
          <p14:tracePt t="39379" x="10390188" y="1785938"/>
          <p14:tracePt t="39388" x="10406063" y="1801813"/>
          <p14:tracePt t="39395" x="10421938" y="1801813"/>
          <p14:tracePt t="39403" x="10453688" y="1817688"/>
          <p14:tracePt t="39411" x="10477500" y="1825625"/>
          <p14:tracePt t="39420" x="10509250" y="1825625"/>
          <p14:tracePt t="39427" x="10525125" y="1825625"/>
          <p14:tracePt t="39436" x="10548938" y="1825625"/>
          <p14:tracePt t="39443" x="10572750" y="1825625"/>
          <p14:tracePt t="39453" x="10596563" y="1825625"/>
          <p14:tracePt t="39459" x="10629900" y="1825625"/>
          <p14:tracePt t="39470" x="10653713" y="1825625"/>
          <p14:tracePt t="39475" x="10685463" y="1825625"/>
          <p14:tracePt t="39484" x="10717213" y="1825625"/>
          <p14:tracePt t="39491" x="10748963" y="1825625"/>
          <p14:tracePt t="39499" x="10772775" y="1825625"/>
          <p14:tracePt t="39507" x="10796588" y="1825625"/>
          <p14:tracePt t="39515" x="10812463" y="1825625"/>
          <p14:tracePt t="39523" x="10828338" y="1825625"/>
          <p14:tracePt t="39531" x="10844213" y="1825625"/>
          <p14:tracePt t="39540" x="10852150" y="1833563"/>
          <p14:tracePt t="39556" x="10860088" y="1841500"/>
          <p14:tracePt t="39563" x="10860088" y="1849438"/>
          <p14:tracePt t="39572" x="10860088" y="1857375"/>
          <p14:tracePt t="39579" x="10860088" y="1865313"/>
          <p14:tracePt t="39587" x="10852150" y="1881188"/>
          <p14:tracePt t="39595" x="10836275" y="1890713"/>
          <p14:tracePt t="39604" x="10820400" y="1898650"/>
          <p14:tracePt t="39611" x="10812463" y="1906588"/>
          <p14:tracePt t="39787" x="10796588" y="1914525"/>
          <p14:tracePt t="39795" x="10725150" y="1930400"/>
          <p14:tracePt t="39806" x="10685463" y="1930400"/>
          <p14:tracePt t="39812" x="10669588" y="1930400"/>
          <p14:tracePt t="39823" x="10661650" y="1930400"/>
          <p14:tracePt t="39844" x="10669588" y="1914525"/>
          <p14:tracePt t="39853" x="10685463" y="1914525"/>
          <p14:tracePt t="39861" x="10709275" y="1906588"/>
          <p14:tracePt t="39868" x="10748963" y="1898650"/>
          <p14:tracePt t="39878" x="10788650" y="1881188"/>
          <p14:tracePt t="39884" x="10860088" y="1873250"/>
          <p14:tracePt t="39893" x="10899775" y="1857375"/>
          <p14:tracePt t="39899" x="10971213" y="1841500"/>
          <p14:tracePt t="39907" x="11012488" y="1825625"/>
          <p14:tracePt t="39915" x="11083925" y="1809750"/>
          <p14:tracePt t="39924" x="11171238" y="1793875"/>
          <p14:tracePt t="39931" x="11234738" y="1778000"/>
          <p14:tracePt t="39939" x="11306175" y="1762125"/>
          <p14:tracePt t="39947" x="11379200" y="1738313"/>
          <p14:tracePt t="39955" x="11434763" y="1722438"/>
          <p14:tracePt t="39963" x="11482388" y="1706563"/>
          <p14:tracePt t="39971" x="11537950" y="1682750"/>
          <p14:tracePt t="39979" x="11577638" y="1666875"/>
          <p14:tracePt t="39987" x="11609388" y="1643063"/>
          <p14:tracePt t="39995" x="11633200" y="1635125"/>
          <p14:tracePt t="40004" x="11649075" y="1627188"/>
          <p14:tracePt t="40011" x="11664950" y="1619250"/>
          <p14:tracePt t="40020" x="11682413" y="1611313"/>
          <p14:tracePt t="40035" x="11698288" y="1611313"/>
          <p14:tracePt t="40043" x="11698288" y="1603375"/>
          <p14:tracePt t="40165" x="11690350" y="1603375"/>
          <p14:tracePt t="40173" x="11674475" y="1603375"/>
          <p14:tracePt t="40180" x="11641138" y="1627188"/>
          <p14:tracePt t="40190" x="11593513" y="1643063"/>
          <p14:tracePt t="40195" x="11537950" y="1682750"/>
          <p14:tracePt t="40203" x="11466513" y="1714500"/>
          <p14:tracePt t="40211" x="11410950" y="1746250"/>
          <p14:tracePt t="40219" x="11331575" y="1785938"/>
          <p14:tracePt t="40227" x="11266488" y="1825625"/>
          <p14:tracePt t="40235" x="11187113" y="1857375"/>
          <p14:tracePt t="40243" x="11115675" y="1881188"/>
          <p14:tracePt t="40251" x="11052175" y="1922463"/>
          <p14:tracePt t="40259" x="10996613" y="1954213"/>
          <p14:tracePt t="40267" x="10947400" y="1978025"/>
          <p14:tracePt t="40275" x="10923588" y="1985963"/>
          <p14:tracePt t="40283" x="10891838" y="1993900"/>
          <p14:tracePt t="40292" x="10883900" y="2001838"/>
          <p14:tracePt t="40307" x="10875963" y="2001838"/>
          <p14:tracePt t="40396" x="10883900" y="1985963"/>
          <p14:tracePt t="40405" x="10891838" y="1978025"/>
          <p14:tracePt t="40413" x="10915650" y="1962150"/>
          <p14:tracePt t="40420" x="10923588" y="1946275"/>
          <p14:tracePt t="40429" x="10947400" y="1922463"/>
          <p14:tracePt t="40435" x="10980738" y="1890713"/>
          <p14:tracePt t="40444" x="11020425" y="1865313"/>
          <p14:tracePt t="40451" x="11068050" y="1825625"/>
          <p14:tracePt t="40459" x="11091863" y="1809750"/>
          <p14:tracePt t="40467" x="11139488" y="1778000"/>
          <p14:tracePt t="40475" x="11179175" y="1746250"/>
          <p14:tracePt t="40483" x="11218863" y="1722438"/>
          <p14:tracePt t="40491" x="11266488" y="1698625"/>
          <p14:tracePt t="40499" x="11298238" y="1674813"/>
          <p14:tracePt t="40507" x="11339513" y="1666875"/>
          <p14:tracePt t="40515" x="11371263" y="1651000"/>
          <p14:tracePt t="40524" x="11410950" y="1643063"/>
          <p14:tracePt t="40531" x="11434763" y="1627188"/>
          <p14:tracePt t="40541" x="11458575" y="1611313"/>
          <p14:tracePt t="40547" x="11474450" y="1611313"/>
          <p14:tracePt t="40555" x="11498263" y="1595438"/>
          <p14:tracePt t="40563" x="11498263" y="1587500"/>
          <p14:tracePt t="40571" x="11514138" y="1579563"/>
          <p14:tracePt t="40587" x="11514138" y="1571625"/>
          <p14:tracePt t="40684" x="11490325" y="1571625"/>
          <p14:tracePt t="40693" x="11458575" y="1595438"/>
          <p14:tracePt t="40700" x="11434763" y="1611313"/>
          <p14:tracePt t="40711" x="11395075" y="1643063"/>
          <p14:tracePt t="40716" x="11347450" y="1666875"/>
          <p14:tracePt t="40728" x="11290300" y="1690688"/>
          <p14:tracePt t="40733" x="11234738" y="1722438"/>
          <p14:tracePt t="40741" x="11155363" y="1754188"/>
          <p14:tracePt t="40748" x="11083925" y="1785938"/>
          <p14:tracePt t="40756" x="11012488" y="1817688"/>
          <p14:tracePt t="40763" x="10939463" y="1849438"/>
          <p14:tracePt t="40771" x="10875963" y="1881188"/>
          <p14:tracePt t="40779" x="10820400" y="1906588"/>
          <p14:tracePt t="40787" x="10756900" y="1930400"/>
          <p14:tracePt t="40795" x="10701338" y="1954213"/>
          <p14:tracePt t="40803" x="10653713" y="1970088"/>
          <p14:tracePt t="40812" x="10620375" y="1978025"/>
          <p14:tracePt t="40819" x="10596563" y="1985963"/>
          <p14:tracePt t="40827" x="10580688" y="1985963"/>
          <p14:tracePt t="40835" x="10564813" y="1993900"/>
          <p14:tracePt t="40916" x="10572750" y="1993900"/>
          <p14:tracePt t="40924" x="10588625" y="1993900"/>
          <p14:tracePt t="40932" x="10604500" y="1985963"/>
          <p14:tracePt t="40940" x="10629900" y="1978025"/>
          <p14:tracePt t="40949" x="10653713" y="1962150"/>
          <p14:tracePt t="40956" x="10693400" y="1946275"/>
          <p14:tracePt t="40966" x="10741025" y="1930400"/>
          <p14:tracePt t="40973" x="10780713" y="1906588"/>
          <p14:tracePt t="40981" x="10828338" y="1881188"/>
          <p14:tracePt t="40988" x="10883900" y="1865313"/>
          <p14:tracePt t="40996" x="10947400" y="1841500"/>
          <p14:tracePt t="41011" x="11068050" y="1793875"/>
          <p14:tracePt t="41019" x="11123613" y="1778000"/>
          <p14:tracePt t="41027" x="11179175" y="1754188"/>
          <p14:tracePt t="41035" x="11234738" y="1730375"/>
          <p14:tracePt t="41043" x="11282363" y="1714500"/>
          <p14:tracePt t="41051" x="11323638" y="1698625"/>
          <p14:tracePt t="41059" x="11347450" y="1682750"/>
          <p14:tracePt t="41067" x="11371263" y="1682750"/>
          <p14:tracePt t="41076" x="11379200" y="1674813"/>
          <p14:tracePt t="41083" x="11403013" y="1666875"/>
          <p14:tracePt t="41356" x="11410950" y="1658938"/>
          <p14:tracePt t="41372" x="11418888" y="1658938"/>
          <p14:tracePt t="41388" x="11426825" y="1658938"/>
          <p14:tracePt t="41397" x="11434763" y="1651000"/>
          <p14:tracePt t="41404" x="11434763" y="1643063"/>
          <p14:tracePt t="41414" x="11442700" y="1643063"/>
          <p14:tracePt t="41420" x="11450638" y="1643063"/>
          <p14:tracePt t="41431" x="11458575" y="1635125"/>
          <p14:tracePt t="41447" x="11466513" y="1635125"/>
          <p14:tracePt t="41852" x="11466513" y="1627188"/>
          <p14:tracePt t="41909" x="11458575" y="1627188"/>
          <p14:tracePt t="41916" x="11450638" y="1627188"/>
          <p14:tracePt t="41933" x="11442700" y="1627188"/>
          <p14:tracePt t="41972" x="11434763" y="1627188"/>
          <p14:tracePt t="42019" x="11426825" y="1627188"/>
          <p14:tracePt t="42035" x="11418888" y="1627188"/>
          <p14:tracePt t="42067" x="11410950" y="1627188"/>
          <p14:tracePt t="42092" x="11403013" y="1627188"/>
          <p14:tracePt t="42123" x="11395075" y="1627188"/>
          <p14:tracePt t="42139" x="11387138" y="1627188"/>
          <p14:tracePt t="42156" x="11379200" y="1627188"/>
          <p14:tracePt t="42166" x="11379200" y="1619250"/>
          <p14:tracePt t="42180" x="11379200" y="1611313"/>
          <p14:tracePt t="42188" x="11371263" y="1611313"/>
          <p14:tracePt t="42420" x="11363325" y="1611313"/>
          <p14:tracePt t="42437" x="11355388" y="1611313"/>
          <p14:tracePt t="42452" x="11355388" y="1603375"/>
          <p14:tracePt t="42468" x="11347450" y="1603375"/>
          <p14:tracePt t="42740" x="11339513" y="1603375"/>
          <p14:tracePt t="42756" x="11323638" y="1603375"/>
          <p14:tracePt t="42764" x="11306175" y="1595438"/>
          <p14:tracePt t="42780" x="11290300" y="1595438"/>
          <p14:tracePt t="42789" x="11282363" y="1595438"/>
          <p14:tracePt t="42805" x="11274425" y="1595438"/>
          <p14:tracePt t="42812" x="11266488" y="1595438"/>
          <p14:tracePt t="42838" x="11258550" y="1587500"/>
          <p14:tracePt t="42860" x="11250613" y="1587500"/>
          <p14:tracePt t="42956" x="11242675" y="1587500"/>
          <p14:tracePt t="42964" x="11234738" y="1587500"/>
          <p14:tracePt t="42973" x="11202988" y="1587500"/>
          <p14:tracePt t="42980" x="11147425" y="1603375"/>
          <p14:tracePt t="42988" x="11075988" y="1619250"/>
          <p14:tracePt t="42996" x="11004550" y="1651000"/>
          <p14:tracePt t="43005" x="10915650" y="1666875"/>
          <p14:tracePt t="43012" x="10820400" y="1698625"/>
          <p14:tracePt t="43021" x="10717213" y="1738313"/>
          <p14:tracePt t="43028" x="10612438" y="1762125"/>
          <p14:tracePt t="43038" x="10469563" y="1809750"/>
          <p14:tracePt t="43044" x="10358438" y="1841500"/>
          <p14:tracePt t="43055" x="10253663" y="1865313"/>
          <p14:tracePt t="43060" x="10158413" y="1881188"/>
          <p14:tracePt t="43072" x="10071100" y="1906588"/>
          <p14:tracePt t="43078" x="9975850" y="1922463"/>
          <p14:tracePt t="43084" x="9879013" y="1930400"/>
          <p14:tracePt t="43093" x="9759950" y="1946275"/>
          <p14:tracePt t="43101" x="9617075" y="1970088"/>
          <p14:tracePt t="43107" x="9496425" y="1978025"/>
          <p14:tracePt t="43115" x="9369425" y="1985963"/>
          <p14:tracePt t="43123" x="9209088" y="1993900"/>
          <p14:tracePt t="43131" x="9050338" y="2009775"/>
          <p14:tracePt t="43139" x="8850313" y="2017713"/>
          <p14:tracePt t="43147" x="8651875" y="2033588"/>
          <p14:tracePt t="43155" x="8428038" y="2041525"/>
          <p14:tracePt t="43163" x="8180388" y="2065338"/>
          <p14:tracePt t="43171" x="7926388" y="2105025"/>
          <p14:tracePt t="43179" x="7718425" y="2144713"/>
          <p14:tracePt t="43187" x="7504113" y="2192338"/>
          <p14:tracePt t="43195" x="7504113" y="2200275"/>
          <p14:tracePt t="43203" x="7439025" y="2208213"/>
          <p14:tracePt t="43211" x="7280275" y="2273300"/>
          <p14:tracePt t="43220" x="7080250" y="2344738"/>
          <p14:tracePt t="43227" x="6881813" y="2424113"/>
          <p14:tracePt t="43237" x="6697663" y="2503488"/>
          <p14:tracePt t="43243" x="6475413" y="2584450"/>
          <p14:tracePt t="43251" x="6362700" y="2624138"/>
          <p14:tracePt t="43259" x="6196013" y="2655888"/>
          <p14:tracePt t="43267" x="6043613" y="2703513"/>
          <p14:tracePt t="43275" x="5853113" y="2727325"/>
          <p14:tracePt t="43283" x="5668963" y="2759075"/>
          <p14:tracePt t="43291" x="5541963" y="2790825"/>
          <p14:tracePt t="43299" x="5407025" y="2838450"/>
          <p14:tracePt t="43307" x="5302250" y="2886075"/>
          <p14:tracePt t="43315" x="5207000" y="2935288"/>
          <p14:tracePt t="43323" x="5127625" y="2967038"/>
          <p14:tracePt t="43331" x="5038725" y="2998788"/>
          <p14:tracePt t="43339" x="4959350" y="3038475"/>
          <p14:tracePt t="43347" x="4903788" y="3062288"/>
          <p14:tracePt t="43354" x="4816475" y="3086100"/>
          <p14:tracePt t="43362" x="4745038" y="3109913"/>
          <p14:tracePt t="43371" x="4656138" y="3117850"/>
          <p14:tracePt t="43378" x="4592638" y="3125788"/>
          <p14:tracePt t="43386" x="4497388" y="3125788"/>
          <p14:tracePt t="43394" x="4418013" y="3133725"/>
          <p14:tracePt t="43406" x="4344988" y="3141663"/>
          <p14:tracePt t="43412" x="4289425" y="3149600"/>
          <p14:tracePt t="43424" x="4233863" y="3149600"/>
          <p14:tracePt t="43429" x="4194175" y="3157538"/>
          <p14:tracePt t="43436" x="4154488" y="3157538"/>
          <p14:tracePt t="43443" x="4122738" y="3157538"/>
          <p14:tracePt t="43452" x="4090988" y="3157538"/>
          <p14:tracePt t="43459" x="4059238" y="3157538"/>
          <p14:tracePt t="43467" x="4035425" y="3157538"/>
          <p14:tracePt t="43475" x="3994150" y="3157538"/>
          <p14:tracePt t="43483" x="3962400" y="3149600"/>
          <p14:tracePt t="43492" x="3922713" y="3133725"/>
          <p14:tracePt t="43499" x="3875088" y="3125788"/>
          <p14:tracePt t="43508" x="3827463" y="3117850"/>
          <p14:tracePt t="43515" x="3748088" y="3109913"/>
          <p14:tracePt t="43523" x="3676650" y="3101975"/>
          <p14:tracePt t="43531" x="3563938" y="3094038"/>
          <p14:tracePt t="43539" x="3452813" y="3094038"/>
          <p14:tracePt t="43547" x="3333750" y="3094038"/>
          <p14:tracePt t="43556" x="3228975" y="3094038"/>
          <p14:tracePt t="43563" x="3109913" y="3101975"/>
          <p14:tracePt t="43573" x="3006725" y="3117850"/>
          <p14:tracePt t="43579" x="2894013" y="3149600"/>
          <p14:tracePt t="43589" x="2798763" y="3173413"/>
          <p14:tracePt t="43595" x="2703513" y="3205163"/>
          <p14:tracePt t="43605" x="2598738" y="3244850"/>
          <p14:tracePt t="43611" x="2487613" y="3286125"/>
          <p14:tracePt t="43620" x="2376488" y="3333750"/>
          <p14:tracePt t="43627" x="2273300" y="3365500"/>
          <p14:tracePt t="43635" x="2152650" y="3405188"/>
          <p14:tracePt t="43643" x="1970088" y="3460750"/>
          <p14:tracePt t="43651" x="1817688" y="3508375"/>
          <p14:tracePt t="43659" x="1666875" y="3548063"/>
          <p14:tracePt t="43667" x="1538288" y="3587750"/>
          <p14:tracePt t="43676" x="1419225" y="3629025"/>
          <p14:tracePt t="43683" x="1308100" y="3676650"/>
          <p14:tracePt t="43692" x="1203325" y="3716338"/>
          <p14:tracePt t="43699" x="1108075" y="3748088"/>
          <p14:tracePt t="43708" x="1028700" y="3787775"/>
          <p14:tracePt t="43715" x="957263" y="3819525"/>
          <p14:tracePt t="43723" x="885825" y="3843338"/>
          <p14:tracePt t="43731" x="820738" y="3867150"/>
          <p14:tracePt t="43740" x="749300" y="3890963"/>
          <p14:tracePt t="43747" x="709613" y="3906838"/>
          <p14:tracePt t="43756" x="661988" y="3922713"/>
          <p14:tracePt t="43763" x="622300" y="3938588"/>
          <p14:tracePt t="43773" x="606425" y="3948113"/>
          <p14:tracePt t="43779" x="590550" y="3956050"/>
          <p14:tracePt t="43788" x="582613" y="3956050"/>
          <p14:tracePt t="43835" x="598488" y="3956050"/>
          <p14:tracePt t="43843" x="606425" y="3948113"/>
          <p14:tracePt t="43851" x="622300" y="3938588"/>
          <p14:tracePt t="43859" x="638175" y="3930650"/>
          <p14:tracePt t="43867" x="646113" y="3922713"/>
          <p14:tracePt t="43876" x="661988" y="3898900"/>
          <p14:tracePt t="43883" x="669925" y="3890963"/>
          <p14:tracePt t="43892" x="685800" y="3883025"/>
          <p14:tracePt t="43899" x="685800" y="3859213"/>
          <p14:tracePt t="43907" x="701675" y="3851275"/>
          <p14:tracePt t="43915" x="701675" y="3843338"/>
          <p14:tracePt t="43972" x="709613" y="3843338"/>
          <p14:tracePt t="43980" x="709613" y="3851275"/>
          <p14:tracePt t="43988" x="709613" y="3875088"/>
          <p14:tracePt t="43996" x="717550" y="3898900"/>
          <p14:tracePt t="44004" x="725488" y="3938588"/>
          <p14:tracePt t="44013" x="733425" y="3979863"/>
          <p14:tracePt t="44021" x="749300" y="4035425"/>
          <p14:tracePt t="44029" x="765175" y="4075113"/>
          <p14:tracePt t="44035" x="781050" y="4122738"/>
          <p14:tracePt t="44043" x="788988" y="4178300"/>
          <p14:tracePt t="44051" x="796925" y="4225925"/>
          <p14:tracePt t="44060" x="804863" y="4265613"/>
          <p14:tracePt t="44067" x="804863" y="4314825"/>
          <p14:tracePt t="44074" x="812800" y="4370388"/>
          <p14:tracePt t="44082" x="820738" y="4410075"/>
          <p14:tracePt t="44090" x="828675" y="4465638"/>
          <p14:tracePt t="44098" x="844550" y="4521200"/>
          <p14:tracePt t="44107" x="852488" y="4576763"/>
          <p14:tracePt t="44114" x="868363" y="4641850"/>
          <p14:tracePt t="44127" x="885825" y="4713288"/>
          <p14:tracePt t="44132" x="909638" y="4784725"/>
          <p14:tracePt t="44144" x="925513" y="4872038"/>
          <p14:tracePt t="44149" x="949325" y="4951413"/>
          <p14:tracePt t="44157" x="957263" y="5032375"/>
          <p14:tracePt t="44164" x="965200" y="5127625"/>
          <p14:tracePt t="44172" x="965200" y="5222875"/>
          <p14:tracePt t="44182" x="973138" y="5310188"/>
          <p14:tracePt t="44189" x="981075" y="5399088"/>
          <p14:tracePt t="44196" x="996950" y="5470525"/>
          <p14:tracePt t="44204" x="1020763" y="5549900"/>
          <p14:tracePt t="44211" x="1044575" y="5629275"/>
          <p14:tracePt t="44219" x="1076325" y="5694363"/>
          <p14:tracePt t="44227" x="1100138" y="5765800"/>
          <p14:tracePt t="44235" x="1123950" y="5821363"/>
          <p14:tracePt t="44243" x="1139825" y="5876925"/>
          <p14:tracePt t="44251" x="1155700" y="5940425"/>
          <p14:tracePt t="44259" x="1171575" y="5995988"/>
          <p14:tracePt t="44267" x="1187450" y="6061075"/>
          <p14:tracePt t="44276" x="1203325" y="6116638"/>
          <p14:tracePt t="44284" x="1228725" y="6172200"/>
          <p14:tracePt t="44292" x="1244600" y="6235700"/>
          <p14:tracePt t="44299" x="1260475" y="6275388"/>
          <p14:tracePt t="44309" x="1276350" y="6323013"/>
          <p14:tracePt t="44315" x="1284288" y="6356350"/>
          <p14:tracePt t="44326" x="1292225" y="6388100"/>
          <p14:tracePt t="44331" x="1292225" y="6411913"/>
          <p14:tracePt t="44340" x="1300163" y="6427788"/>
          <p14:tracePt t="44347" x="1308100" y="6443663"/>
          <p14:tracePt t="44356" x="1308100" y="6451600"/>
          <p14:tracePt t="44364" x="1308100" y="6467475"/>
          <p14:tracePt t="44372" x="1308100" y="6483350"/>
          <p14:tracePt t="44380" x="1308100" y="6499225"/>
          <p14:tracePt t="44388" x="1308100" y="6507163"/>
          <p14:tracePt t="44395" x="1300163" y="6523038"/>
          <p14:tracePt t="44403" x="1300163" y="6538913"/>
          <p14:tracePt t="44411" x="1300163" y="6554788"/>
          <p14:tracePt t="44419" x="1300163" y="6562725"/>
          <p14:tracePt t="44427" x="1300163" y="6570663"/>
          <p14:tracePt t="44435" x="1300163" y="6578600"/>
          <p14:tracePt t="44442" x="1300163" y="6586538"/>
          <p14:tracePt t="44467" x="1292225" y="6586538"/>
          <p14:tracePt t="44492" x="1292225" y="6578600"/>
          <p14:tracePt t="44500" x="1284288" y="6562725"/>
          <p14:tracePt t="44508" x="1276350" y="6530975"/>
          <p14:tracePt t="44516" x="1260475" y="6499225"/>
          <p14:tracePt t="44524" x="1244600" y="6435725"/>
          <p14:tracePt t="44531" x="1228725" y="6364288"/>
          <p14:tracePt t="44539" x="1203325" y="6275388"/>
          <p14:tracePt t="44547" x="1195388" y="6196013"/>
          <p14:tracePt t="44555" x="1187450" y="6100763"/>
          <p14:tracePt t="44565" x="1171575" y="5988050"/>
          <p14:tracePt t="44571" x="1155700" y="5884863"/>
          <p14:tracePt t="44579" x="1147763" y="5781675"/>
          <p14:tracePt t="44588" x="1139825" y="5670550"/>
          <p14:tracePt t="44596" x="1139825" y="5565775"/>
          <p14:tracePt t="44603" x="1139825" y="5470525"/>
          <p14:tracePt t="44611" x="1147763" y="5375275"/>
          <p14:tracePt t="44619" x="1171575" y="5278438"/>
          <p14:tracePt t="44627" x="1171575" y="5199063"/>
          <p14:tracePt t="44635" x="1179513" y="5119688"/>
          <p14:tracePt t="44643" x="1179513" y="5056188"/>
          <p14:tracePt t="44651" x="1179513" y="4992688"/>
          <p14:tracePt t="44660" x="1163638" y="4919663"/>
          <p14:tracePt t="44667" x="1131888" y="4856163"/>
          <p14:tracePt t="44676" x="1108075" y="4800600"/>
          <p14:tracePt t="44683" x="1084263" y="4745038"/>
          <p14:tracePt t="44692" x="1060450" y="4697413"/>
          <p14:tracePt t="44701" x="1044575" y="4665663"/>
          <p14:tracePt t="44709" x="1028700" y="4649788"/>
          <p14:tracePt t="44717" x="1020763" y="4633913"/>
          <p14:tracePt t="44723" x="1012825" y="4616450"/>
          <p14:tracePt t="44731" x="1004888" y="4608513"/>
          <p14:tracePt t="44739" x="996950" y="4600575"/>
          <p14:tracePt t="44755" x="996950" y="4592638"/>
          <p14:tracePt t="44763" x="989013" y="4592638"/>
          <p14:tracePt t="44779" x="989013" y="4576763"/>
          <p14:tracePt t="44795" x="989013" y="4568825"/>
          <p14:tracePt t="44803" x="989013" y="4552950"/>
          <p14:tracePt t="44811" x="989013" y="4537075"/>
          <p14:tracePt t="44819" x="989013" y="4521200"/>
          <p14:tracePt t="44827" x="989013" y="4505325"/>
          <p14:tracePt t="44835" x="996950" y="4473575"/>
          <p14:tracePt t="44844" x="1004888" y="4449763"/>
          <p14:tracePt t="44851" x="1020763" y="4410075"/>
          <p14:tracePt t="44860" x="1028700" y="4378325"/>
          <p14:tracePt t="44867" x="1036638" y="4338638"/>
          <p14:tracePt t="44875" x="1044575" y="4306888"/>
          <p14:tracePt t="44896" x="1060450" y="4225925"/>
          <p14:tracePt t="44899" x="1068388" y="4194175"/>
          <p14:tracePt t="44907" x="1084263" y="4146550"/>
          <p14:tracePt t="44915" x="1092200" y="4122738"/>
          <p14:tracePt t="44923" x="1100138" y="4098925"/>
          <p14:tracePt t="44931" x="1100138" y="4075113"/>
          <p14:tracePt t="44939" x="1108075" y="4067175"/>
          <p14:tracePt t="44955" x="1108075" y="4059238"/>
          <p14:tracePt t="45046" x="1116013" y="4067175"/>
          <p14:tracePt t="45052" x="1116013" y="4083050"/>
          <p14:tracePt t="45060" x="1116013" y="4098925"/>
          <p14:tracePt t="45068" x="1123950" y="4146550"/>
          <p14:tracePt t="45076" x="1131888" y="4178300"/>
          <p14:tracePt t="45086" x="1147763" y="4225925"/>
          <p14:tracePt t="45093" x="1155700" y="4265613"/>
          <p14:tracePt t="45101" x="1171575" y="4314825"/>
          <p14:tracePt t="45108" x="1187450" y="4362450"/>
          <p14:tracePt t="45115" x="1195388" y="4394200"/>
          <p14:tracePt t="45123" x="1211263" y="4449763"/>
          <p14:tracePt t="45131" x="1228725" y="4505325"/>
          <p14:tracePt t="45139" x="1244600" y="4560888"/>
          <p14:tracePt t="45147" x="1260475" y="4616450"/>
          <p14:tracePt t="45155" x="1268413" y="4673600"/>
          <p14:tracePt t="45163" x="1276350" y="4737100"/>
          <p14:tracePt t="45171" x="1284288" y="4808538"/>
          <p14:tracePt t="45179" x="1300163" y="4864100"/>
          <p14:tracePt t="45187" x="1308100" y="4927600"/>
          <p14:tracePt t="45196" x="1316038" y="4992688"/>
          <p14:tracePt t="45203" x="1331913" y="5064125"/>
          <p14:tracePt t="45212" x="1339850" y="5135563"/>
          <p14:tracePt t="45219" x="1347788" y="5207000"/>
          <p14:tracePt t="45227" x="1355725" y="5270500"/>
          <p14:tracePt t="45235" x="1371600" y="5351463"/>
          <p14:tracePt t="45244" x="1395413" y="5414963"/>
          <p14:tracePt t="45251" x="1419225" y="5494338"/>
          <p14:tracePt t="45259" x="1443038" y="5557838"/>
          <p14:tracePt t="45267" x="1466850" y="5613400"/>
          <p14:tracePt t="45275" x="1482725" y="5662613"/>
          <p14:tracePt t="45284" x="1506538" y="5718175"/>
          <p14:tracePt t="45291" x="1522413" y="5757863"/>
          <p14:tracePt t="45299" x="1530350" y="5805488"/>
          <p14:tracePt t="45307" x="1546225" y="5845175"/>
          <p14:tracePt t="45316" x="1562100" y="5884863"/>
          <p14:tracePt t="45323" x="1579563" y="5916613"/>
          <p14:tracePt t="45332" x="1587500" y="5940425"/>
          <p14:tracePt t="45339" x="1595438" y="5972175"/>
          <p14:tracePt t="45347" x="1595438" y="5988050"/>
          <p14:tracePt t="45355" x="1595438" y="5995988"/>
          <p14:tracePt t="45371" x="1595438" y="6005513"/>
          <p14:tracePt t="45428" x="1587500" y="6005513"/>
          <p14:tracePt t="45445" x="1579563" y="6005513"/>
          <p14:tracePt t="45454" x="1554163" y="5995988"/>
          <p14:tracePt t="45460" x="1530350" y="5972175"/>
          <p14:tracePt t="45469" x="1490663" y="5932488"/>
          <p14:tracePt t="45475" x="1450975" y="5876925"/>
          <p14:tracePt t="45483" x="1419225" y="5829300"/>
          <p14:tracePt t="45491" x="1371600" y="5773738"/>
          <p14:tracePt t="45499" x="1331913" y="5694363"/>
          <p14:tracePt t="45507" x="1284288" y="5589588"/>
          <p14:tracePt t="45515" x="1252538" y="5502275"/>
          <p14:tracePt t="45522" x="1220788" y="5367338"/>
          <p14:tracePt t="45531" x="1187450" y="5214938"/>
          <p14:tracePt t="45538" x="1171575" y="5111750"/>
          <p14:tracePt t="45547" x="1155700" y="5008563"/>
          <p14:tracePt t="45554" x="1147763" y="4895850"/>
          <p14:tracePt t="45566" x="1147763" y="4824413"/>
          <p14:tracePt t="45572" x="1139825" y="4752975"/>
          <p14:tracePt t="45584" x="1139825" y="4705350"/>
          <p14:tracePt t="45588" x="1139825" y="4665663"/>
          <p14:tracePt t="45595" x="1139825" y="4633913"/>
          <p14:tracePt t="45603" x="1139825" y="4608513"/>
          <p14:tracePt t="45611" x="1139825" y="4584700"/>
          <p14:tracePt t="45619" x="1131888" y="4568825"/>
          <p14:tracePt t="45627" x="1123950" y="4552950"/>
          <p14:tracePt t="45635" x="1123950" y="4545013"/>
          <p14:tracePt t="45643" x="1123950" y="4529138"/>
          <p14:tracePt t="45651" x="1116013" y="4521200"/>
          <p14:tracePt t="45659" x="1108075" y="4513263"/>
          <p14:tracePt t="45675" x="1108075" y="4505325"/>
          <p14:tracePt t="45683" x="1100138" y="4505325"/>
          <p14:tracePt t="45699" x="1092200" y="4505325"/>
          <p14:tracePt t="45707" x="1084263" y="4497388"/>
          <p14:tracePt t="45723" x="1076325" y="4481513"/>
          <p14:tracePt t="45732" x="1068388" y="4473575"/>
          <p14:tracePt t="45739" x="1060450" y="4457700"/>
          <p14:tracePt t="45749" x="1044575" y="4433888"/>
          <p14:tracePt t="45755" x="1044575" y="4410075"/>
          <p14:tracePt t="45765" x="1044575" y="4402138"/>
          <p14:tracePt t="45771" x="1036638" y="4386263"/>
          <p14:tracePt t="45779" x="1036638" y="4378325"/>
          <p14:tracePt t="45787" x="1036638" y="4362450"/>
          <p14:tracePt t="45795" x="1028700" y="4354513"/>
          <p14:tracePt t="45803" x="1028700" y="4346575"/>
          <p14:tracePt t="45811" x="1028700" y="4330700"/>
          <p14:tracePt t="45819" x="1028700" y="4314825"/>
          <p14:tracePt t="45827" x="1020763" y="4298950"/>
          <p14:tracePt t="45835" x="1012825" y="4281488"/>
          <p14:tracePt t="45843" x="1004888" y="4265613"/>
          <p14:tracePt t="45851" x="1004888" y="4249738"/>
          <p14:tracePt t="45859" x="996950" y="4233863"/>
          <p14:tracePt t="45907" x="989013" y="4233863"/>
          <p14:tracePt t="45940" x="981075" y="4233863"/>
          <p14:tracePt t="45948" x="973138" y="4257675"/>
          <p14:tracePt t="45956" x="973138" y="4281488"/>
          <p14:tracePt t="45964" x="965200" y="4298950"/>
          <p14:tracePt t="45973" x="965200" y="4322763"/>
          <p14:tracePt t="45980" x="957263" y="4354513"/>
          <p14:tracePt t="45989" x="957263" y="4386263"/>
          <p14:tracePt t="45996" x="949325" y="4418013"/>
          <p14:tracePt t="46005" x="941388" y="4457700"/>
          <p14:tracePt t="46012" x="933450" y="4481513"/>
          <p14:tracePt t="46021" x="933450" y="4505325"/>
          <p14:tracePt t="46028" x="925513" y="4529138"/>
          <p14:tracePt t="46036" x="917575" y="4552950"/>
          <p14:tracePt t="46043" x="909638" y="4576763"/>
          <p14:tracePt t="46052" x="909638" y="4608513"/>
          <p14:tracePt t="46059" x="909638" y="4649788"/>
          <p14:tracePt t="46068" x="909638" y="4689475"/>
          <p14:tracePt t="46075" x="909638" y="4752975"/>
          <p14:tracePt t="46084" x="909638" y="4816475"/>
          <p14:tracePt t="46092" x="917575" y="4887913"/>
          <p14:tracePt t="46100" x="933450" y="4976813"/>
          <p14:tracePt t="46107" x="949325" y="5056188"/>
          <p14:tracePt t="46115" x="965200" y="5143500"/>
          <p14:tracePt t="46122" x="981075" y="5207000"/>
          <p14:tracePt t="46130" x="996950" y="5270500"/>
          <p14:tracePt t="46138" x="1036638" y="5359400"/>
          <p14:tracePt t="46146" x="1060450" y="5430838"/>
          <p14:tracePt t="46154" x="1092200" y="5502275"/>
          <p14:tracePt t="46162" x="1116013" y="5573713"/>
          <p14:tracePt t="46171" x="1147763" y="5637213"/>
          <p14:tracePt t="46179" x="1187450" y="5710238"/>
          <p14:tracePt t="46186" x="1211263" y="5757863"/>
          <p14:tracePt t="46194" x="1228725" y="5805488"/>
          <p14:tracePt t="46203" x="1244600" y="5845175"/>
          <p14:tracePt t="46210" x="1260475" y="5884863"/>
          <p14:tracePt t="46219" x="1276350" y="5900738"/>
          <p14:tracePt t="46226" x="1284288" y="5916613"/>
          <p14:tracePt t="46234" x="1284288" y="5940425"/>
          <p14:tracePt t="46242" x="1292225" y="5940425"/>
          <p14:tracePt t="46252" x="1292225" y="5948363"/>
          <p14:tracePt t="46259" x="1292225" y="5956300"/>
          <p14:tracePt t="46275" x="1292225" y="5964238"/>
          <p14:tracePt t="46286" x="1292225" y="5972175"/>
          <p14:tracePt t="46291" x="1300163" y="5988050"/>
          <p14:tracePt t="46302" x="1308100" y="6013450"/>
          <p14:tracePt t="46307" x="1308100" y="6021388"/>
          <p14:tracePt t="46316" x="1316038" y="6037263"/>
          <p14:tracePt t="46324" x="1316038" y="6053138"/>
          <p14:tracePt t="46331" x="1316038" y="6069013"/>
          <p14:tracePt t="46340" x="1316038" y="6076950"/>
          <p14:tracePt t="46347" x="1323975" y="6084888"/>
          <p14:tracePt t="46356" x="1331913" y="6100763"/>
          <p14:tracePt t="46364" x="1331913" y="6124575"/>
          <p14:tracePt t="46372" x="1347788" y="6148388"/>
          <p14:tracePt t="46379" x="1355725" y="6180138"/>
          <p14:tracePt t="46388" x="1371600" y="6219825"/>
          <p14:tracePt t="46395" x="1379538" y="6243638"/>
          <p14:tracePt t="46403" x="1395413" y="6267450"/>
          <p14:tracePt t="46411" x="1403350" y="6291263"/>
          <p14:tracePt t="46420" x="1403350" y="6307138"/>
          <p14:tracePt t="46427" x="1411288" y="6315075"/>
          <p14:tracePt t="46533" x="1411288" y="6307138"/>
          <p14:tracePt t="46549" x="1403350" y="6299200"/>
          <p14:tracePt t="46563" x="1395413" y="6283325"/>
          <p14:tracePt t="46571" x="1387475" y="6275388"/>
          <p14:tracePt t="46579" x="1379538" y="6267450"/>
          <p14:tracePt t="46587" x="1371600" y="6243638"/>
          <p14:tracePt t="46595" x="1355725" y="6227763"/>
          <p14:tracePt t="46603" x="1347788" y="6211888"/>
          <p14:tracePt t="46611" x="1331913" y="6188075"/>
          <p14:tracePt t="46618" x="1323975" y="6164263"/>
          <p14:tracePt t="46626" x="1308100" y="6116638"/>
          <p14:tracePt t="46635" x="1292225" y="6061075"/>
          <p14:tracePt t="46642" x="1276350" y="6005513"/>
          <p14:tracePt t="46651" x="1260475" y="5932488"/>
          <p14:tracePt t="46658" x="1244600" y="5861050"/>
          <p14:tracePt t="46666" x="1228725" y="5773738"/>
          <p14:tracePt t="46675" x="1211263" y="5686425"/>
          <p14:tracePt t="46683" x="1187450" y="5565775"/>
          <p14:tracePt t="46691" x="1179513" y="5462588"/>
          <p14:tracePt t="46699" x="1163638" y="5359400"/>
          <p14:tracePt t="46708" x="1155700" y="5238750"/>
          <p14:tracePt t="46715" x="1147763" y="5119688"/>
          <p14:tracePt t="46724" x="1123950" y="5048250"/>
          <p14:tracePt t="46731" x="1100138" y="4959350"/>
          <p14:tracePt t="46741" x="1068388" y="4887913"/>
          <p14:tracePt t="46747" x="1044575" y="4816475"/>
          <p14:tracePt t="46755" x="1020763" y="4768850"/>
          <p14:tracePt t="46763" x="1004888" y="4721225"/>
          <p14:tracePt t="46771" x="989013" y="4681538"/>
          <p14:tracePt t="46779" x="981075" y="4657725"/>
          <p14:tracePt t="46788" x="965200" y="4641850"/>
          <p14:tracePt t="46795" x="957263" y="4624388"/>
          <p14:tracePt t="46804" x="949325" y="4600575"/>
          <p14:tracePt t="46811" x="941388" y="4592638"/>
          <p14:tracePt t="46821" x="933450" y="4584700"/>
          <p14:tracePt t="46827" x="925513" y="4568825"/>
          <p14:tracePt t="46852" x="925513" y="4560888"/>
          <p14:tracePt t="46875" x="925513" y="4552950"/>
          <p14:tracePt t="46883" x="917575" y="4552950"/>
          <p14:tracePt t="46904" x="909638" y="4529138"/>
          <p14:tracePt t="46909" x="909638" y="4521200"/>
          <p14:tracePt t="46915" x="901700" y="4513263"/>
          <p14:tracePt t="46924" x="893763" y="4497388"/>
          <p14:tracePt t="46940" x="893763" y="4489450"/>
          <p14:tracePt t="46947" x="893763" y="4481513"/>
          <p14:tracePt t="46955" x="885825" y="4473575"/>
          <p14:tracePt t="46963" x="885825" y="4465638"/>
          <p14:tracePt t="46972" x="877888" y="4457700"/>
          <p14:tracePt t="46979" x="877888" y="4449763"/>
          <p14:tracePt t="46988" x="877888" y="4441825"/>
          <p14:tracePt t="46995" x="868363" y="4433888"/>
          <p14:tracePt t="47005" x="868363" y="4425950"/>
          <p14:tracePt t="47022" x="852488" y="4410075"/>
          <p14:tracePt t="47027" x="844550" y="4402138"/>
          <p14:tracePt t="47035" x="828675" y="4386263"/>
          <p14:tracePt t="47043" x="796925" y="4362450"/>
          <p14:tracePt t="47051" x="781050" y="4346575"/>
          <p14:tracePt t="47059" x="757238" y="4314825"/>
          <p14:tracePt t="47067" x="741363" y="4298950"/>
          <p14:tracePt t="47075" x="725488" y="4273550"/>
          <p14:tracePt t="47083" x="709613" y="4257675"/>
          <p14:tracePt t="47099" x="709613" y="4249738"/>
          <p14:tracePt t="47172" x="709613" y="4273550"/>
          <p14:tracePt t="47180" x="709613" y="4306888"/>
          <p14:tracePt t="47191" x="717550" y="4354513"/>
          <p14:tracePt t="47197" x="725488" y="4410075"/>
          <p14:tracePt t="47208" x="741363" y="4473575"/>
          <p14:tracePt t="47213" x="749300" y="4529138"/>
          <p14:tracePt t="47221" x="773113" y="4600575"/>
          <p14:tracePt t="47229" x="788988" y="4673600"/>
          <p14:tracePt t="47237" x="804863" y="4745038"/>
          <p14:tracePt t="47244" x="828675" y="4816475"/>
          <p14:tracePt t="47252" x="844550" y="4887913"/>
          <p14:tracePt t="47261" x="860425" y="4951413"/>
          <p14:tracePt t="47268" x="877888" y="5032375"/>
          <p14:tracePt t="47276" x="893763" y="5087938"/>
          <p14:tracePt t="47284" x="917575" y="5175250"/>
          <p14:tracePt t="47292" x="933450" y="5238750"/>
          <p14:tracePt t="47300" x="973138" y="5327650"/>
          <p14:tracePt t="47307" x="996950" y="5407025"/>
          <p14:tracePt t="47315" x="1020763" y="5486400"/>
          <p14:tracePt t="47323" x="1044575" y="5549900"/>
          <p14:tracePt t="47331" x="1052513" y="5605463"/>
          <p14:tracePt t="47338" x="1060450" y="5637213"/>
          <p14:tracePt t="47346" x="1068388" y="5662613"/>
          <p14:tracePt t="47355" x="1084263" y="5702300"/>
          <p14:tracePt t="47362" x="1084263" y="5726113"/>
          <p14:tracePt t="47372" x="1092200" y="5773738"/>
          <p14:tracePt t="47379" x="1108075" y="5805488"/>
          <p14:tracePt t="47387" x="1123950" y="5845175"/>
          <p14:tracePt t="47395" x="1131888" y="5884863"/>
          <p14:tracePt t="47403" x="1155700" y="5932488"/>
          <p14:tracePt t="47410" x="1171575" y="5972175"/>
          <p14:tracePt t="47419" x="1179513" y="6005513"/>
          <p14:tracePt t="47426" x="1195388" y="6029325"/>
          <p14:tracePt t="47435" x="1220788" y="6061075"/>
          <p14:tracePt t="47443" x="1228725" y="6084888"/>
          <p14:tracePt t="47450" x="1252538" y="6108700"/>
          <p14:tracePt t="47458" x="1268413" y="6124575"/>
          <p14:tracePt t="47466" x="1292225" y="6148388"/>
          <p14:tracePt t="47475" x="1300163" y="6172200"/>
          <p14:tracePt t="47483" x="1316038" y="6188075"/>
          <p14:tracePt t="47491" x="1323975" y="6203950"/>
          <p14:tracePt t="47499" x="1339850" y="6219825"/>
          <p14:tracePt t="47507" x="1339850" y="6235700"/>
          <p14:tracePt t="47515" x="1339850" y="6243638"/>
          <p14:tracePt t="47523" x="1347788" y="6243638"/>
          <p14:tracePt t="47531" x="1347788" y="6259513"/>
          <p14:tracePt t="47547" x="1347788" y="6267450"/>
          <p14:tracePt t="47555" x="1347788" y="6275388"/>
          <p14:tracePt t="47562" x="1347788" y="6283325"/>
          <p14:tracePt t="47571" x="1355725" y="6307138"/>
          <p14:tracePt t="47579" x="1355725" y="6323013"/>
          <p14:tracePt t="47587" x="1371600" y="6338888"/>
          <p14:tracePt t="47596" x="1379538" y="6356350"/>
          <p14:tracePt t="47603" x="1379538" y="6372225"/>
          <p14:tracePt t="47611" x="1387475" y="6380163"/>
          <p14:tracePt t="47627" x="1387475" y="6388100"/>
          <p14:tracePt t="47635" x="1387475" y="6396038"/>
          <p14:tracePt t="47643" x="1395413" y="6396038"/>
          <p14:tracePt t="47707" x="1395413" y="6403975"/>
          <p14:tracePt t="47900" x="1395413" y="6396038"/>
          <p14:tracePt t="47910" x="1387475" y="6388100"/>
          <p14:tracePt t="47917" x="1387475" y="6380163"/>
          <p14:tracePt t="47927" x="1371600" y="6356350"/>
          <p14:tracePt t="47932" x="1363663" y="6338888"/>
          <p14:tracePt t="47939" x="1339850" y="6307138"/>
          <p14:tracePt t="47947" x="1316038" y="6267450"/>
          <p14:tracePt t="47955" x="1316038" y="6243638"/>
          <p14:tracePt t="47963" x="1292225" y="6188075"/>
          <p14:tracePt t="47971" x="1252538" y="6116638"/>
          <p14:tracePt t="47979" x="1220788" y="6045200"/>
          <p14:tracePt t="47987" x="1195388" y="5972175"/>
          <p14:tracePt t="47996" x="1171575" y="5908675"/>
          <p14:tracePt t="48003" x="1139825" y="5829300"/>
          <p14:tracePt t="48012" x="1123950" y="5765800"/>
          <p14:tracePt t="48019" x="1100138" y="5694363"/>
          <p14:tracePt t="48028" x="1084263" y="5629275"/>
          <p14:tracePt t="48035" x="1076325" y="5565775"/>
          <p14:tracePt t="48043" x="1068388" y="5510213"/>
          <p14:tracePt t="48051" x="1052513" y="5454650"/>
          <p14:tracePt t="48060" x="1044575" y="5399088"/>
          <p14:tracePt t="48067" x="1036638" y="5367338"/>
          <p14:tracePt t="48077" x="1012825" y="5327650"/>
          <p14:tracePt t="48084" x="1004888" y="5278438"/>
          <p14:tracePt t="48094" x="989013" y="5246688"/>
          <p14:tracePt t="48099" x="973138" y="5222875"/>
          <p14:tracePt t="48108" x="957263" y="5183188"/>
          <p14:tracePt t="48114" x="949325" y="5159375"/>
          <p14:tracePt t="48123" x="933450" y="5127625"/>
          <p14:tracePt t="48131" x="925513" y="5103813"/>
          <p14:tracePt t="48139" x="917575" y="5080000"/>
          <p14:tracePt t="48147" x="909638" y="5056188"/>
          <p14:tracePt t="48154" x="901700" y="5024438"/>
          <p14:tracePt t="48162" x="893763" y="5000625"/>
          <p14:tracePt t="48171" x="893763" y="4976813"/>
          <p14:tracePt t="48180" x="885825" y="4935538"/>
          <p14:tracePt t="48187" x="885825" y="4911725"/>
          <p14:tracePt t="48195" x="877888" y="4879975"/>
          <p14:tracePt t="48203" x="868363" y="4856163"/>
          <p14:tracePt t="48211" x="860425" y="4824413"/>
          <p14:tracePt t="48219" x="852488" y="4784725"/>
          <p14:tracePt t="48228" x="844550" y="4752975"/>
          <p14:tracePt t="48235" x="836613" y="4729163"/>
          <p14:tracePt t="48245" x="820738" y="4689475"/>
          <p14:tracePt t="48251" x="804863" y="4665663"/>
          <p14:tracePt t="48261" x="796925" y="4641850"/>
          <p14:tracePt t="48267" x="796925" y="4616450"/>
          <p14:tracePt t="48278" x="781050" y="4592638"/>
          <p14:tracePt t="48284" x="773113" y="4568825"/>
          <p14:tracePt t="48292" x="773113" y="4552950"/>
          <p14:tracePt t="48299" x="773113" y="4529138"/>
          <p14:tracePt t="48307" x="757238" y="4513263"/>
          <p14:tracePt t="48315" x="749300" y="4489450"/>
          <p14:tracePt t="48323" x="741363" y="4473575"/>
          <p14:tracePt t="48332" x="733425" y="4449763"/>
          <p14:tracePt t="48339" x="725488" y="4433888"/>
          <p14:tracePt t="48349" x="709613" y="4418013"/>
          <p14:tracePt t="48355" x="701675" y="4402138"/>
          <p14:tracePt t="48364" x="693738" y="4386263"/>
          <p14:tracePt t="48371" x="685800" y="4378325"/>
          <p14:tracePt t="48379" x="677863" y="4362450"/>
          <p14:tracePt t="48387" x="669925" y="4346575"/>
          <p14:tracePt t="48395" x="661988" y="4338638"/>
          <p14:tracePt t="48403" x="661988" y="4330700"/>
          <p14:tracePt t="48419" x="661988" y="4322763"/>
          <p14:tracePt t="48429" x="654050" y="4314825"/>
          <p14:tracePt t="48435" x="654050" y="4306888"/>
          <p14:tracePt t="48445" x="654050" y="4298950"/>
          <p14:tracePt t="48451" x="654050" y="4281488"/>
          <p14:tracePt t="48460" x="646113" y="4273550"/>
          <p14:tracePt t="48467" x="646113" y="4265613"/>
          <p14:tracePt t="48484" x="646113" y="4257675"/>
          <p14:tracePt t="49581" x="646113" y="4281488"/>
          <p14:tracePt t="49588" x="646113" y="4322763"/>
          <p14:tracePt t="49596" x="654050" y="4354513"/>
          <p14:tracePt t="49606" x="654050" y="4394200"/>
          <p14:tracePt t="49611" x="654050" y="4433888"/>
          <p14:tracePt t="49620" x="654050" y="4465638"/>
          <p14:tracePt t="49627" x="661988" y="4497388"/>
          <p14:tracePt t="49635" x="669925" y="4537075"/>
          <p14:tracePt t="49643" x="677863" y="4568825"/>
          <p14:tracePt t="49651" x="685800" y="4600575"/>
          <p14:tracePt t="49659" x="693738" y="4649788"/>
          <p14:tracePt t="49667" x="701675" y="4681538"/>
          <p14:tracePt t="49675" x="709613" y="4729163"/>
          <p14:tracePt t="49684" x="717550" y="4768850"/>
          <p14:tracePt t="49691" x="717550" y="4816475"/>
          <p14:tracePt t="49701" x="725488" y="4864100"/>
          <p14:tracePt t="49707" x="733425" y="4903788"/>
          <p14:tracePt t="49717" x="757238" y="4959350"/>
          <p14:tracePt t="49723" x="773113" y="5008563"/>
          <p14:tracePt t="49731" x="796925" y="5064125"/>
          <p14:tracePt t="49739" x="820738" y="5119688"/>
          <p14:tracePt t="49747" x="844550" y="5183188"/>
          <p14:tracePt t="49755" x="868363" y="5222875"/>
          <p14:tracePt t="49763" x="901700" y="5286375"/>
          <p14:tracePt t="49771" x="925513" y="5343525"/>
          <p14:tracePt t="49779" x="933450" y="5383213"/>
          <p14:tracePt t="49788" x="965200" y="5446713"/>
          <p14:tracePt t="49795" x="989013" y="5494338"/>
          <p14:tracePt t="49803" x="1004888" y="5549900"/>
          <p14:tracePt t="49810" x="1028700" y="5605463"/>
          <p14:tracePt t="49819" x="1036638" y="5645150"/>
          <p14:tracePt t="49827" x="1068388" y="5710238"/>
          <p14:tracePt t="49835" x="1092200" y="5749925"/>
          <p14:tracePt t="49842" x="1108075" y="5797550"/>
          <p14:tracePt t="49850" x="1139825" y="5845175"/>
          <p14:tracePt t="49858" x="1163638" y="5892800"/>
          <p14:tracePt t="49867" x="1179513" y="5940425"/>
          <p14:tracePt t="49874" x="1203325" y="5980113"/>
          <p14:tracePt t="49883" x="1211263" y="6005513"/>
          <p14:tracePt t="49901" x="1228725" y="6061075"/>
          <p14:tracePt t="49907" x="1244600" y="6084888"/>
          <p14:tracePt t="49914" x="1260475" y="6108700"/>
          <p14:tracePt t="49923" x="1268413" y="6132513"/>
          <p14:tracePt t="49930" x="1284288" y="6164263"/>
          <p14:tracePt t="49939" x="1292225" y="6188075"/>
          <p14:tracePt t="49947" x="1308100" y="6219825"/>
          <p14:tracePt t="49955" x="1308100" y="6259513"/>
          <p14:tracePt t="49963" x="1316038" y="6283325"/>
          <p14:tracePt t="49972" x="1316038" y="6307138"/>
          <p14:tracePt t="49979" x="1316038" y="6323013"/>
          <p14:tracePt t="49987" x="1316038" y="6348413"/>
          <p14:tracePt t="49995" x="1316038" y="6364288"/>
          <p14:tracePt t="50003" x="1323975" y="6372225"/>
          <p14:tracePt t="50011" x="1323975" y="6388100"/>
          <p14:tracePt t="50019" x="1331913" y="6411913"/>
          <p14:tracePt t="50027" x="1331913" y="6419850"/>
          <p14:tracePt t="50036" x="1339850" y="6435725"/>
          <p14:tracePt t="50043" x="1347788" y="6459538"/>
          <p14:tracePt t="50052" x="1355725" y="6483350"/>
          <p14:tracePt t="50059" x="1363663" y="6507163"/>
          <p14:tracePt t="50069" x="1371600" y="6515100"/>
          <p14:tracePt t="50075" x="1371600" y="6523038"/>
          <p14:tracePt t="50084" x="1371600" y="6530975"/>
          <p14:tracePt t="50147" x="1371600" y="6523038"/>
          <p14:tracePt t="50155" x="1363663" y="6499225"/>
          <p14:tracePt t="50163" x="1323975" y="6435725"/>
          <p14:tracePt t="50172" x="1292225" y="6372225"/>
          <p14:tracePt t="50179" x="1252538" y="6275388"/>
          <p14:tracePt t="50187" x="1203325" y="6172200"/>
          <p14:tracePt t="50194" x="1155700" y="6076950"/>
          <p14:tracePt t="50202" x="1116013" y="5980113"/>
          <p14:tracePt t="50210" x="1084263" y="5868988"/>
          <p14:tracePt t="50219" x="1068388" y="5765800"/>
          <p14:tracePt t="50226" x="1052513" y="5645150"/>
          <p14:tracePt t="50235" x="1020763" y="5541963"/>
          <p14:tracePt t="50243" x="1004888" y="5462588"/>
          <p14:tracePt t="50254" x="981075" y="5383213"/>
          <p14:tracePt t="50259" x="973138" y="5302250"/>
          <p14:tracePt t="50267" x="965200" y="5230813"/>
          <p14:tracePt t="50275" x="965200" y="5175250"/>
          <p14:tracePt t="50283" x="965200" y="5127625"/>
          <p14:tracePt t="50291" x="965200" y="5087938"/>
          <p14:tracePt t="50299" x="965200" y="5056188"/>
          <p14:tracePt t="50308" x="965200" y="5032375"/>
          <p14:tracePt t="50315" x="965200" y="5008563"/>
          <p14:tracePt t="50323" x="973138" y="5000625"/>
          <p14:tracePt t="50331" x="981075" y="4984750"/>
          <p14:tracePt t="50339" x="989013" y="4976813"/>
          <p14:tracePt t="50347" x="996950" y="4967288"/>
          <p14:tracePt t="50356" x="1004888" y="4967288"/>
          <p14:tracePt t="50363" x="1012825" y="4959350"/>
          <p14:tracePt t="50371" x="1020763" y="4959350"/>
          <p14:tracePt t="50379" x="1028700" y="4943475"/>
          <p14:tracePt t="50388" x="1044575" y="4935538"/>
          <p14:tracePt t="50395" x="1060450" y="4911725"/>
          <p14:tracePt t="50404" x="1076325" y="4895850"/>
          <p14:tracePt t="50411" x="1100138" y="4879975"/>
          <p14:tracePt t="50421" x="1116013" y="4856163"/>
          <p14:tracePt t="50427" x="1139825" y="4832350"/>
          <p14:tracePt t="50437" x="1155700" y="4816475"/>
          <p14:tracePt t="50443" x="1179513" y="4776788"/>
          <p14:tracePt t="50451" x="1195388" y="4760913"/>
          <p14:tracePt t="50459" x="1220788" y="4729163"/>
          <p14:tracePt t="50467" x="1236663" y="4721225"/>
          <p14:tracePt t="50475" x="1244600" y="4713288"/>
          <p14:tracePt t="50483" x="1260475" y="4705350"/>
          <p14:tracePt t="50507" x="1268413" y="4705350"/>
          <p14:tracePt t="50523" x="1276350" y="4705350"/>
          <p14:tracePt t="50539" x="1284288" y="4705350"/>
          <p14:tracePt t="50555" x="1292225" y="4705350"/>
          <p14:tracePt t="50572" x="1308100" y="4705350"/>
          <p14:tracePt t="50580" x="1308100" y="4713288"/>
          <p14:tracePt t="50589" x="1316038" y="4713288"/>
          <p14:tracePt t="50596" x="1331913" y="4713288"/>
          <p14:tracePt t="50612" x="1347788" y="4713288"/>
          <p14:tracePt t="50620" x="1355725" y="4713288"/>
          <p14:tracePt t="50628" x="1363663" y="4713288"/>
          <p14:tracePt t="50636" x="1371600" y="4713288"/>
          <p14:tracePt t="50644" x="1387475" y="4713288"/>
          <p14:tracePt t="50651" x="1395413" y="4713288"/>
          <p14:tracePt t="50660" x="1403350" y="4713288"/>
          <p14:tracePt t="50667" x="1411288" y="4713288"/>
          <p14:tracePt t="50676" x="1427163" y="4713288"/>
          <p14:tracePt t="50683" x="1435100" y="4713288"/>
          <p14:tracePt t="50692" x="1443038" y="4713288"/>
          <p14:tracePt t="50699" x="1450975" y="4713288"/>
          <p14:tracePt t="50715" x="1466850" y="4713288"/>
          <p14:tracePt t="50731" x="1474788" y="4713288"/>
          <p14:tracePt t="50740" x="1474788" y="4705350"/>
          <p14:tracePt t="50757" x="1490663" y="4705350"/>
          <p14:tracePt t="50764" x="1498600" y="4697413"/>
          <p14:tracePt t="50773" x="1506538" y="4697413"/>
          <p14:tracePt t="50780" x="1522413" y="4697413"/>
          <p14:tracePt t="50790" x="1546225" y="4697413"/>
          <p14:tracePt t="50796" x="1579563" y="4689475"/>
          <p14:tracePt t="50804" x="1603375" y="4689475"/>
          <p14:tracePt t="50812" x="1643063" y="4681538"/>
          <p14:tracePt t="50819" x="1690688" y="4665663"/>
          <p14:tracePt t="50828" x="1738313" y="4657725"/>
          <p14:tracePt t="50836" x="1793875" y="4641850"/>
          <p14:tracePt t="50845" x="1873250" y="4624388"/>
          <p14:tracePt t="50852" x="1954213" y="4600575"/>
          <p14:tracePt t="50860" x="2041525" y="4576763"/>
          <p14:tracePt t="50868" x="2144713" y="4545013"/>
          <p14:tracePt t="50875" x="2255838" y="4521200"/>
          <p14:tracePt t="50889" x="2360613" y="4481513"/>
          <p14:tracePt t="50891" x="2471738" y="4457700"/>
          <p14:tracePt t="50899" x="2574925" y="4425950"/>
          <p14:tracePt t="50907" x="2687638" y="4402138"/>
          <p14:tracePt t="50915" x="2806700" y="4378325"/>
          <p14:tracePt t="50922" x="2917825" y="4346575"/>
          <p14:tracePt t="50930" x="3022600" y="4330700"/>
          <p14:tracePt t="50938" x="3133725" y="4306888"/>
          <p14:tracePt t="50946" x="3228975" y="4273550"/>
          <p14:tracePt t="50955" x="3325813" y="4249738"/>
          <p14:tracePt t="50963" x="3421063" y="4225925"/>
          <p14:tracePt t="50971" x="3508375" y="4194175"/>
          <p14:tracePt t="50978" x="3587750" y="4170363"/>
          <p14:tracePt t="50986" x="3660775" y="4154488"/>
          <p14:tracePt t="50994" x="3740150" y="4138613"/>
          <p14:tracePt t="51002" x="3819525" y="4122738"/>
          <p14:tracePt t="51011" x="3898900" y="4106863"/>
          <p14:tracePt t="51018" x="3978275" y="4083050"/>
          <p14:tracePt t="51027" x="4067175" y="4075113"/>
          <p14:tracePt t="51035" x="4138613" y="4059238"/>
          <p14:tracePt t="51044" x="4225925" y="4051300"/>
          <p14:tracePt t="51051" x="4305300" y="4035425"/>
          <p14:tracePt t="51060" x="4378325" y="4011613"/>
          <p14:tracePt t="51067" x="4449763" y="3995738"/>
          <p14:tracePt t="51075" x="4521200" y="3963988"/>
          <p14:tracePt t="51083" x="4600575" y="3938588"/>
          <p14:tracePt t="51090" x="4679950" y="3914775"/>
          <p14:tracePt t="51098" x="4752975" y="3890963"/>
          <p14:tracePt t="51107" x="4848225" y="3875088"/>
          <p14:tracePt t="51114" x="4927600" y="3843338"/>
          <p14:tracePt t="51123" x="5022850" y="3819525"/>
          <p14:tracePt t="51130" x="5103813" y="3795713"/>
          <p14:tracePt t="51139" x="5191125" y="3756025"/>
          <p14:tracePt t="51147" x="5286375" y="3716338"/>
          <p14:tracePt t="51155" x="5365750" y="3668713"/>
          <p14:tracePt t="51163" x="5462588" y="3636963"/>
          <p14:tracePt t="51171" x="5534025" y="3613150"/>
          <p14:tracePt t="51181" x="5621338" y="3579813"/>
          <p14:tracePt t="51189" x="5684838" y="3563938"/>
          <p14:tracePt t="51196" x="5773738" y="3540125"/>
          <p14:tracePt t="51203" x="5837238" y="3524250"/>
          <p14:tracePt t="51211" x="5916613" y="3508375"/>
          <p14:tracePt t="51219" x="5964238" y="3484563"/>
          <p14:tracePt t="51228" x="6027738" y="3468688"/>
          <p14:tracePt t="51235" x="6075363" y="3452813"/>
          <p14:tracePt t="51244" x="6124575" y="3429000"/>
          <p14:tracePt t="51251" x="6164263" y="3413125"/>
          <p14:tracePt t="51260" x="6211888" y="3397250"/>
          <p14:tracePt t="51267" x="6259513" y="3381375"/>
          <p14:tracePt t="51275" x="6299200" y="3357563"/>
          <p14:tracePt t="51284" x="6330950" y="3341688"/>
          <p14:tracePt t="51292" x="6370638" y="3325813"/>
          <p14:tracePt t="51299" x="6402388" y="3302000"/>
          <p14:tracePt t="51309" x="6434138" y="3286125"/>
          <p14:tracePt t="51315" x="6467475" y="3270250"/>
          <p14:tracePt t="51326" x="6499225" y="3262313"/>
          <p14:tracePt t="51331" x="6523038" y="3244850"/>
          <p14:tracePt t="51339" x="6546850" y="3228975"/>
          <p14:tracePt t="51347" x="6562725" y="3221038"/>
          <p14:tracePt t="51355" x="6586538" y="3205163"/>
          <p14:tracePt t="51363" x="6602413" y="3197225"/>
          <p14:tracePt t="51371" x="6618288" y="3181350"/>
          <p14:tracePt t="51380" x="6626225" y="3181350"/>
          <p14:tracePt t="51387" x="6642100" y="3165475"/>
          <p14:tracePt t="51396" x="6657975" y="3165475"/>
          <p14:tracePt t="51403" x="6665913" y="3157538"/>
          <p14:tracePt t="51411" x="6689725" y="3149600"/>
          <p14:tracePt t="51419" x="6705600" y="3141663"/>
          <p14:tracePt t="51428" x="6721475" y="3133725"/>
          <p14:tracePt t="51435" x="6737350" y="3125788"/>
          <p14:tracePt t="51443" x="6761163" y="3117850"/>
          <p14:tracePt t="51451" x="6761163" y="3109913"/>
          <p14:tracePt t="51460" x="6769100" y="3109913"/>
          <p14:tracePt t="51467" x="6777038" y="3109913"/>
          <p14:tracePt t="51476" x="6777038" y="3101975"/>
          <p14:tracePt t="51644" x="6761163" y="3109913"/>
          <p14:tracePt t="51652" x="6745288" y="3117850"/>
          <p14:tracePt t="51661" x="6721475" y="3133725"/>
          <p14:tracePt t="51668" x="6681788" y="3149600"/>
          <p14:tracePt t="51679" x="6650038" y="3173413"/>
          <p14:tracePt t="51684" x="6610350" y="3181350"/>
          <p14:tracePt t="51696" x="6554788" y="3197225"/>
          <p14:tracePt t="51701" x="6499225" y="3213100"/>
          <p14:tracePt t="51709" x="6442075" y="3228975"/>
          <p14:tracePt t="51716" x="6386513" y="3244850"/>
          <p14:tracePt t="51724" x="6323013" y="3270250"/>
          <p14:tracePt t="51733" x="6259513" y="3286125"/>
          <p14:tracePt t="51740" x="6180138" y="3302000"/>
          <p14:tracePt t="51748" x="6124575" y="3317875"/>
          <p14:tracePt t="51756" x="6059488" y="3333750"/>
          <p14:tracePt t="51764" x="6011863" y="3349625"/>
          <p14:tracePt t="51772" x="5956300" y="3373438"/>
          <p14:tracePt t="51780" x="5916613" y="3389313"/>
          <p14:tracePt t="51788" x="5853113" y="3413125"/>
          <p14:tracePt t="51797" x="5797550" y="3436938"/>
          <p14:tracePt t="51803" x="5740400" y="3452813"/>
          <p14:tracePt t="51811" x="5668963" y="3484563"/>
          <p14:tracePt t="51819" x="5605463" y="3508375"/>
          <p14:tracePt t="51827" x="5534025" y="3532188"/>
          <p14:tracePt t="51835" x="5470525" y="3556000"/>
          <p14:tracePt t="51844" x="5389563" y="3587750"/>
          <p14:tracePt t="51851" x="5318125" y="3613150"/>
          <p14:tracePt t="51860" x="5230813" y="3629025"/>
          <p14:tracePt t="51867" x="5143500" y="3652838"/>
          <p14:tracePt t="51875" x="5046663" y="3684588"/>
          <p14:tracePt t="51901" x="4776788" y="3740150"/>
          <p14:tracePt t="51908" x="4687888" y="3771900"/>
          <p14:tracePt t="51917" x="4600575" y="3795713"/>
          <p14:tracePt t="51923" x="4521200" y="3819525"/>
          <p14:tracePt t="51932" x="4441825" y="3851275"/>
          <p14:tracePt t="51939" x="4352925" y="3890963"/>
          <p14:tracePt t="51948" x="4281488" y="3922713"/>
          <p14:tracePt t="51955" x="4194175" y="3956050"/>
          <p14:tracePt t="51963" x="4106863" y="3979863"/>
          <p14:tracePt t="51971" x="4011613" y="3995738"/>
          <p14:tracePt t="51979" x="3922713" y="4019550"/>
          <p14:tracePt t="51987" x="3827463" y="4051300"/>
          <p14:tracePt t="51995" x="3740150" y="4075113"/>
          <p14:tracePt t="52002" x="3635375" y="4090988"/>
          <p14:tracePt t="52011" x="3540125" y="4114800"/>
          <p14:tracePt t="52018" x="3444875" y="4138613"/>
          <p14:tracePt t="52027" x="3349625" y="4162425"/>
          <p14:tracePt t="52034" x="3252788" y="4178300"/>
          <p14:tracePt t="52046" x="3157538" y="4194175"/>
          <p14:tracePt t="52051" x="3062288" y="4217988"/>
          <p14:tracePt t="52059" x="2957513" y="4233863"/>
          <p14:tracePt t="52067" x="2886075" y="4257675"/>
          <p14:tracePt t="52075" x="2798763" y="4281488"/>
          <p14:tracePt t="52084" x="2719388" y="4322763"/>
          <p14:tracePt t="52091" x="2647950" y="4338638"/>
          <p14:tracePt t="52100" x="2574925" y="4362450"/>
          <p14:tracePt t="52106" x="2511425" y="4386263"/>
          <p14:tracePt t="52115" x="2439988" y="4402138"/>
          <p14:tracePt t="52122" x="2376488" y="4425950"/>
          <p14:tracePt t="52131" x="2328863" y="4441825"/>
          <p14:tracePt t="52140" x="2289175" y="4457700"/>
          <p14:tracePt t="52147" x="2255838" y="4473575"/>
          <p14:tracePt t="52155" x="2232025" y="4481513"/>
          <p14:tracePt t="52163" x="2216150" y="4489450"/>
          <p14:tracePt t="52171" x="2208213" y="4497388"/>
          <p14:tracePt t="52180" x="2184400" y="4505325"/>
          <p14:tracePt t="52187" x="2168525" y="4513263"/>
          <p14:tracePt t="52196" x="2160588" y="4521200"/>
          <p14:tracePt t="52203" x="2136775" y="4529138"/>
          <p14:tracePt t="52213" x="2120900" y="4537075"/>
          <p14:tracePt t="52219" x="2097088" y="4545013"/>
          <p14:tracePt t="52228" x="2081213" y="4560888"/>
          <p14:tracePt t="52234" x="2057400" y="4576763"/>
          <p14:tracePt t="52242" x="2025650" y="4584700"/>
          <p14:tracePt t="52251" x="2001838" y="4608513"/>
          <p14:tracePt t="52259" x="1978025" y="4616450"/>
          <p14:tracePt t="52267" x="1938338" y="4641850"/>
          <p14:tracePt t="52275" x="1912938" y="4657725"/>
          <p14:tracePt t="52284" x="1873250" y="4681538"/>
          <p14:tracePt t="52291" x="1841500" y="4697413"/>
          <p14:tracePt t="52299" x="1817688" y="4713288"/>
          <p14:tracePt t="52307" x="1778000" y="4737100"/>
          <p14:tracePt t="52315" x="1762125" y="4737100"/>
          <p14:tracePt t="52322" x="1738313" y="4752975"/>
          <p14:tracePt t="52331" x="1714500" y="4768850"/>
          <p14:tracePt t="52338" x="1690688" y="4784725"/>
          <p14:tracePt t="52347" x="1666875" y="4800600"/>
          <p14:tracePt t="52354" x="1651000" y="4808538"/>
          <p14:tracePt t="52363" x="1635125" y="4824413"/>
          <p14:tracePt t="52370" x="1619250" y="4824413"/>
          <p14:tracePt t="52380" x="1611313" y="4832350"/>
          <p14:tracePt t="52387" x="1603375" y="4840288"/>
          <p14:tracePt t="52452" x="1611313" y="4840288"/>
          <p14:tracePt t="52460" x="1619250" y="4840288"/>
          <p14:tracePt t="52468" x="1651000" y="4840288"/>
          <p14:tracePt t="52476" x="1682750" y="4824413"/>
          <p14:tracePt t="52485" x="1730375" y="4816475"/>
          <p14:tracePt t="52492" x="1770063" y="4800600"/>
          <p14:tracePt t="52500" x="1817688" y="4784725"/>
          <p14:tracePt t="52508" x="1873250" y="4768850"/>
          <p14:tracePt t="52517" x="1946275" y="4745038"/>
          <p14:tracePt t="52523" x="2009775" y="4721225"/>
          <p14:tracePt t="52531" x="2073275" y="4697413"/>
          <p14:tracePt t="52539" x="2152650" y="4681538"/>
          <p14:tracePt t="52548" x="2216150" y="4649788"/>
          <p14:tracePt t="52555" x="2297113" y="4624388"/>
          <p14:tracePt t="52564" x="2376488" y="4608513"/>
          <p14:tracePt t="52571" x="2471738" y="4584700"/>
          <p14:tracePt t="52582" x="2566988" y="4552950"/>
          <p14:tracePt t="52587" x="2663825" y="4529138"/>
          <p14:tracePt t="52595" x="2774950" y="4505325"/>
          <p14:tracePt t="52603" x="2870200" y="4473575"/>
          <p14:tracePt t="52611" x="2957513" y="4449763"/>
          <p14:tracePt t="52619" x="3046413" y="4425950"/>
          <p14:tracePt t="52627" x="3141663" y="4402138"/>
          <p14:tracePt t="52635" x="3221038" y="4370388"/>
          <p14:tracePt t="52643" x="3308350" y="4354513"/>
          <p14:tracePt t="52651" x="3389313" y="4330700"/>
          <p14:tracePt t="52659" x="3468688" y="4306888"/>
          <p14:tracePt t="52668" x="3548063" y="4281488"/>
          <p14:tracePt t="52675" x="3611563" y="4257675"/>
          <p14:tracePt t="52684" x="3692525" y="4233863"/>
          <p14:tracePt t="52691" x="3763963" y="4210050"/>
          <p14:tracePt t="52699" x="3835400" y="4178300"/>
          <p14:tracePt t="52707" x="3914775" y="4146550"/>
          <p14:tracePt t="52715" x="3978275" y="4122738"/>
          <p14:tracePt t="52723" x="4043363" y="4098925"/>
          <p14:tracePt t="52732" x="4090988" y="4083050"/>
          <p14:tracePt t="52739" x="4146550" y="4059238"/>
          <p14:tracePt t="52749" x="4202113" y="4043363"/>
          <p14:tracePt t="52755" x="4249738" y="4019550"/>
          <p14:tracePt t="52765" x="4305300" y="3995738"/>
          <p14:tracePt t="52771" x="4362450" y="3971925"/>
          <p14:tracePt t="52779" x="4410075" y="3948113"/>
          <p14:tracePt t="52787" x="4465638" y="3930650"/>
          <p14:tracePt t="52796" x="4513263" y="3906838"/>
          <p14:tracePt t="52803" x="4568825" y="3883025"/>
          <p14:tracePt t="52811" x="4616450" y="3859213"/>
          <p14:tracePt t="52819" x="4664075" y="3843338"/>
          <p14:tracePt t="52827" x="4745038" y="3811588"/>
          <p14:tracePt t="52835" x="4792663" y="3787775"/>
          <p14:tracePt t="52843" x="4856163" y="3763963"/>
          <p14:tracePt t="52852" x="4911725" y="3740150"/>
          <p14:tracePt t="52859" x="4967288" y="3716338"/>
          <p14:tracePt t="52868" x="5030788" y="3692525"/>
          <p14:tracePt t="52875" x="5087938" y="3652838"/>
          <p14:tracePt t="52885" x="5143500" y="3629025"/>
          <p14:tracePt t="52892" x="5230813" y="3595688"/>
          <p14:tracePt t="52900" x="5302250" y="3563938"/>
          <p14:tracePt t="52907" x="5389563" y="3524250"/>
          <p14:tracePt t="52916" x="5478463" y="3492500"/>
          <p14:tracePt t="52923" x="5549900" y="3460750"/>
          <p14:tracePt t="52933" x="5629275" y="3421063"/>
          <p14:tracePt t="52939" x="5684838" y="3397250"/>
          <p14:tracePt t="52950" x="5757863" y="3373438"/>
          <p14:tracePt t="52955" x="5813425" y="3357563"/>
          <p14:tracePt t="52963" x="5868988" y="3333750"/>
          <p14:tracePt t="52971" x="5900738" y="3317875"/>
          <p14:tracePt t="52979" x="5956300" y="3302000"/>
          <p14:tracePt t="52987" x="6011863" y="3286125"/>
          <p14:tracePt t="52995" x="6059488" y="3270250"/>
          <p14:tracePt t="53004" x="6100763" y="3252788"/>
          <p14:tracePt t="53011" x="6124575" y="3252788"/>
          <p14:tracePt t="53020" x="6148388" y="3244850"/>
          <p14:tracePt t="53027" x="6164263" y="3228975"/>
          <p14:tracePt t="53035" x="6180138" y="3228975"/>
          <p14:tracePt t="53043" x="6196013" y="3221038"/>
          <p14:tracePt t="53059" x="6203950" y="3213100"/>
          <p14:tracePt t="53067" x="6211888" y="3213100"/>
          <p14:tracePt t="53074" x="6219825" y="3213100"/>
          <p14:tracePt t="53083" x="6219825" y="3205163"/>
          <p14:tracePt t="53090" x="6227763" y="3205163"/>
          <p14:tracePt t="53106" x="6235700" y="3205163"/>
          <p14:tracePt t="53124" x="6243638" y="3205163"/>
          <p14:tracePt t="53132" x="6251575" y="3197225"/>
          <p14:tracePt t="53156" x="6259513" y="3197225"/>
          <p14:tracePt t="53164" x="6267450" y="3189288"/>
          <p14:tracePt t="53172" x="6275388" y="3189288"/>
          <p14:tracePt t="53179" x="6291263" y="3181350"/>
          <p14:tracePt t="53188" x="6307138" y="3173413"/>
          <p14:tracePt t="53196" x="6323013" y="3173413"/>
          <p14:tracePt t="53204" x="6346825" y="3165475"/>
          <p14:tracePt t="53211" x="6370638" y="3157538"/>
          <p14:tracePt t="53220" x="6386513" y="3149600"/>
          <p14:tracePt t="53227" x="6410325" y="3141663"/>
          <p14:tracePt t="53236" x="6418263" y="3133725"/>
          <p14:tracePt t="53243" x="6426200" y="3133725"/>
          <p14:tracePt t="53252" x="6434138" y="3133725"/>
          <p14:tracePt t="53260" x="6434138" y="3125788"/>
          <p14:tracePt t="54909" x="6426200" y="3125788"/>
          <p14:tracePt t="54916" x="6386513" y="3133725"/>
          <p14:tracePt t="54926" x="6338888" y="3157538"/>
          <p14:tracePt t="54932" x="6307138" y="3165475"/>
          <p14:tracePt t="54940" x="6283325" y="3173413"/>
          <p14:tracePt t="54949" x="6275388" y="3173413"/>
          <p14:tracePt t="54955" x="6259513" y="3181350"/>
          <p14:tracePt t="54963" x="6243638" y="3181350"/>
          <p14:tracePt t="54971" x="6211888" y="3189288"/>
          <p14:tracePt t="54979" x="6156325" y="3189288"/>
          <p14:tracePt t="54987" x="6067425" y="3189288"/>
          <p14:tracePt t="54995" x="5956300" y="3181350"/>
          <p14:tracePt t="55003" x="5821363" y="3165475"/>
          <p14:tracePt t="55011" x="5653088" y="3141663"/>
          <p14:tracePt t="55019" x="5454650" y="3133725"/>
          <p14:tracePt t="55028" x="5270500" y="3109913"/>
          <p14:tracePt t="55035" x="5135563" y="3101975"/>
          <p14:tracePt t="55043" x="5127625" y="3101975"/>
          <p14:tracePt t="55060" x="5127625" y="3094038"/>
          <p14:tracePt t="55076" x="5095875" y="3094038"/>
          <p14:tracePt t="55131" x="5038725" y="3086100"/>
          <p14:tracePt t="55139" x="4991100" y="3070225"/>
          <p14:tracePt t="55147" x="4983163" y="3070225"/>
          <p14:tracePt t="55154" x="4975225" y="3070225"/>
          <p14:tracePt t="55171" x="4959350" y="3054350"/>
          <p14:tracePt t="55179" x="4951413" y="3038475"/>
          <p14:tracePt t="55219" x="4959350" y="3038475"/>
          <p14:tracePt t="55226" x="4975225" y="3038475"/>
          <p14:tracePt t="55234" x="5014913" y="3038475"/>
          <p14:tracePt t="55242" x="5064125" y="3038475"/>
          <p14:tracePt t="55251" x="5135563" y="3038475"/>
          <p14:tracePt t="55261" x="5230813" y="3038475"/>
          <p14:tracePt t="55267" x="5334000" y="3038475"/>
          <p14:tracePt t="55278" x="5486400" y="3014663"/>
          <p14:tracePt t="55283" x="5645150" y="2990850"/>
          <p14:tracePt t="55291" x="5853113" y="2982913"/>
          <p14:tracePt t="55299" x="6116638" y="2959100"/>
          <p14:tracePt t="55307" x="6386513" y="2927350"/>
          <p14:tracePt t="55316" x="6673850" y="2901950"/>
          <p14:tracePt t="55323" x="6937375" y="2886075"/>
          <p14:tracePt t="55331" x="7200900" y="2870200"/>
          <p14:tracePt t="55339" x="7423150" y="2870200"/>
          <p14:tracePt t="55348" x="7599363" y="2870200"/>
          <p14:tracePt t="55355" x="7726363" y="2870200"/>
          <p14:tracePt t="55363" x="7862888" y="2870200"/>
          <p14:tracePt t="55371" x="7989888" y="2870200"/>
          <p14:tracePt t="55379" x="8093075" y="2878138"/>
          <p14:tracePt t="55387" x="8189913" y="2878138"/>
          <p14:tracePt t="55396" x="8269288" y="2886075"/>
          <p14:tracePt t="55403" x="8316913" y="2886075"/>
          <p14:tracePt t="55412" x="8364538" y="2886075"/>
          <p14:tracePt t="55419" x="8388350" y="2886075"/>
          <p14:tracePt t="55428" x="8404225" y="2886075"/>
          <p14:tracePt t="55435" x="8412163" y="2886075"/>
          <p14:tracePt t="55532" x="8420100" y="2886075"/>
          <p14:tracePt t="55548" x="8428038" y="2886075"/>
          <p14:tracePt t="55556" x="8435975" y="2886075"/>
          <p14:tracePt t="55564" x="8443913" y="2886075"/>
          <p14:tracePt t="55572" x="8459788" y="2886075"/>
          <p14:tracePt t="55581" x="8475663" y="2886075"/>
          <p14:tracePt t="55588" x="8499475" y="2886075"/>
          <p14:tracePt t="55597" x="8523288" y="2886075"/>
          <p14:tracePt t="55604" x="8548688" y="2886075"/>
          <p14:tracePt t="55612" x="8572500" y="2886075"/>
          <p14:tracePt t="55619" x="8588375" y="2886075"/>
          <p14:tracePt t="55628" x="8604250" y="2894013"/>
          <p14:tracePt t="55651" x="8604250" y="2901950"/>
          <p14:tracePt t="55667" x="8604250" y="2919413"/>
          <p14:tracePt t="55677" x="8604250" y="2935288"/>
          <p14:tracePt t="55685" x="8604250" y="2959100"/>
          <p14:tracePt t="55692" x="8588375" y="2990850"/>
          <p14:tracePt t="55700" x="8564563" y="3022600"/>
          <p14:tracePt t="55707" x="8548688" y="3062288"/>
          <p14:tracePt t="55716" x="8523288" y="3101975"/>
          <p14:tracePt t="55723" x="8507413" y="3125788"/>
          <p14:tracePt t="55733" x="8483600" y="3173413"/>
          <p14:tracePt t="55739" x="8467725" y="3197225"/>
          <p14:tracePt t="55747" x="8459788" y="3228975"/>
          <p14:tracePt t="55755" x="8443913" y="3244850"/>
          <p14:tracePt t="55763" x="8435975" y="3262313"/>
          <p14:tracePt t="55771" x="8435975" y="3270250"/>
          <p14:tracePt t="55780" x="8435975" y="3286125"/>
          <p14:tracePt t="55796" x="8435975" y="3294063"/>
          <p14:tracePt t="55813" x="8435975" y="3302000"/>
          <p14:tracePt t="56076" x="8443913" y="3302000"/>
          <p14:tracePt t="56085" x="8451850" y="3302000"/>
          <p14:tracePt t="56093" x="8475663" y="3302000"/>
          <p14:tracePt t="56100" x="8491538" y="3302000"/>
          <p14:tracePt t="56108" x="8499475" y="3309938"/>
          <p14:tracePt t="56117" x="8507413" y="3309938"/>
          <p14:tracePt t="56123" x="8531225" y="3325813"/>
          <p14:tracePt t="56131" x="8548688" y="3341688"/>
          <p14:tracePt t="56139" x="8572500" y="3373438"/>
          <p14:tracePt t="56147" x="8588375" y="3397250"/>
          <p14:tracePt t="56155" x="8604250" y="3421063"/>
          <p14:tracePt t="56163" x="8620125" y="3460750"/>
          <p14:tracePt t="56171" x="8628063" y="3492500"/>
          <p14:tracePt t="56180" x="8628063" y="3532188"/>
          <p14:tracePt t="56187" x="8628063" y="3556000"/>
          <p14:tracePt t="56195" x="8628063" y="3579813"/>
          <p14:tracePt t="56203" x="8628063" y="3605213"/>
          <p14:tracePt t="56211" x="8628063" y="3644900"/>
          <p14:tracePt t="56219" x="8620125" y="3660775"/>
          <p14:tracePt t="56227" x="8604250" y="3676650"/>
          <p14:tracePt t="56235" x="8588375" y="3692525"/>
          <p14:tracePt t="56243" x="8572500" y="3708400"/>
          <p14:tracePt t="56251" x="8556625" y="3724275"/>
          <p14:tracePt t="56259" x="8540750" y="3732213"/>
          <p14:tracePt t="56267" x="8523288" y="3740150"/>
          <p14:tracePt t="56275" x="8507413" y="3748088"/>
          <p14:tracePt t="56283" x="8491538" y="3756025"/>
          <p14:tracePt t="56290" x="8467725" y="3763963"/>
          <p14:tracePt t="56298" x="8451850" y="3763963"/>
          <p14:tracePt t="56306" x="8435975" y="3771900"/>
          <p14:tracePt t="56314" x="8428038" y="3771900"/>
          <p14:tracePt t="56322" x="8412163" y="3771900"/>
          <p14:tracePt t="56331" x="8404225" y="3779838"/>
          <p14:tracePt t="56339" x="8388350" y="3779838"/>
          <p14:tracePt t="56355" x="8372475" y="3779838"/>
          <p14:tracePt t="56371" x="8364538" y="3779838"/>
          <p14:tracePt t="56379" x="8356600" y="3779838"/>
          <p14:tracePt t="56387" x="8348663" y="3779838"/>
          <p14:tracePt t="56403" x="8340725" y="3779838"/>
          <p14:tracePt t="56427" x="8332788" y="3779838"/>
          <p14:tracePt t="57148" x="8340725" y="3779838"/>
          <p14:tracePt t="57156" x="8356600" y="3771900"/>
          <p14:tracePt t="57164" x="8380413" y="3756025"/>
          <p14:tracePt t="57172" x="8412163" y="3732213"/>
          <p14:tracePt t="57180" x="8428038" y="3716338"/>
          <p14:tracePt t="57189" x="8443913" y="3692525"/>
          <p14:tracePt t="57197" x="8467725" y="3652838"/>
          <p14:tracePt t="57205" x="8491538" y="3613150"/>
          <p14:tracePt t="57212" x="8507413" y="3579813"/>
          <p14:tracePt t="57222" x="8523288" y="3524250"/>
          <p14:tracePt t="57228" x="8531225" y="3468688"/>
          <p14:tracePt t="57238" x="8531225" y="3405188"/>
          <p14:tracePt t="57244" x="8531225" y="3349625"/>
          <p14:tracePt t="57255" x="8531225" y="3286125"/>
          <p14:tracePt t="57260" x="8523288" y="3221038"/>
          <p14:tracePt t="57269" x="8507413" y="3165475"/>
          <p14:tracePt t="57276" x="8483600" y="3117850"/>
          <p14:tracePt t="57285" x="8459788" y="3078163"/>
          <p14:tracePt t="57292" x="8435975" y="3046413"/>
          <p14:tracePt t="57299" x="8420100" y="3014663"/>
          <p14:tracePt t="57308" x="8396288" y="2990850"/>
          <p14:tracePt t="57316" x="8372475" y="2967038"/>
          <p14:tracePt t="57323" x="8340725" y="2943225"/>
          <p14:tracePt t="57330" x="8316913" y="2935288"/>
          <p14:tracePt t="57339" x="8285163" y="2919413"/>
          <p14:tracePt t="57347" x="8253413" y="2901950"/>
          <p14:tracePt t="57355" x="8221663" y="2894013"/>
          <p14:tracePt t="57362" x="8172450" y="2886075"/>
          <p14:tracePt t="57370" x="8148638" y="2886075"/>
          <p14:tracePt t="57378" x="8116888" y="2886075"/>
          <p14:tracePt t="57386" x="8101013" y="2886075"/>
          <p14:tracePt t="57394" x="8069263" y="2886075"/>
          <p14:tracePt t="57402" x="8037513" y="2886075"/>
          <p14:tracePt t="57411" x="7997825" y="2886075"/>
          <p14:tracePt t="57421" x="7958138" y="2886075"/>
          <p14:tracePt t="57427" x="7926388" y="2886075"/>
          <p14:tracePt t="57438" x="7886700" y="2886075"/>
          <p14:tracePt t="57443" x="7847013" y="2886075"/>
          <p14:tracePt t="57451" x="7821613" y="2894013"/>
          <p14:tracePt t="57459" x="7773988" y="2909888"/>
          <p14:tracePt t="57467" x="7750175" y="2919413"/>
          <p14:tracePt t="57475" x="7710488" y="2935288"/>
          <p14:tracePt t="57483" x="7686675" y="2943225"/>
          <p14:tracePt t="57491" x="7670800" y="2951163"/>
          <p14:tracePt t="57499" x="7654925" y="2967038"/>
          <p14:tracePt t="57508" x="7639050" y="2974975"/>
          <p14:tracePt t="57515" x="7615238" y="2990850"/>
          <p14:tracePt t="57524" x="7599363" y="2998788"/>
          <p14:tracePt t="57531" x="7575550" y="3014663"/>
          <p14:tracePt t="57540" x="7559675" y="3038475"/>
          <p14:tracePt t="57547" x="7543800" y="3054350"/>
          <p14:tracePt t="57555" x="7519988" y="3078163"/>
          <p14:tracePt t="57563" x="7512050" y="3101975"/>
          <p14:tracePt t="57572" x="7496175" y="3125788"/>
          <p14:tracePt t="57580" x="7478713" y="3141663"/>
          <p14:tracePt t="57589" x="7462838" y="3181350"/>
          <p14:tracePt t="57596" x="7454900" y="3205163"/>
          <p14:tracePt t="57605" x="7431088" y="3236913"/>
          <p14:tracePt t="57611" x="7423150" y="3270250"/>
          <p14:tracePt t="57622" x="7407275" y="3294063"/>
          <p14:tracePt t="57627" x="7399338" y="3317875"/>
          <p14:tracePt t="57636" x="7383463" y="3357563"/>
          <p14:tracePt t="57644" x="7375525" y="3381375"/>
          <p14:tracePt t="57651" x="7359650" y="3421063"/>
          <p14:tracePt t="57659" x="7359650" y="3444875"/>
          <p14:tracePt t="57667" x="7351713" y="3476625"/>
          <p14:tracePt t="57676" x="7343775" y="3508375"/>
          <p14:tracePt t="57683" x="7343775" y="3532188"/>
          <p14:tracePt t="57691" x="7335838" y="3563938"/>
          <p14:tracePt t="57699" x="7335838" y="3605213"/>
          <p14:tracePt t="57708" x="7327900" y="3629025"/>
          <p14:tracePt t="57715" x="7327900" y="3652838"/>
          <p14:tracePt t="57724" x="7327900" y="3668713"/>
          <p14:tracePt t="57731" x="7327900" y="3692525"/>
          <p14:tracePt t="57740" x="7327900" y="3708400"/>
          <p14:tracePt t="57747" x="7327900" y="3732213"/>
          <p14:tracePt t="57756" x="7327900" y="3756025"/>
          <p14:tracePt t="57763" x="7319963" y="3787775"/>
          <p14:tracePt t="57773" x="7319963" y="3811588"/>
          <p14:tracePt t="57779" x="7319963" y="3851275"/>
          <p14:tracePt t="57789" x="7319963" y="3883025"/>
          <p14:tracePt t="57796" x="7319963" y="3930650"/>
          <p14:tracePt t="57804" x="7335838" y="3963988"/>
          <p14:tracePt t="57811" x="7351713" y="4011613"/>
          <p14:tracePt t="57819" x="7375525" y="4051300"/>
          <p14:tracePt t="57828" x="7399338" y="4083050"/>
          <p14:tracePt t="57836" x="7415213" y="4122738"/>
          <p14:tracePt t="57843" x="7423150" y="4146550"/>
          <p14:tracePt t="57851" x="7439025" y="4162425"/>
          <p14:tracePt t="57859" x="7454900" y="4162425"/>
          <p14:tracePt t="57867" x="7462838" y="4162425"/>
          <p14:tracePt t="57876" x="7478713" y="4162425"/>
          <p14:tracePt t="57883" x="7478713" y="4138613"/>
          <p14:tracePt t="57891" x="7486650" y="4083050"/>
          <p14:tracePt t="57900" x="7496175" y="4011613"/>
          <p14:tracePt t="57907" x="7496175" y="3948113"/>
          <p14:tracePt t="57916" x="7496175" y="3859213"/>
          <p14:tracePt t="57924" x="7486650" y="3803650"/>
          <p14:tracePt t="57931" x="7478713" y="3756025"/>
          <p14:tracePt t="57940" x="7478713" y="3740150"/>
          <p14:tracePt t="57947" x="7478713" y="3724275"/>
          <p14:tracePt t="58108" x="7470775" y="3724275"/>
          <p14:tracePt t="58116" x="7462838" y="3724275"/>
          <p14:tracePt t="58125" x="7446963" y="3732213"/>
          <p14:tracePt t="58131" x="7431088" y="3740150"/>
          <p14:tracePt t="58140" x="7407275" y="3748088"/>
          <p14:tracePt t="58147" x="7383463" y="3756025"/>
          <p14:tracePt t="58157" x="7359650" y="3763963"/>
          <p14:tracePt t="58163" x="7335838" y="3779838"/>
          <p14:tracePt t="58171" x="7304088" y="3795713"/>
          <p14:tracePt t="58179" x="7280275" y="3827463"/>
          <p14:tracePt t="58187" x="7248525" y="3867150"/>
          <p14:tracePt t="58195" x="7216775" y="3906838"/>
          <p14:tracePt t="58203" x="7200900" y="3948113"/>
          <p14:tracePt t="58211" x="7192963" y="3987800"/>
          <p14:tracePt t="58219" x="7185025" y="4027488"/>
          <p14:tracePt t="58227" x="7177088" y="4067175"/>
          <p14:tracePt t="58235" x="7177088" y="4098925"/>
          <p14:tracePt t="58244" x="7177088" y="4130675"/>
          <p14:tracePt t="58251" x="7177088" y="4154488"/>
          <p14:tracePt t="58260" x="7177088" y="4178300"/>
          <p14:tracePt t="58267" x="7177088" y="4194175"/>
          <p14:tracePt t="58275" x="7177088" y="4210050"/>
          <p14:tracePt t="58283" x="7177088" y="4225925"/>
          <p14:tracePt t="58291" x="7177088" y="4241800"/>
          <p14:tracePt t="58299" x="7177088" y="4257675"/>
          <p14:tracePt t="58308" x="7177088" y="4265613"/>
          <p14:tracePt t="58315" x="7177088" y="4273550"/>
          <p14:tracePt t="58325" x="7177088" y="4291013"/>
          <p14:tracePt t="58331" x="7177088" y="4298950"/>
          <p14:tracePt t="58342" x="7177088" y="4306888"/>
          <p14:tracePt t="58355" x="7177088" y="4314825"/>
          <p14:tracePt t="58387" x="7177088" y="4322763"/>
          <p14:tracePt t="58403" x="7177088" y="4330700"/>
          <p14:tracePt t="58411" x="7185025" y="4330700"/>
          <p14:tracePt t="58427" x="7192963" y="4330700"/>
          <p14:tracePt t="58434" x="7192963" y="4338638"/>
          <p14:tracePt t="58450" x="7200900" y="4346575"/>
          <p14:tracePt t="58468" x="7200900" y="4354513"/>
          <p14:tracePt t="58477" x="7208838" y="4354513"/>
          <p14:tracePt t="58484" x="7208838" y="4362450"/>
          <p14:tracePt t="58494" x="7208838" y="4370388"/>
          <p14:tracePt t="58516" x="7208838" y="4378325"/>
          <p14:tracePt t="58532" x="7216775" y="4386263"/>
          <p14:tracePt t="58540" x="7224713" y="4386263"/>
          <p14:tracePt t="58548" x="7224713" y="4402138"/>
          <p14:tracePt t="58556" x="7232650" y="4418013"/>
          <p14:tracePt t="58565" x="7240588" y="4425950"/>
          <p14:tracePt t="58572" x="7240588" y="4441825"/>
          <p14:tracePt t="58581" x="7248525" y="4465638"/>
          <p14:tracePt t="58588" x="7264400" y="4481513"/>
          <p14:tracePt t="58597" x="7264400" y="4497388"/>
          <p14:tracePt t="58604" x="7272338" y="4505325"/>
          <p14:tracePt t="58612" x="7280275" y="4529138"/>
          <p14:tracePt t="58619" x="7288213" y="4545013"/>
          <p14:tracePt t="58627" x="7296150" y="4552950"/>
          <p14:tracePt t="58635" x="7304088" y="4568825"/>
          <p14:tracePt t="58643" x="7312025" y="4584700"/>
          <p14:tracePt t="58651" x="7319963" y="4592638"/>
          <p14:tracePt t="58659" x="7319963" y="4608513"/>
          <p14:tracePt t="58667" x="7327900" y="4624388"/>
          <p14:tracePt t="58676" x="7335838" y="4633913"/>
          <p14:tracePt t="58683" x="7335838" y="4641850"/>
          <p14:tracePt t="58693" x="7343775" y="4649788"/>
          <p14:tracePt t="58699" x="7343775" y="4657725"/>
          <p14:tracePt t="58707" x="7343775" y="4665663"/>
          <p14:tracePt t="58715" x="7351713" y="4665663"/>
          <p14:tracePt t="58723" x="7351713" y="4681538"/>
          <p14:tracePt t="58739" x="7359650" y="4689475"/>
          <p14:tracePt t="58747" x="7367588" y="4705350"/>
          <p14:tracePt t="58763" x="7367588" y="4713288"/>
          <p14:tracePt t="58771" x="7375525" y="4721225"/>
          <p14:tracePt t="58779" x="7375525" y="4729163"/>
          <p14:tracePt t="58795" x="7383463" y="4737100"/>
          <p14:tracePt t="58812" x="7391400" y="4752975"/>
          <p14:tracePt t="58819" x="7399338" y="4760913"/>
          <p14:tracePt t="58828" x="7399338" y="4768850"/>
          <p14:tracePt t="58835" x="7407275" y="4784725"/>
          <p14:tracePt t="58844" x="7423150" y="4792663"/>
          <p14:tracePt t="58851" x="7423150" y="4808538"/>
          <p14:tracePt t="58860" x="7423150" y="4816475"/>
          <p14:tracePt t="58867" x="7431088" y="4816475"/>
          <p14:tracePt t="58877" x="7431088" y="4824413"/>
          <p14:tracePt t="58883" x="7431088" y="4832350"/>
          <p14:tracePt t="58891" x="7439025" y="4840288"/>
          <p14:tracePt t="58907" x="7439025" y="4848225"/>
          <p14:tracePt t="58915" x="7446963" y="4848225"/>
          <p14:tracePt t="58923" x="7446963" y="4856163"/>
          <p14:tracePt t="58931" x="7454900" y="4856163"/>
          <p14:tracePt t="58939" x="7454900" y="4864100"/>
          <p14:tracePt t="58947" x="7462838" y="4872038"/>
          <p14:tracePt t="58955" x="7462838" y="4879975"/>
          <p14:tracePt t="58963" x="7462838" y="4887913"/>
          <p14:tracePt t="58971" x="7478713" y="4903788"/>
          <p14:tracePt t="58987" x="7486650" y="4919663"/>
          <p14:tracePt t="58995" x="7486650" y="4927600"/>
          <p14:tracePt t="59003" x="7496175" y="4935538"/>
          <p14:tracePt t="59019" x="7496175" y="4943475"/>
          <p14:tracePt t="59028" x="7504113" y="4951413"/>
          <p14:tracePt t="59035" x="7512050" y="4959350"/>
          <p14:tracePt t="59045" x="7512050" y="4967288"/>
          <p14:tracePt t="59051" x="7512050" y="4976813"/>
          <p14:tracePt t="59061" x="7519988" y="4984750"/>
          <p14:tracePt t="59067" x="7519988" y="4992688"/>
          <p14:tracePt t="59075" x="7527925" y="4992688"/>
          <p14:tracePt t="59083" x="7527925" y="5000625"/>
          <p14:tracePt t="59091" x="7527925" y="5008563"/>
          <p14:tracePt t="59108" x="7527925" y="5016500"/>
          <p14:tracePt t="59115" x="7535863" y="5024438"/>
          <p14:tracePt t="59123" x="7543800" y="5032375"/>
          <p14:tracePt t="59139" x="7543800" y="5040313"/>
          <p14:tracePt t="59155" x="7543800" y="5048250"/>
          <p14:tracePt t="59171" x="7551738" y="5056188"/>
          <p14:tracePt t="59179" x="7551738" y="5064125"/>
          <p14:tracePt t="59198" x="7551738" y="5072063"/>
          <p14:tracePt t="59212" x="7551738" y="5080000"/>
          <p14:tracePt t="59229" x="7551738" y="5087938"/>
          <p14:tracePt t="59244" x="7551738" y="5095875"/>
          <p14:tracePt t="59251" x="7559675" y="5095875"/>
          <p14:tracePt t="59259" x="7559675" y="5103813"/>
          <p14:tracePt t="59299" x="7559675" y="5111750"/>
          <p14:tracePt t="59307" x="7567613" y="5111750"/>
          <p14:tracePt t="59331" x="7567613" y="5119688"/>
          <p14:tracePt t="59355" x="7567613" y="5127625"/>
          <p14:tracePt t="59372" x="7567613" y="5135563"/>
          <p14:tracePt t="59475" x="7567613" y="5143500"/>
          <p14:tracePt t="59506" x="7575550" y="5143500"/>
          <p14:tracePt t="59514" x="7575550" y="5151438"/>
          <p14:tracePt t="59538" x="7575550" y="5159375"/>
          <p14:tracePt t="59547" x="7583488" y="5167313"/>
          <p14:tracePt t="59555" x="7591425" y="5167313"/>
          <p14:tracePt t="59563" x="7599363" y="5175250"/>
          <p14:tracePt t="59571" x="7607300" y="5191125"/>
          <p14:tracePt t="59581" x="7615238" y="5199063"/>
          <p14:tracePt t="59588" x="7631113" y="5199063"/>
          <p14:tracePt t="59598" x="7639050" y="5214938"/>
          <p14:tracePt t="59603" x="7654925" y="5214938"/>
          <p14:tracePt t="59611" x="7678738" y="5230813"/>
          <p14:tracePt t="59619" x="7694613" y="5238750"/>
          <p14:tracePt t="59627" x="7718425" y="5238750"/>
          <p14:tracePt t="59635" x="7734300" y="5246688"/>
          <p14:tracePt t="59643" x="7766050" y="5262563"/>
          <p14:tracePt t="59651" x="7789863" y="5270500"/>
          <p14:tracePt t="59659" x="7829550" y="5278438"/>
          <p14:tracePt t="59667" x="7870825" y="5294313"/>
          <p14:tracePt t="59674" x="7926388" y="5319713"/>
          <p14:tracePt t="59683" x="7966075" y="5335588"/>
          <p14:tracePt t="59690" x="8013700" y="5351463"/>
          <p14:tracePt t="59699" x="8061325" y="5367338"/>
          <p14:tracePt t="59707" x="8124825" y="5383213"/>
          <p14:tracePt t="59715" x="8172450" y="5407025"/>
          <p14:tracePt t="59723" x="8229600" y="5422900"/>
          <p14:tracePt t="59731" x="8285163" y="5438775"/>
          <p14:tracePt t="59739" x="8340725" y="5462588"/>
          <p14:tracePt t="59747" x="8396288" y="5478463"/>
          <p14:tracePt t="59755" x="8467725" y="5486400"/>
          <p14:tracePt t="59764" x="8523288" y="5502275"/>
          <p14:tracePt t="59771" x="8588375" y="5510213"/>
          <p14:tracePt t="59782" x="8651875" y="5518150"/>
          <p14:tracePt t="59788" x="8715375" y="5518150"/>
          <p14:tracePt t="59796" x="8778875" y="5518150"/>
          <p14:tracePt t="59805" x="8850313" y="5518150"/>
          <p14:tracePt t="59812" x="8931275" y="5518150"/>
          <p14:tracePt t="59820" x="9010650" y="5510213"/>
          <p14:tracePt t="59828" x="9090025" y="5494338"/>
          <p14:tracePt t="59837" x="9177338" y="5470525"/>
          <p14:tracePt t="59844" x="9242425" y="5438775"/>
          <p14:tracePt t="59853" x="9345613" y="5399088"/>
          <p14:tracePt t="59860" x="9432925" y="5343525"/>
          <p14:tracePt t="59868" x="9528175" y="5302250"/>
          <p14:tracePt t="59876" x="9632950" y="5246688"/>
          <p14:tracePt t="59884" x="9759950" y="5167313"/>
          <p14:tracePt t="59900" x="9999663" y="5016500"/>
          <p14:tracePt t="59909" x="10102850" y="4943475"/>
          <p14:tracePt t="59918" x="10213975" y="4864100"/>
          <p14:tracePt t="59924" x="10294938" y="4800600"/>
          <p14:tracePt t="59933" x="10358438" y="4729163"/>
          <p14:tracePt t="59939" x="10421938" y="4641850"/>
          <p14:tracePt t="59949" x="10469563" y="4560888"/>
          <p14:tracePt t="59955" x="10517188" y="4481513"/>
          <p14:tracePt t="59963" x="10548938" y="4394200"/>
          <p14:tracePt t="59971" x="10580688" y="4322763"/>
          <p14:tracePt t="59979" x="10588625" y="4241800"/>
          <p14:tracePt t="59987" x="10596563" y="4178300"/>
          <p14:tracePt t="59995" x="10596563" y="4114800"/>
          <p14:tracePt t="60003" x="10604500" y="4051300"/>
          <p14:tracePt t="60011" x="10604500" y="3995738"/>
          <p14:tracePt t="60019" x="10604500" y="3938588"/>
          <p14:tracePt t="60027" x="10596563" y="3898900"/>
          <p14:tracePt t="60035" x="10588625" y="3851275"/>
          <p14:tracePt t="60043" x="10572750" y="3795713"/>
          <p14:tracePt t="60052" x="10548938" y="3756025"/>
          <p14:tracePt t="60059" x="10525125" y="3716338"/>
          <p14:tracePt t="60067" x="10509250" y="3668713"/>
          <p14:tracePt t="60075" x="10493375" y="3636963"/>
          <p14:tracePt t="60083" x="10469563" y="3605213"/>
          <p14:tracePt t="60091" x="10445750" y="3563938"/>
          <p14:tracePt t="60100" x="10414000" y="3532188"/>
          <p14:tracePt t="60107" x="10382250" y="3508375"/>
          <p14:tracePt t="60115" x="10342563" y="3476625"/>
          <p14:tracePt t="60122" x="10302875" y="3444875"/>
          <p14:tracePt t="60131" x="10253663" y="3413125"/>
          <p14:tracePt t="60138" x="10206038" y="3381375"/>
          <p14:tracePt t="60147" x="10150475" y="3357563"/>
          <p14:tracePt t="60155" x="10086975" y="3325813"/>
          <p14:tracePt t="60163" x="10015538" y="3294063"/>
          <p14:tracePt t="60171" x="9967913" y="3270250"/>
          <p14:tracePt t="60179" x="9910763" y="3252788"/>
          <p14:tracePt t="60187" x="9855200" y="3236913"/>
          <p14:tracePt t="60195" x="9807575" y="3221038"/>
          <p14:tracePt t="60204" x="9752013" y="3205163"/>
          <p14:tracePt t="60211" x="9696450" y="3189288"/>
          <p14:tracePt t="60219" x="9632950" y="3173413"/>
          <p14:tracePt t="60227" x="9575800" y="3157538"/>
          <p14:tracePt t="60235" x="9496425" y="3133725"/>
          <p14:tracePt t="60243" x="9440863" y="3117850"/>
          <p14:tracePt t="60251" x="9369425" y="3101975"/>
          <p14:tracePt t="60259" x="9297988" y="3086100"/>
          <p14:tracePt t="60268" x="9224963" y="3078163"/>
          <p14:tracePt t="60275" x="9145588" y="3070225"/>
          <p14:tracePt t="60284" x="9082088" y="3062288"/>
          <p14:tracePt t="60291" x="9018588" y="3054350"/>
          <p14:tracePt t="60301" x="8955088" y="3054350"/>
          <p14:tracePt t="60307" x="8899525" y="3054350"/>
          <p14:tracePt t="60317" x="8850313" y="3054350"/>
          <p14:tracePt t="60323" x="8794750" y="3054350"/>
          <p14:tracePt t="60331" x="8747125" y="3054350"/>
          <p14:tracePt t="60339" x="8707438" y="3054350"/>
          <p14:tracePt t="60347" x="8659813" y="3070225"/>
          <p14:tracePt t="60355" x="8620125" y="3086100"/>
          <p14:tracePt t="60363" x="8580438" y="3094038"/>
          <p14:tracePt t="60371" x="8531225" y="3117850"/>
          <p14:tracePt t="60379" x="8475663" y="3133725"/>
          <p14:tracePt t="60386" x="8428038" y="3165475"/>
          <p14:tracePt t="60394" x="8388350" y="3189288"/>
          <p14:tracePt t="60402" x="8340725" y="3221038"/>
          <p14:tracePt t="60410" x="8293100" y="3252788"/>
          <p14:tracePt t="60418" x="8245475" y="3294063"/>
          <p14:tracePt t="60426" x="8197850" y="3325813"/>
          <p14:tracePt t="60434" x="8148638" y="3365500"/>
          <p14:tracePt t="60443" x="8101013" y="3413125"/>
          <p14:tracePt t="60452" x="8061325" y="3436938"/>
          <p14:tracePt t="60459" x="8013700" y="3468688"/>
          <p14:tracePt t="60468" x="7981950" y="3508375"/>
          <p14:tracePt t="60475" x="7950200" y="3548063"/>
          <p14:tracePt t="60485" x="7926388" y="3579813"/>
          <p14:tracePt t="60491" x="7902575" y="3613150"/>
          <p14:tracePt t="60502" x="7870825" y="3644900"/>
          <p14:tracePt t="60507" x="7854950" y="3668713"/>
          <p14:tracePt t="60515" x="7839075" y="3708400"/>
          <p14:tracePt t="60523" x="7813675" y="3748088"/>
          <p14:tracePt t="60531" x="7797800" y="3779838"/>
          <p14:tracePt t="60539" x="7781925" y="3803650"/>
          <p14:tracePt t="60546" x="7773988" y="3851275"/>
          <p14:tracePt t="60554" x="7773988" y="3883025"/>
          <p14:tracePt t="60563" x="7766050" y="3922713"/>
          <p14:tracePt t="60571" x="7766050" y="3956050"/>
          <p14:tracePt t="60579" x="7758113" y="3987800"/>
          <p14:tracePt t="60586" x="7750175" y="4019550"/>
          <p14:tracePt t="60594" x="7734300" y="4059238"/>
          <p14:tracePt t="60602" x="7726363" y="4090988"/>
          <p14:tracePt t="60610" x="7718425" y="4130675"/>
          <p14:tracePt t="60618" x="7718425" y="4162425"/>
          <p14:tracePt t="60627" x="7710488" y="4194175"/>
          <p14:tracePt t="60636" x="7710488" y="4225925"/>
          <p14:tracePt t="60643" x="7702550" y="4257675"/>
          <p14:tracePt t="60652" x="7702550" y="4291013"/>
          <p14:tracePt t="60659" x="7702550" y="4314825"/>
          <p14:tracePt t="60669" x="7702550" y="4346575"/>
          <p14:tracePt t="60675" x="7702550" y="4370388"/>
          <p14:tracePt t="60683" x="7702550" y="4394200"/>
          <p14:tracePt t="60691" x="7702550" y="4418013"/>
          <p14:tracePt t="60699" x="7702550" y="4441825"/>
          <p14:tracePt t="60707" x="7718425" y="4473575"/>
          <p14:tracePt t="60716" x="7718425" y="4497388"/>
          <p14:tracePt t="60723" x="7718425" y="4513263"/>
          <p14:tracePt t="60731" x="7726363" y="4537075"/>
          <p14:tracePt t="60739" x="7734300" y="4560888"/>
          <p14:tracePt t="60747" x="7734300" y="4584700"/>
          <p14:tracePt t="60756" x="7734300" y="4592638"/>
          <p14:tracePt t="60763" x="7734300" y="4608513"/>
          <p14:tracePt t="60771" x="7734300" y="4616450"/>
          <p14:tracePt t="60779" x="7734300" y="4633913"/>
          <p14:tracePt t="60795" x="7742238" y="4641850"/>
          <p14:tracePt t="60811" x="7742238" y="4649788"/>
          <p14:tracePt t="60820" x="7750175" y="4657725"/>
          <p14:tracePt t="60827" x="7750175" y="4673600"/>
          <p14:tracePt t="60837" x="7750175" y="4681538"/>
          <p14:tracePt t="60843" x="7750175" y="4697413"/>
          <p14:tracePt t="60853" x="7758113" y="4705350"/>
          <p14:tracePt t="60859" x="7766050" y="4729163"/>
          <p14:tracePt t="60868" x="7773988" y="4745038"/>
          <p14:tracePt t="60875" x="7781925" y="4752975"/>
          <p14:tracePt t="60884" x="7789863" y="4768850"/>
          <p14:tracePt t="60892" x="7789863" y="4784725"/>
          <p14:tracePt t="60899" x="7797800" y="4800600"/>
          <p14:tracePt t="60907" x="7805738" y="4808538"/>
          <p14:tracePt t="60915" x="7813675" y="4832350"/>
          <p14:tracePt t="60923" x="7821613" y="4840288"/>
          <p14:tracePt t="60931" x="7829550" y="4848225"/>
          <p14:tracePt t="60940" x="7847013" y="4864100"/>
          <p14:tracePt t="60947" x="7862888" y="4879975"/>
          <p14:tracePt t="60956" x="7870825" y="4887913"/>
          <p14:tracePt t="60963" x="7894638" y="4895850"/>
          <p14:tracePt t="60971" x="7910513" y="4911725"/>
          <p14:tracePt t="60979" x="7934325" y="4919663"/>
          <p14:tracePt t="60988" x="7958138" y="4935538"/>
          <p14:tracePt t="60995" x="7997825" y="4959350"/>
          <p14:tracePt t="61004" x="8037513" y="4984750"/>
          <p14:tracePt t="61011" x="8085138" y="5008563"/>
          <p14:tracePt t="61021" x="8124825" y="5016500"/>
          <p14:tracePt t="61027" x="8172450" y="5040313"/>
          <p14:tracePt t="61038" x="8221663" y="5064125"/>
          <p14:tracePt t="61043" x="8269288" y="5080000"/>
          <p14:tracePt t="61052" x="8316913" y="5095875"/>
          <p14:tracePt t="61059" x="8364538" y="5111750"/>
          <p14:tracePt t="61067" x="8404225" y="5119688"/>
          <p14:tracePt t="61075" x="8451850" y="5135563"/>
          <p14:tracePt t="61083" x="8499475" y="5143500"/>
          <p14:tracePt t="61091" x="8540750" y="5151438"/>
          <p14:tracePt t="61099" x="8588375" y="5159375"/>
          <p14:tracePt t="61108" x="8628063" y="5167313"/>
          <p14:tracePt t="61115" x="8675688" y="5175250"/>
          <p14:tracePt t="61124" x="8707438" y="5183188"/>
          <p14:tracePt t="61131" x="8755063" y="5183188"/>
          <p14:tracePt t="61140" x="8786813" y="5183188"/>
          <p14:tracePt t="61147" x="8818563" y="5183188"/>
          <p14:tracePt t="61155" x="8842375" y="5183188"/>
          <p14:tracePt t="61163" x="8874125" y="5175250"/>
          <p14:tracePt t="61172" x="8915400" y="5159375"/>
          <p14:tracePt t="61179" x="8947150" y="5143500"/>
          <p14:tracePt t="61188" x="8986838" y="5127625"/>
          <p14:tracePt t="61195" x="9026525" y="5111750"/>
          <p14:tracePt t="61205" x="9058275" y="5087938"/>
          <p14:tracePt t="61211" x="9105900" y="5056188"/>
          <p14:tracePt t="61220" x="9153525" y="5016500"/>
          <p14:tracePt t="61227" x="9209088" y="4976813"/>
          <p14:tracePt t="61235" x="9258300" y="4919663"/>
          <p14:tracePt t="61243" x="9305925" y="4856163"/>
          <p14:tracePt t="61251" x="9353550" y="4792663"/>
          <p14:tracePt t="61259" x="9393238" y="4721225"/>
          <p14:tracePt t="61267" x="9448800" y="4616450"/>
          <p14:tracePt t="61275" x="9512300" y="4529138"/>
          <p14:tracePt t="61283" x="9551988" y="4449763"/>
          <p14:tracePt t="61291" x="9601200" y="4362450"/>
          <p14:tracePt t="61299" x="9632950" y="4291013"/>
          <p14:tracePt t="61308" x="9664700" y="4210050"/>
          <p14:tracePt t="61315" x="9672638" y="4170363"/>
          <p14:tracePt t="61323" x="9688513" y="4106863"/>
          <p14:tracePt t="61331" x="9688513" y="4059238"/>
          <p14:tracePt t="61339" x="9688513" y="4003675"/>
          <p14:tracePt t="61347" x="9688513" y="3963988"/>
          <p14:tracePt t="61356" x="9688513" y="3930650"/>
          <p14:tracePt t="61363" x="9688513" y="3898900"/>
          <p14:tracePt t="61372" x="9680575" y="3859213"/>
          <p14:tracePt t="61379" x="9664700" y="3835400"/>
          <p14:tracePt t="61389" x="9656763" y="3811588"/>
          <p14:tracePt t="61395" x="9632950" y="3787775"/>
          <p14:tracePt t="61403" x="9625013" y="3771900"/>
          <p14:tracePt t="61411" x="9609138" y="3756025"/>
          <p14:tracePt t="61419" x="9601200" y="3748088"/>
          <p14:tracePt t="61427" x="9585325" y="3740150"/>
          <p14:tracePt t="61435" x="9567863" y="3724275"/>
          <p14:tracePt t="61444" x="9559925" y="3716338"/>
          <p14:tracePt t="61451" x="9544050" y="3716338"/>
          <p14:tracePt t="61459" x="9528175" y="3700463"/>
          <p14:tracePt t="61467" x="9520238" y="3700463"/>
          <p14:tracePt t="61475" x="9512300" y="3692525"/>
          <p14:tracePt t="61483" x="9504363" y="3684588"/>
          <p14:tracePt t="61492" x="9496425" y="3684588"/>
          <p14:tracePt t="61499" x="9488488" y="3676650"/>
          <p14:tracePt t="61515" x="9480550" y="3676650"/>
          <p14:tracePt t="61524" x="9472613" y="3668713"/>
          <p14:tracePt t="61540" x="9472613" y="3660775"/>
          <p14:tracePt t="61547" x="9464675" y="3660775"/>
          <p14:tracePt t="61675" x="9448800" y="3676650"/>
          <p14:tracePt t="61683" x="9424988" y="3708400"/>
          <p14:tracePt t="61691" x="9409113" y="3724275"/>
          <p14:tracePt t="61699" x="9377363" y="3748088"/>
          <p14:tracePt t="61708" x="9353550" y="3787775"/>
          <p14:tracePt t="61715" x="9321800" y="3827463"/>
          <p14:tracePt t="61724" x="9290050" y="3867150"/>
          <p14:tracePt t="61731" x="9234488" y="3914775"/>
          <p14:tracePt t="61741" x="9201150" y="3948113"/>
          <p14:tracePt t="61747" x="9161463" y="3987800"/>
          <p14:tracePt t="61757" x="9113838" y="4019550"/>
          <p14:tracePt t="61763" x="9066213" y="4051300"/>
          <p14:tracePt t="61771" x="9026525" y="4083050"/>
          <p14:tracePt t="61779" x="8986838" y="4106863"/>
          <p14:tracePt t="61787" x="8963025" y="4122738"/>
          <p14:tracePt t="61795" x="8931275" y="4138613"/>
          <p14:tracePt t="61803" x="8915400" y="4146550"/>
          <p14:tracePt t="61812" x="8899525" y="4162425"/>
          <p14:tracePt t="61819" x="8883650" y="4162425"/>
          <p14:tracePt t="61835" x="8874125" y="4170363"/>
          <p14:tracePt t="61926" x="8866188" y="4170363"/>
          <p14:tracePt t="61932" x="8866188" y="4178300"/>
          <p14:tracePt t="61943" x="8858250" y="4178300"/>
          <p14:tracePt t="61957" x="8850313" y="4186238"/>
          <p14:tracePt t="61965" x="8834438" y="4194175"/>
          <p14:tracePt t="61979" x="8818563" y="4202113"/>
          <p14:tracePt t="61986" x="8802688" y="4217988"/>
          <p14:tracePt t="61995" x="8794750" y="4225925"/>
          <p14:tracePt t="62003" x="8778875" y="4241800"/>
          <p14:tracePt t="62011" x="8770938" y="4249738"/>
          <p14:tracePt t="62019" x="8763000" y="4265613"/>
          <p14:tracePt t="62027" x="8755063" y="4273550"/>
          <p14:tracePt t="62035" x="8747125" y="4281488"/>
          <p14:tracePt t="62043" x="8739188" y="4281488"/>
          <p14:tracePt t="62051" x="8731250" y="4281488"/>
          <p14:tracePt t="62125" x="8723313" y="4281488"/>
          <p14:tracePt t="62148" x="8715375" y="4273550"/>
          <p14:tracePt t="62284" x="8707438" y="4273550"/>
          <p14:tracePt t="62300" x="8699500" y="4281488"/>
          <p14:tracePt t="62316" x="8699500" y="4291013"/>
          <p14:tracePt t="62324" x="8691563" y="4291013"/>
          <p14:tracePt t="62340" x="8683625" y="4298950"/>
          <p14:tracePt t="62364" x="8667750" y="4306888"/>
          <p14:tracePt t="62372" x="8667750" y="4314825"/>
          <p14:tracePt t="62396" x="8659813" y="4314825"/>
          <p14:tracePt t="62467" x="8643938" y="4306888"/>
          <p14:tracePt t="62476" x="8628063" y="4291013"/>
          <p14:tracePt t="62483" x="8612188" y="4257675"/>
          <p14:tracePt t="62491" x="8580438" y="4217988"/>
          <p14:tracePt t="62499" x="8556625" y="4170363"/>
          <p14:tracePt t="62507" x="8515350" y="4106863"/>
          <p14:tracePt t="62515" x="8483600" y="4043363"/>
          <p14:tracePt t="62523" x="8443913" y="3987800"/>
          <p14:tracePt t="62531" x="8396288" y="3914775"/>
          <p14:tracePt t="62539" x="8356600" y="3835400"/>
          <p14:tracePt t="62547" x="8308975" y="3748088"/>
          <p14:tracePt t="62555" x="8269288" y="3660775"/>
          <p14:tracePt t="62564" x="8213725" y="3571875"/>
          <p14:tracePt t="62571" x="8156575" y="3484563"/>
          <p14:tracePt t="62579" x="8116888" y="3381375"/>
          <p14:tracePt t="62587" x="8069263" y="3286125"/>
          <p14:tracePt t="62595" x="8037513" y="3197225"/>
          <p14:tracePt t="62603" x="7997825" y="3109913"/>
          <p14:tracePt t="62611" x="7966075" y="3014663"/>
          <p14:tracePt t="62619" x="7918450" y="2919413"/>
          <p14:tracePt t="62628" x="7878763" y="2822575"/>
          <p14:tracePt t="62635" x="7839075" y="2735263"/>
          <p14:tracePt t="62645" x="7805738" y="2640013"/>
          <p14:tracePt t="62651" x="7766050" y="2527300"/>
          <p14:tracePt t="62660" x="7710488" y="2408238"/>
          <p14:tracePt t="62667" x="7639050" y="2297113"/>
          <p14:tracePt t="62676" x="7559675" y="2200275"/>
          <p14:tracePt t="62684" x="7462838" y="2112963"/>
          <p14:tracePt t="62691" x="7319963" y="2033588"/>
          <p14:tracePt t="62698" x="7232650" y="1993900"/>
          <p14:tracePt t="62706" x="7145338" y="1946275"/>
          <p14:tracePt t="62715" x="7056438" y="1906588"/>
          <p14:tracePt t="62723" x="6969125" y="1865313"/>
          <p14:tracePt t="62730" x="6873875" y="1825625"/>
          <p14:tracePt t="62738" x="6784975" y="1778000"/>
          <p14:tracePt t="62746" x="6697663" y="1738313"/>
          <p14:tracePt t="62754" x="6610350" y="1690688"/>
          <p14:tracePt t="62762" x="6523038" y="1658938"/>
          <p14:tracePt t="62770" x="6434138" y="1611313"/>
          <p14:tracePt t="62778" x="6354763" y="1571625"/>
          <p14:tracePt t="62787" x="6291263" y="1530350"/>
          <p14:tracePt t="62796" x="6219825" y="1506538"/>
          <p14:tracePt t="62803" x="6156325" y="1482725"/>
          <p14:tracePt t="62813" x="6108700" y="1450975"/>
          <p14:tracePt t="62819" x="6035675" y="1427163"/>
          <p14:tracePt t="62830" x="5972175" y="1395413"/>
          <p14:tracePt t="62835" x="5916613" y="1363663"/>
          <p14:tracePt t="62843" x="5853113" y="1323975"/>
          <p14:tracePt t="62851" x="5789613" y="1292225"/>
          <p14:tracePt t="62859" x="5732463" y="1260475"/>
          <p14:tracePt t="62868" x="5661025" y="1228725"/>
          <p14:tracePt t="62875" x="5605463" y="1195388"/>
          <p14:tracePt t="62884" x="5541963" y="1163638"/>
          <p14:tracePt t="62891" x="5462588" y="1131888"/>
          <p14:tracePt t="62899" x="5389563" y="1108075"/>
          <p14:tracePt t="62907" x="5326063" y="1084263"/>
          <p14:tracePt t="62917" x="5246688" y="1068388"/>
          <p14:tracePt t="62923" x="5183188" y="1052513"/>
          <p14:tracePt t="62931" x="5111750" y="1036638"/>
          <p14:tracePt t="62939" x="5046663" y="1036638"/>
          <p14:tracePt t="62947" x="4967288" y="1020763"/>
          <p14:tracePt t="62955" x="4895850" y="1020763"/>
          <p14:tracePt t="62963" x="4816475" y="1020763"/>
          <p14:tracePt t="62971" x="4752975" y="1020763"/>
          <p14:tracePt t="62980" x="4679950" y="1028700"/>
          <p14:tracePt t="62987" x="4616450" y="1028700"/>
          <p14:tracePt t="62997" x="4552950" y="1044575"/>
          <p14:tracePt t="63003" x="4481513" y="1060450"/>
          <p14:tracePt t="63013" x="4410075" y="1084263"/>
          <p14:tracePt t="63019" x="4352925" y="1100138"/>
          <p14:tracePt t="63027" x="4273550" y="1131888"/>
          <p14:tracePt t="63035" x="4225925" y="1155700"/>
          <p14:tracePt t="63043" x="4154488" y="1204913"/>
          <p14:tracePt t="63051" x="4114800" y="1220788"/>
          <p14:tracePt t="63059" x="4051300" y="1268413"/>
          <p14:tracePt t="63068" x="4011613" y="1300163"/>
          <p14:tracePt t="63075" x="3978275" y="1339850"/>
          <p14:tracePt t="63085" x="3946525" y="1371600"/>
          <p14:tracePt t="63091" x="3922713" y="1411288"/>
          <p14:tracePt t="63100" x="3898900" y="1458913"/>
          <p14:tracePt t="63107" x="3875088" y="1514475"/>
          <p14:tracePt t="63114" x="3875088" y="1571625"/>
          <p14:tracePt t="63122" x="3875088" y="1635125"/>
          <p14:tracePt t="63130" x="3875088" y="1698625"/>
          <p14:tracePt t="63138" x="3883025" y="1770063"/>
          <p14:tracePt t="63148" x="3914775" y="1849438"/>
          <p14:tracePt t="63155" x="3954463" y="1922463"/>
          <p14:tracePt t="63165" x="3994150" y="1993900"/>
          <p14:tracePt t="63171" x="4051300" y="2065338"/>
          <p14:tracePt t="63182" x="4106863" y="2128838"/>
          <p14:tracePt t="63188" x="4178300" y="2176463"/>
          <p14:tracePt t="63198" x="4241800" y="2208213"/>
          <p14:tracePt t="63203" x="4313238" y="2241550"/>
          <p14:tracePt t="63211" x="4378325" y="2257425"/>
          <p14:tracePt t="63219" x="4449763" y="2257425"/>
          <p14:tracePt t="63228" x="4537075" y="2257425"/>
          <p14:tracePt t="63236" x="4608513" y="2257425"/>
          <p14:tracePt t="63243" x="4695825" y="2257425"/>
          <p14:tracePt t="63251" x="4784725" y="2224088"/>
          <p14:tracePt t="63259" x="4848225" y="2200275"/>
          <p14:tracePt t="63267" x="4919663" y="2160588"/>
          <p14:tracePt t="63275" x="4983163" y="2112963"/>
          <p14:tracePt t="63283" x="5038725" y="2073275"/>
          <p14:tracePt t="63290" x="5072063" y="2017713"/>
          <p14:tracePt t="63299" x="5103813" y="1962150"/>
          <p14:tracePt t="63306" x="5119688" y="1890713"/>
          <p14:tracePt t="63315" x="5127625" y="1817688"/>
          <p14:tracePt t="63322" x="5127625" y="1746250"/>
          <p14:tracePt t="63331" x="5127625" y="1666875"/>
          <p14:tracePt t="63339" x="5095875" y="1595438"/>
          <p14:tracePt t="63347" x="5056188" y="1514475"/>
          <p14:tracePt t="63355" x="4999038" y="1443038"/>
          <p14:tracePt t="63364" x="4935538" y="1379538"/>
          <p14:tracePt t="63371" x="4887913" y="1331913"/>
          <p14:tracePt t="63379" x="4824413" y="1284288"/>
          <p14:tracePt t="63387" x="4768850" y="1244600"/>
          <p14:tracePt t="63395" x="4713288" y="1212850"/>
          <p14:tracePt t="63403" x="4640263" y="1171575"/>
          <p14:tracePt t="63410" x="4576763" y="1147763"/>
          <p14:tracePt t="63419" x="4505325" y="1116013"/>
          <p14:tracePt t="63426" x="4449763" y="1100138"/>
          <p14:tracePt t="63435" x="4386263" y="1084263"/>
          <p14:tracePt t="63442" x="4329113" y="1068388"/>
          <p14:tracePt t="63451" x="4265613" y="1068388"/>
          <p14:tracePt t="63458" x="4210050" y="1060450"/>
          <p14:tracePt t="63467" x="4170363" y="1060450"/>
          <p14:tracePt t="63475" x="4138613" y="1060450"/>
          <p14:tracePt t="63483" x="4090988" y="1060450"/>
          <p14:tracePt t="63491" x="4059238" y="1060450"/>
          <p14:tracePt t="63500" x="4035425" y="1068388"/>
          <p14:tracePt t="63507" x="4002088" y="1084263"/>
          <p14:tracePt t="63516" x="3970338" y="1100138"/>
          <p14:tracePt t="63523" x="3938588" y="1116013"/>
          <p14:tracePt t="63533" x="3914775" y="1147763"/>
          <p14:tracePt t="63539" x="3883025" y="1171575"/>
          <p14:tracePt t="63549" x="3867150" y="1195388"/>
          <p14:tracePt t="63555" x="3851275" y="1220788"/>
          <p14:tracePt t="63564" x="3827463" y="1252538"/>
          <p14:tracePt t="63571" x="3827463" y="1276350"/>
          <p14:tracePt t="63579" x="3811588" y="1300163"/>
          <p14:tracePt t="63588" x="3803650" y="1339850"/>
          <p14:tracePt t="63596" x="3803650" y="1379538"/>
          <p14:tracePt t="63604" x="3803650" y="1411288"/>
          <p14:tracePt t="63611" x="3803650" y="1490663"/>
          <p14:tracePt t="63619" x="3811588" y="1530350"/>
          <p14:tracePt t="63627" x="3835400" y="1611313"/>
          <p14:tracePt t="63636" x="3867150" y="1666875"/>
          <p14:tracePt t="63643" x="3906838" y="1738313"/>
          <p14:tracePt t="63651" x="3946525" y="1801813"/>
          <p14:tracePt t="63659" x="4011613" y="1865313"/>
          <p14:tracePt t="63667" x="4067175" y="1914525"/>
          <p14:tracePt t="63675" x="4154488" y="1970088"/>
          <p14:tracePt t="63684" x="4241800" y="2001838"/>
          <p14:tracePt t="63691" x="4337050" y="2017713"/>
          <p14:tracePt t="63701" x="4449763" y="2041525"/>
          <p14:tracePt t="63707" x="4552950" y="2041525"/>
          <p14:tracePt t="63717" x="4640263" y="2025650"/>
          <p14:tracePt t="63723" x="4713288" y="2009775"/>
          <p14:tracePt t="63734" x="4784725" y="1978025"/>
          <p14:tracePt t="63740" x="4832350" y="1938338"/>
          <p14:tracePt t="63747" x="4872038" y="1881188"/>
          <p14:tracePt t="63755" x="4895850" y="1817688"/>
          <p14:tracePt t="63763" x="4919663" y="1746250"/>
          <p14:tracePt t="63771" x="4927600" y="1682750"/>
          <p14:tracePt t="63778" x="4927600" y="1603375"/>
          <p14:tracePt t="63787" x="4919663" y="1538288"/>
          <p14:tracePt t="63795" x="4895850" y="1474788"/>
          <p14:tracePt t="63802" x="4856163" y="1411288"/>
          <p14:tracePt t="63810" x="4816475" y="1363663"/>
          <p14:tracePt t="63818" x="4752975" y="1316038"/>
          <p14:tracePt t="63826" x="4695825" y="1260475"/>
          <p14:tracePt t="63836" x="4616450" y="1220788"/>
          <p14:tracePt t="63843" x="4529138" y="1171575"/>
          <p14:tracePt t="63851" x="4449763" y="1139825"/>
          <p14:tracePt t="63859" x="4362450" y="1108075"/>
          <p14:tracePt t="63868" x="4273550" y="1076325"/>
          <p14:tracePt t="63875" x="4186238" y="1052513"/>
          <p14:tracePt t="63886" x="4114800" y="1044575"/>
          <p14:tracePt t="63891" x="4027488" y="1036638"/>
          <p14:tracePt t="63901" x="3954463" y="1036638"/>
          <p14:tracePt t="63907" x="3890963" y="1036638"/>
          <p14:tracePt t="63915" x="3827463" y="1036638"/>
          <p14:tracePt t="63923" x="3771900" y="1044575"/>
          <p14:tracePt t="63931" x="3732213" y="1060450"/>
          <p14:tracePt t="63939" x="3700463" y="1076325"/>
          <p14:tracePt t="63947" x="3668713" y="1092200"/>
          <p14:tracePt t="63955" x="3643313" y="1123950"/>
          <p14:tracePt t="63963" x="3619500" y="1155700"/>
          <p14:tracePt t="63971" x="3603625" y="1195388"/>
          <p14:tracePt t="63979" x="3587750" y="1244600"/>
          <p14:tracePt t="63988" x="3587750" y="1292225"/>
          <p14:tracePt t="63995" x="3587750" y="1363663"/>
          <p14:tracePt t="64004" x="3595688" y="1427163"/>
          <p14:tracePt t="64011" x="3635375" y="1506538"/>
          <p14:tracePt t="64019" x="3676650" y="1571625"/>
          <p14:tracePt t="64027" x="3724275" y="1643063"/>
          <p14:tracePt t="64035" x="3787775" y="1722438"/>
          <p14:tracePt t="64043" x="3859213" y="1793875"/>
          <p14:tracePt t="64052" x="3946525" y="1841500"/>
          <p14:tracePt t="64059" x="4051300" y="1890713"/>
          <p14:tracePt t="64068" x="4146550" y="1922463"/>
          <p14:tracePt t="64075" x="4249738" y="1938338"/>
          <p14:tracePt t="64086" x="4370388" y="1946275"/>
          <p14:tracePt t="64091" x="4473575" y="1946275"/>
          <p14:tracePt t="64099" x="4592638" y="1930400"/>
          <p14:tracePt t="64107" x="4664075" y="1898650"/>
          <p14:tracePt t="64114" x="4729163" y="1857375"/>
          <p14:tracePt t="64123" x="4776788" y="1817688"/>
          <p14:tracePt t="64130" x="4808538" y="1754188"/>
          <p14:tracePt t="64139" x="4824413" y="1730375"/>
          <p14:tracePt t="64146" x="4840288" y="1706563"/>
          <p14:tracePt t="64155" x="4840288" y="1690688"/>
          <p14:tracePt t="64163" x="4840288" y="1674813"/>
          <p14:tracePt t="64171" x="4840288" y="1666875"/>
          <p14:tracePt t="64178" x="4840288" y="1658938"/>
          <p14:tracePt t="64364" x="4840288" y="1666875"/>
          <p14:tracePt t="64380" x="4840288" y="1674813"/>
          <p14:tracePt t="64388" x="4840288" y="1698625"/>
          <p14:tracePt t="64396" x="4848225" y="1722438"/>
          <p14:tracePt t="64406" x="4872038" y="1762125"/>
          <p14:tracePt t="64412" x="4887913" y="1809750"/>
          <p14:tracePt t="64422" x="4935538" y="1865313"/>
          <p14:tracePt t="64428" x="4999038" y="1946275"/>
          <p14:tracePt t="64439" x="5080000" y="2025650"/>
          <p14:tracePt t="64445" x="5167313" y="2112963"/>
          <p14:tracePt t="64456" x="5294313" y="2224088"/>
          <p14:tracePt t="64460" x="5446713" y="2328863"/>
          <p14:tracePt t="64467" x="5597525" y="2447925"/>
          <p14:tracePt t="64475" x="5789613" y="2551113"/>
          <p14:tracePt t="64483" x="5964238" y="2663825"/>
          <p14:tracePt t="64490" x="6148388" y="2751138"/>
          <p14:tracePt t="64498" x="6283325" y="2798763"/>
          <p14:tracePt t="64506" x="6402388" y="2846388"/>
          <p14:tracePt t="64514" x="6562725" y="2901950"/>
          <p14:tracePt t="64524" x="6713538" y="2951163"/>
          <p14:tracePt t="64531" x="6865938" y="3006725"/>
          <p14:tracePt t="64540" x="7000875" y="3046413"/>
          <p14:tracePt t="64547" x="7161213" y="3101975"/>
          <p14:tracePt t="64555" x="7296150" y="3157538"/>
          <p14:tracePt t="64564" x="7431088" y="3205163"/>
          <p14:tracePt t="64572" x="7543800" y="3244850"/>
          <p14:tracePt t="64579" x="7646988" y="3286125"/>
          <p14:tracePt t="64588" x="7781925" y="3309938"/>
          <p14:tracePt t="64595" x="7878763" y="3325813"/>
          <p14:tracePt t="64605" x="7974013" y="3349625"/>
          <p14:tracePt t="64611" x="8085138" y="3373438"/>
          <p14:tracePt t="64619" x="8180388" y="3389313"/>
          <p14:tracePt t="64626" x="8253413" y="3397250"/>
          <p14:tracePt t="64634" x="8332788" y="3405188"/>
          <p14:tracePt t="64643" x="8396288" y="3413125"/>
          <p14:tracePt t="64651" x="8451850" y="3413125"/>
          <p14:tracePt t="64659" x="8499475" y="3413125"/>
          <p14:tracePt t="64667" x="8531225" y="3413125"/>
          <p14:tracePt t="64675" x="8572500" y="3413125"/>
          <p14:tracePt t="64683" x="8580438" y="3413125"/>
          <p14:tracePt t="64691" x="8588375" y="3413125"/>
          <p14:tracePt t="65316" x="8588375" y="3405188"/>
          <p14:tracePt t="65326" x="8588375" y="3397250"/>
          <p14:tracePt t="65333" x="8588375" y="3381375"/>
          <p14:tracePt t="65343" x="8596313" y="3357563"/>
          <p14:tracePt t="65348" x="8596313" y="3325813"/>
          <p14:tracePt t="65356" x="8604250" y="3286125"/>
          <p14:tracePt t="65363" x="8604250" y="3262313"/>
          <p14:tracePt t="65371" x="8604250" y="3236913"/>
          <p14:tracePt t="65379" x="8604250" y="3213100"/>
          <p14:tracePt t="65387" x="8596313" y="3189288"/>
          <p14:tracePt t="65395" x="8588375" y="3173413"/>
          <p14:tracePt t="65403" x="8572500" y="3157538"/>
          <p14:tracePt t="65411" x="8564563" y="3141663"/>
          <p14:tracePt t="65419" x="8556625" y="3141663"/>
          <p14:tracePt t="65427" x="8548688" y="3133725"/>
          <p14:tracePt t="65435" x="8540750" y="3125788"/>
          <p14:tracePt t="65444" x="8523288" y="3125788"/>
          <p14:tracePt t="65451" x="8507413" y="3125788"/>
          <p14:tracePt t="65459" x="8499475" y="3125788"/>
          <p14:tracePt t="65467" x="8491538" y="3125788"/>
          <p14:tracePt t="65475" x="8483600" y="3125788"/>
          <p14:tracePt t="65636" x="8491538" y="3109913"/>
          <p14:tracePt t="65644" x="8507413" y="3101975"/>
          <p14:tracePt t="65652" x="8523288" y="3086100"/>
          <p14:tracePt t="65662" x="8540750" y="3086100"/>
          <p14:tracePt t="65668" x="8548688" y="3070225"/>
          <p14:tracePt t="65678" x="8564563" y="3062288"/>
          <p14:tracePt t="65684" x="8572500" y="3054350"/>
          <p14:tracePt t="65696" x="8580438" y="3054350"/>
          <p14:tracePt t="65700" x="8596313" y="3046413"/>
          <p14:tracePt t="65711" x="8604250" y="3038475"/>
          <p14:tracePt t="65716" x="8612188" y="3038475"/>
          <p14:tracePt t="65724" x="8620125" y="3038475"/>
          <p14:tracePt t="65732" x="8628063" y="3038475"/>
          <p14:tracePt t="65740" x="8636000" y="3038475"/>
          <p14:tracePt t="65748" x="8643938" y="3038475"/>
          <p14:tracePt t="65756" x="8651875" y="3038475"/>
          <p14:tracePt t="65764" x="8675688" y="3046413"/>
          <p14:tracePt t="65772" x="8683625" y="3046413"/>
          <p14:tracePt t="65781" x="8691563" y="3054350"/>
          <p14:tracePt t="65788" x="8707438" y="3062288"/>
          <p14:tracePt t="65797" x="8715375" y="3062288"/>
          <p14:tracePt t="65804" x="8731250" y="3070225"/>
          <p14:tracePt t="65812" x="8747125" y="3086100"/>
          <p14:tracePt t="65820" x="8770938" y="3086100"/>
          <p14:tracePt t="65829" x="8802688" y="3101975"/>
          <p14:tracePt t="65836" x="8826500" y="3117850"/>
          <p14:tracePt t="65845" x="8850313" y="3117850"/>
          <p14:tracePt t="65852" x="8874125" y="3117850"/>
          <p14:tracePt t="65862" x="8891588" y="3125788"/>
          <p14:tracePt t="65868" x="8915400" y="3133725"/>
          <p14:tracePt t="65879" x="8923338" y="3133725"/>
          <p14:tracePt t="65884" x="8931275" y="3141663"/>
          <p14:tracePt t="65955" x="8923338" y="3133725"/>
          <p14:tracePt t="65962" x="8899525" y="3101975"/>
          <p14:tracePt t="65970" x="8866188" y="3070225"/>
          <p14:tracePt t="65978" x="8842375" y="3006725"/>
          <p14:tracePt t="65986" x="8810625" y="2959100"/>
          <p14:tracePt t="65995" x="8778875" y="2894013"/>
          <p14:tracePt t="66003" x="8747125" y="2838450"/>
          <p14:tracePt t="66012" x="8707438" y="2767013"/>
          <p14:tracePt t="66019" x="8683625" y="2703513"/>
          <p14:tracePt t="66028" x="8659813" y="2632075"/>
          <p14:tracePt t="66035" x="8628063" y="2559050"/>
          <p14:tracePt t="66045" x="8580438" y="2479675"/>
          <p14:tracePt t="66051" x="8548688" y="2392363"/>
          <p14:tracePt t="66062" x="8507413" y="2312988"/>
          <p14:tracePt t="66068" x="8459788" y="2233613"/>
          <p14:tracePt t="66075" x="8428038" y="2152650"/>
          <p14:tracePt t="66083" x="8380413" y="2089150"/>
          <p14:tracePt t="66092" x="8348663" y="2017713"/>
          <p14:tracePt t="66101" x="8308975" y="1954213"/>
          <p14:tracePt t="66107" x="8277225" y="1890713"/>
          <p14:tracePt t="66114" x="8229600" y="1841500"/>
          <p14:tracePt t="66122" x="8180388" y="1793875"/>
          <p14:tracePt t="66130" x="8132763" y="1754188"/>
          <p14:tracePt t="66138" x="8077200" y="1722438"/>
          <p14:tracePt t="66148" x="8021638" y="1690688"/>
          <p14:tracePt t="66156" x="7942263" y="1666875"/>
          <p14:tracePt t="66164" x="7878763" y="1651000"/>
          <p14:tracePt t="66171" x="7789863" y="1635125"/>
          <p14:tracePt t="66179" x="7694613" y="1627188"/>
          <p14:tracePt t="66187" x="7583488" y="1611313"/>
          <p14:tracePt t="66195" x="7470775" y="1603375"/>
          <p14:tracePt t="66203" x="7335838" y="1579563"/>
          <p14:tracePt t="66212" x="7216775" y="1563688"/>
          <p14:tracePt t="66219" x="7064375" y="1530350"/>
          <p14:tracePt t="66228" x="6937375" y="1498600"/>
          <p14:tracePt t="66235" x="6794500" y="1482725"/>
          <p14:tracePt t="66246" x="6665913" y="1450975"/>
          <p14:tracePt t="66251" x="6475413" y="1419225"/>
          <p14:tracePt t="66259" x="6291263" y="1379538"/>
          <p14:tracePt t="66267" x="6124575" y="1347788"/>
          <p14:tracePt t="66275" x="5940425" y="1339850"/>
          <p14:tracePt t="66283" x="5781675" y="1316038"/>
          <p14:tracePt t="66291" x="5573713" y="1292225"/>
          <p14:tracePt t="66299" x="5438775" y="1284288"/>
          <p14:tracePt t="66307" x="5302250" y="1284288"/>
          <p14:tracePt t="66315" x="5127625" y="1284288"/>
          <p14:tracePt t="66323" x="4999038" y="1284288"/>
          <p14:tracePt t="66331" x="4864100" y="1268413"/>
          <p14:tracePt t="66339" x="4745038" y="1260475"/>
          <p14:tracePt t="66348" x="4616450" y="1260475"/>
          <p14:tracePt t="66355" x="4497388" y="1252538"/>
          <p14:tracePt t="66363" x="4370388" y="1244600"/>
          <p14:tracePt t="66371" x="4249738" y="1244600"/>
          <p14:tracePt t="66380" x="4146550" y="1244600"/>
          <p14:tracePt t="66387" x="4059238" y="1244600"/>
          <p14:tracePt t="66396" x="3970338" y="1252538"/>
          <p14:tracePt t="66403" x="3914775" y="1268413"/>
          <p14:tracePt t="66412" x="3851275" y="1276350"/>
          <p14:tracePt t="66419" x="3803650" y="1292225"/>
          <p14:tracePt t="66429" x="3763963" y="1316038"/>
          <p14:tracePt t="66435" x="3724275" y="1339850"/>
          <p14:tracePt t="66444" x="3676650" y="1363663"/>
          <p14:tracePt t="66451" x="3627438" y="1387475"/>
          <p14:tracePt t="66459" x="3571875" y="1419225"/>
          <p14:tracePt t="66467" x="3516313" y="1450975"/>
          <p14:tracePt t="66475" x="3452813" y="1482725"/>
          <p14:tracePt t="66483" x="3405188" y="1514475"/>
          <p14:tracePt t="66491" x="3357563" y="1547813"/>
          <p14:tracePt t="66500" x="3308350" y="1579563"/>
          <p14:tracePt t="66507" x="3260725" y="1619250"/>
          <p14:tracePt t="66516" x="3213100" y="1651000"/>
          <p14:tracePt t="66523" x="3165475" y="1690688"/>
          <p14:tracePt t="66531" x="3125788" y="1730375"/>
          <p14:tracePt t="66538" x="3086100" y="1762125"/>
          <p14:tracePt t="66546" x="3062288" y="1793875"/>
          <p14:tracePt t="66554" x="3030538" y="1817688"/>
          <p14:tracePt t="66562" x="2998788" y="1849438"/>
          <p14:tracePt t="66570" x="2974975" y="1881188"/>
          <p14:tracePt t="66578" x="2949575" y="1906588"/>
          <p14:tracePt t="66586" x="2925763" y="1938338"/>
          <p14:tracePt t="66595" x="2901950" y="1970088"/>
          <p14:tracePt t="66602" x="2870200" y="2017713"/>
          <p14:tracePt t="66610" x="2830513" y="2073275"/>
          <p14:tracePt t="66618" x="2798763" y="2120900"/>
          <p14:tracePt t="66626" x="2767013" y="2176463"/>
          <p14:tracePt t="66634" x="2727325" y="2233613"/>
          <p14:tracePt t="66642" x="2695575" y="2289175"/>
          <p14:tracePt t="66651" x="2671763" y="2336800"/>
          <p14:tracePt t="66659" x="2647950" y="2392363"/>
          <p14:tracePt t="66667" x="2624138" y="2447925"/>
          <p14:tracePt t="66675" x="2590800" y="2511425"/>
          <p14:tracePt t="66684" x="2566988" y="2559050"/>
          <p14:tracePt t="66691" x="2535238" y="2616200"/>
          <p14:tracePt t="66700" x="2503488" y="2663825"/>
          <p14:tracePt t="66707" x="2471738" y="2719388"/>
          <p14:tracePt t="66715" x="2447925" y="2767013"/>
          <p14:tracePt t="66723" x="2424113" y="2814638"/>
          <p14:tracePt t="66731" x="2400300" y="2862263"/>
          <p14:tracePt t="66739" x="2376488" y="2909888"/>
          <p14:tracePt t="66748" x="2360613" y="2959100"/>
          <p14:tracePt t="66755" x="2344738" y="3014663"/>
          <p14:tracePt t="66765" x="2336800" y="3062288"/>
          <p14:tracePt t="66771" x="2328863" y="3117850"/>
          <p14:tracePt t="66781" x="2328863" y="3181350"/>
          <p14:tracePt t="66787" x="2328863" y="3244850"/>
          <p14:tracePt t="66795" x="2328863" y="3309938"/>
          <p14:tracePt t="66803" x="2336800" y="3381375"/>
          <p14:tracePt t="66811" x="2344738" y="3436938"/>
          <p14:tracePt t="66819" x="2344738" y="3476625"/>
          <p14:tracePt t="66827" x="2352675" y="3524250"/>
          <p14:tracePt t="66835" x="2360613" y="3563938"/>
          <p14:tracePt t="66843" x="2368550" y="3605213"/>
          <p14:tracePt t="66851" x="2384425" y="3644900"/>
          <p14:tracePt t="66859" x="2392363" y="3668713"/>
          <p14:tracePt t="66868" x="2400300" y="3716338"/>
          <p14:tracePt t="66875" x="2416175" y="3756025"/>
          <p14:tracePt t="66884" x="2439988" y="3787775"/>
          <p14:tracePt t="66891" x="2455863" y="3827463"/>
          <p14:tracePt t="66899" x="2487613" y="3867150"/>
          <p14:tracePt t="66907" x="2503488" y="3898900"/>
          <p14:tracePt t="66915" x="2519363" y="3930650"/>
          <p14:tracePt t="66923" x="2535238" y="3963988"/>
          <p14:tracePt t="66932" x="2559050" y="3995738"/>
          <p14:tracePt t="66939" x="2566988" y="4019550"/>
          <p14:tracePt t="66949" x="2590800" y="4059238"/>
          <p14:tracePt t="66955" x="2598738" y="4075113"/>
          <p14:tracePt t="66965" x="2598738" y="4090988"/>
          <p14:tracePt t="66971" x="2606675" y="4098925"/>
          <p14:tracePt t="66980" x="2606675" y="4122738"/>
          <p14:tracePt t="66986" x="2616200" y="4130675"/>
          <p14:tracePt t="66994" x="2624138" y="4146550"/>
          <p14:tracePt t="67003" x="2624138" y="4154488"/>
          <p14:tracePt t="67010" x="2640013" y="4170363"/>
          <p14:tracePt t="67019" x="2640013" y="4186238"/>
          <p14:tracePt t="67026" x="2655888" y="4194175"/>
          <p14:tracePt t="67034" x="2663825" y="4210050"/>
          <p14:tracePt t="67042" x="2671763" y="4217988"/>
          <p14:tracePt t="67050" x="2679700" y="4225925"/>
          <p14:tracePt t="67058" x="2687638" y="4225925"/>
          <p14:tracePt t="67075" x="2703513" y="4225925"/>
          <p14:tracePt t="67083" x="2711450" y="4225925"/>
          <p14:tracePt t="67091" x="2719388" y="4225925"/>
          <p14:tracePt t="67100" x="2743200" y="4194175"/>
          <p14:tracePt t="67107" x="2767013" y="4146550"/>
          <p14:tracePt t="67116" x="2782888" y="4083050"/>
          <p14:tracePt t="67123" x="2790825" y="3995738"/>
          <p14:tracePt t="67133" x="2798763" y="3898900"/>
          <p14:tracePt t="67139" x="2798763" y="3795713"/>
          <p14:tracePt t="67148" x="2798763" y="3676650"/>
          <p14:tracePt t="67155" x="2798763" y="3571875"/>
          <p14:tracePt t="67162" x="2782888" y="3460750"/>
          <p14:tracePt t="67170" x="2782888" y="3349625"/>
          <p14:tracePt t="67178" x="2782888" y="3244850"/>
          <p14:tracePt t="67186" x="2782888" y="3125788"/>
          <p14:tracePt t="67195" x="2782888" y="3006725"/>
          <p14:tracePt t="67203" x="2798763" y="2901950"/>
          <p14:tracePt t="67211" x="2806700" y="2798763"/>
          <p14:tracePt t="67219" x="2830513" y="2703513"/>
          <p14:tracePt t="67227" x="2862263" y="2624138"/>
          <p14:tracePt t="67235" x="2894013" y="2543175"/>
          <p14:tracePt t="67243" x="2917825" y="2487613"/>
          <p14:tracePt t="67251" x="2941638" y="2439988"/>
          <p14:tracePt t="67259" x="2967038" y="2400300"/>
          <p14:tracePt t="67267" x="2982913" y="2376488"/>
          <p14:tracePt t="67275" x="2998788" y="2360613"/>
          <p14:tracePt t="67284" x="3006725" y="2336800"/>
          <p14:tracePt t="67291" x="3022600" y="2328863"/>
          <p14:tracePt t="67300" x="3022600" y="2320925"/>
          <p14:tracePt t="67307" x="3038475" y="2312988"/>
          <p14:tracePt t="67323" x="3046413" y="2312988"/>
          <p14:tracePt t="67331" x="3054350" y="2305050"/>
          <p14:tracePt t="67339" x="3062288" y="2297113"/>
          <p14:tracePt t="67355" x="3070225" y="2297113"/>
          <p14:tracePt t="67420" x="3070225" y="2289175"/>
          <p14:tracePt t="67436" x="3070225" y="2281238"/>
          <p14:tracePt t="67444" x="3054350" y="2273300"/>
          <p14:tracePt t="67453" x="3038475" y="2273300"/>
          <p14:tracePt t="67460" x="3022600" y="2273300"/>
          <p14:tracePt t="67468" x="3006725" y="2273300"/>
          <p14:tracePt t="67475" x="2982913" y="2273300"/>
          <p14:tracePt t="67484" x="2957513" y="2273300"/>
          <p14:tracePt t="67491" x="2933700" y="2273300"/>
          <p14:tracePt t="67501" x="2909888" y="2273300"/>
          <p14:tracePt t="67507" x="2894013" y="2273300"/>
          <p14:tracePt t="67515" x="2878138" y="2281238"/>
          <p14:tracePt t="67523" x="2862263" y="2289175"/>
          <p14:tracePt t="67531" x="2854325" y="2289175"/>
          <p14:tracePt t="67539" x="2838450" y="2305050"/>
          <p14:tracePt t="67563" x="2830513" y="2312988"/>
          <p14:tracePt t="67587" x="2830513" y="2320925"/>
          <p14:tracePt t="67595" x="2830513" y="2328863"/>
          <p14:tracePt t="67603" x="2846388" y="2328863"/>
          <p14:tracePt t="67611" x="2870200" y="2336800"/>
          <p14:tracePt t="67619" x="2894013" y="2336800"/>
          <p14:tracePt t="67627" x="2933700" y="2344738"/>
          <p14:tracePt t="67635" x="2967038" y="2352675"/>
          <p14:tracePt t="67643" x="3014663" y="2360613"/>
          <p14:tracePt t="67652" x="3054350" y="2360613"/>
          <p14:tracePt t="67659" x="3101975" y="2360613"/>
          <p14:tracePt t="67668" x="3133725" y="2368550"/>
          <p14:tracePt t="67675" x="3189288" y="2376488"/>
          <p14:tracePt t="67685" x="3244850" y="2376488"/>
          <p14:tracePt t="67691" x="3317875" y="2384425"/>
          <p14:tracePt t="67699" x="3381375" y="2384425"/>
          <p14:tracePt t="67707" x="3460750" y="2384425"/>
          <p14:tracePt t="67715" x="3532188" y="2392363"/>
          <p14:tracePt t="67723" x="3603625" y="2392363"/>
          <p14:tracePt t="67731" x="3668713" y="2392363"/>
          <p14:tracePt t="67739" x="3732213" y="2392363"/>
          <p14:tracePt t="67747" x="3787775" y="2392363"/>
          <p14:tracePt t="67755" x="3851275" y="2400300"/>
          <p14:tracePt t="67763" x="3906838" y="2400300"/>
          <p14:tracePt t="67771" x="3970338" y="2408238"/>
          <p14:tracePt t="67779" x="4043363" y="2408238"/>
          <p14:tracePt t="67787" x="4130675" y="2416175"/>
          <p14:tracePt t="67795" x="4217988" y="2416175"/>
          <p14:tracePt t="67803" x="4289425" y="2416175"/>
          <p14:tracePt t="67811" x="4386263" y="2416175"/>
          <p14:tracePt t="67819" x="4473575" y="2416175"/>
          <p14:tracePt t="67827" x="4552950" y="2416175"/>
          <p14:tracePt t="67836" x="4640263" y="2416175"/>
          <p14:tracePt t="67843" x="4737100" y="2416175"/>
          <p14:tracePt t="67853" x="4840288" y="2408238"/>
          <p14:tracePt t="67859" x="4951413" y="2392363"/>
          <p14:tracePt t="67867" x="5056188" y="2392363"/>
          <p14:tracePt t="67875" x="5159375" y="2384425"/>
          <p14:tracePt t="67888" x="5278438" y="2376488"/>
          <p14:tracePt t="67891" x="5389563" y="2368550"/>
          <p14:tracePt t="67899" x="5502275" y="2360613"/>
          <p14:tracePt t="67907" x="5613400" y="2352675"/>
          <p14:tracePt t="67915" x="5724525" y="2344738"/>
          <p14:tracePt t="67923" x="5821363" y="2336800"/>
          <p14:tracePt t="67931" x="5916613" y="2312988"/>
          <p14:tracePt t="67939" x="6011863" y="2305050"/>
          <p14:tracePt t="67947" x="6108700" y="2297113"/>
          <p14:tracePt t="67956" x="6203950" y="2289175"/>
          <p14:tracePt t="67963" x="6299200" y="2281238"/>
          <p14:tracePt t="67971" x="6394450" y="2281238"/>
          <p14:tracePt t="67979" x="6483350" y="2273300"/>
          <p14:tracePt t="67987" x="6562725" y="2273300"/>
          <p14:tracePt t="67995" x="6642100" y="2265363"/>
          <p14:tracePt t="68004" x="6737350" y="2257425"/>
          <p14:tracePt t="68011" x="6810375" y="2249488"/>
          <p14:tracePt t="68020" x="6897688" y="2249488"/>
          <p14:tracePt t="68027" x="6961188" y="2241550"/>
          <p14:tracePt t="68037" x="7048500" y="2224088"/>
          <p14:tracePt t="68043" x="7119938" y="2216150"/>
          <p14:tracePt t="68051" x="7208838" y="2200275"/>
          <p14:tracePt t="68060" x="7264400" y="2184400"/>
          <p14:tracePt t="68066" x="7351713" y="2176463"/>
          <p14:tracePt t="68074" x="7423150" y="2168525"/>
          <p14:tracePt t="68082" x="7512050" y="2160588"/>
          <p14:tracePt t="68090" x="7575550" y="2152650"/>
          <p14:tracePt t="68099" x="7662863" y="2144713"/>
          <p14:tracePt t="68106" x="7734300" y="2144713"/>
          <p14:tracePt t="68114" x="7821613" y="2136775"/>
          <p14:tracePt t="68122" x="7910513" y="2128838"/>
          <p14:tracePt t="68130" x="7989888" y="2128838"/>
          <p14:tracePt t="68138" x="8085138" y="2120900"/>
          <p14:tracePt t="68146" x="8180388" y="2120900"/>
          <p14:tracePt t="68156" x="8269288" y="2120900"/>
          <p14:tracePt t="68163" x="8372475" y="2120900"/>
          <p14:tracePt t="68173" x="8443913" y="2120900"/>
          <p14:tracePt t="68180" x="8540750" y="2120900"/>
          <p14:tracePt t="68190" x="8620125" y="2120900"/>
          <p14:tracePt t="68196" x="8683625" y="2120900"/>
          <p14:tracePt t="68207" x="8755063" y="2120900"/>
          <p14:tracePt t="68212" x="8818563" y="2128838"/>
          <p14:tracePt t="68224" x="8883650" y="2136775"/>
          <p14:tracePt t="68228" x="8955088" y="2152650"/>
          <p14:tracePt t="68236" x="9018588" y="2160588"/>
          <p14:tracePt t="68244" x="9074150" y="2176463"/>
          <p14:tracePt t="68252" x="9113838" y="2184400"/>
          <p14:tracePt t="68260" x="9161463" y="2200275"/>
          <p14:tracePt t="68268" x="9209088" y="2208213"/>
          <p14:tracePt t="68277" x="9242425" y="2216150"/>
          <p14:tracePt t="68284" x="9266238" y="2224088"/>
          <p14:tracePt t="68293" x="9305925" y="2224088"/>
          <p14:tracePt t="68300" x="9329738" y="2241550"/>
          <p14:tracePt t="68308" x="9361488" y="2249488"/>
          <p14:tracePt t="68316" x="9385300" y="2257425"/>
          <p14:tracePt t="68324" x="9424988" y="2265363"/>
          <p14:tracePt t="68332" x="9440863" y="2265363"/>
          <p14:tracePt t="68340" x="9456738" y="2265363"/>
          <p14:tracePt t="68348" x="9464675" y="2265363"/>
          <p14:tracePt t="68358" x="9480550" y="2265363"/>
          <p14:tracePt t="68380" x="9488488" y="2265363"/>
          <p14:tracePt t="68406" x="9496425" y="2265363"/>
          <p14:tracePt t="68421" x="9504363" y="2265363"/>
          <p14:tracePt t="68427" x="9512300" y="2265363"/>
          <p14:tracePt t="68435" x="9520238" y="2265363"/>
          <p14:tracePt t="68451" x="9536113" y="2265363"/>
          <p14:tracePt t="68459" x="9544050" y="2265363"/>
          <p14:tracePt t="68475" x="9559925" y="2265363"/>
          <p14:tracePt t="68491" x="9567863" y="2265363"/>
          <p14:tracePt t="68508" x="9575800" y="2265363"/>
          <p14:tracePt t="68611" x="9567863" y="2265363"/>
          <p14:tracePt t="68619" x="9551988" y="2257425"/>
          <p14:tracePt t="68627" x="9536113" y="2257425"/>
          <p14:tracePt t="68635" x="9496425" y="2249488"/>
          <p14:tracePt t="68643" x="9464675" y="2241550"/>
          <p14:tracePt t="68651" x="9401175" y="2224088"/>
          <p14:tracePt t="68659" x="9353550" y="2216150"/>
          <p14:tracePt t="68667" x="9274175" y="2208213"/>
          <p14:tracePt t="68675" x="9201150" y="2200275"/>
          <p14:tracePt t="68683" x="9113838" y="2184400"/>
          <p14:tracePt t="68692" x="9034463" y="2176463"/>
          <p14:tracePt t="68699" x="8955088" y="2168525"/>
          <p14:tracePt t="68707" x="8866188" y="2160588"/>
          <p14:tracePt t="68715" x="8747125" y="2144713"/>
          <p14:tracePt t="68723" x="8651875" y="2128838"/>
          <p14:tracePt t="68731" x="8556625" y="2120900"/>
          <p14:tracePt t="68740" x="8451850" y="2120900"/>
          <p14:tracePt t="68747" x="8348663" y="2112963"/>
          <p14:tracePt t="68757" x="8237538" y="2112963"/>
          <p14:tracePt t="68763" x="8124825" y="2112963"/>
          <p14:tracePt t="68771" x="8005763" y="2112963"/>
          <p14:tracePt t="68779" x="7894638" y="2112963"/>
          <p14:tracePt t="68787" x="7773988" y="2112963"/>
          <p14:tracePt t="68795" x="7662863" y="2120900"/>
          <p14:tracePt t="68803" x="7543800" y="2128838"/>
          <p14:tracePt t="68811" x="7423150" y="2152650"/>
          <p14:tracePt t="68819" x="7319963" y="2160588"/>
          <p14:tracePt t="68827" x="7208838" y="2168525"/>
          <p14:tracePt t="68835" x="7104063" y="2176463"/>
          <p14:tracePt t="68843" x="7000875" y="2184400"/>
          <p14:tracePt t="68851" x="6889750" y="2192338"/>
          <p14:tracePt t="68859" x="6784975" y="2200275"/>
          <p14:tracePt t="68867" x="6681788" y="2200275"/>
          <p14:tracePt t="68875" x="6578600" y="2208213"/>
          <p14:tracePt t="68883" x="6467475" y="2224088"/>
          <p14:tracePt t="68893" x="6362700" y="2233613"/>
          <p14:tracePt t="68899" x="6251575" y="2249488"/>
          <p14:tracePt t="68907" x="6140450" y="2257425"/>
          <p14:tracePt t="68915" x="6027738" y="2273300"/>
          <p14:tracePt t="68924" x="5916613" y="2281238"/>
          <p14:tracePt t="68931" x="5805488" y="2305050"/>
          <p14:tracePt t="68941" x="5684838" y="2328863"/>
          <p14:tracePt t="68947" x="5581650" y="2336800"/>
          <p14:tracePt t="68955" x="5470525" y="2368550"/>
          <p14:tracePt t="68963" x="5349875" y="2384425"/>
          <p14:tracePt t="68971" x="5246688" y="2392363"/>
          <p14:tracePt t="68979" x="5143500" y="2408238"/>
          <p14:tracePt t="68987" x="5038725" y="2432050"/>
          <p14:tracePt t="68995" x="4951413" y="2455863"/>
          <p14:tracePt t="69003" x="4887913" y="2479675"/>
          <p14:tracePt t="69012" x="4832350" y="2495550"/>
          <p14:tracePt t="69019" x="4776788" y="2511425"/>
          <p14:tracePt t="69027" x="4721225" y="2535238"/>
          <p14:tracePt t="69035" x="4672013" y="2551113"/>
          <p14:tracePt t="69043" x="4616450" y="2559050"/>
          <p14:tracePt t="69051" x="4576763" y="2566988"/>
          <p14:tracePt t="69059" x="4529138" y="2576513"/>
          <p14:tracePt t="69067" x="4473575" y="2576513"/>
          <p14:tracePt t="69076" x="4441825" y="2576513"/>
          <p14:tracePt t="69083" x="4402138" y="2576513"/>
          <p14:tracePt t="69092" x="4370388" y="2576513"/>
          <p14:tracePt t="69099" x="4344988" y="2576513"/>
          <p14:tracePt t="69108" x="4329113" y="2584450"/>
          <p14:tracePt t="69115" x="4321175" y="2584450"/>
          <p14:tracePt t="69126" x="4313238" y="2584450"/>
          <p14:tracePt t="69139" x="4305300" y="2584450"/>
          <p14:tracePt t="69154" x="4297363" y="2584450"/>
          <p14:tracePt t="69244" x="4313238" y="2576513"/>
          <p14:tracePt t="69252" x="4329113" y="2576513"/>
          <p14:tracePt t="69260" x="4352925" y="2559050"/>
          <p14:tracePt t="69268" x="4378325" y="2543175"/>
          <p14:tracePt t="69278" x="4425950" y="2527300"/>
          <p14:tracePt t="69284" x="4473575" y="2519363"/>
          <p14:tracePt t="69295" x="4545013" y="2495550"/>
          <p14:tracePt t="69300" x="4624388" y="2479675"/>
          <p14:tracePt t="69309" x="4721225" y="2455863"/>
          <p14:tracePt t="69316" x="4832350" y="2432050"/>
          <p14:tracePt t="69323" x="4935538" y="2400300"/>
          <p14:tracePt t="69331" x="5046663" y="2376488"/>
          <p14:tracePt t="69339" x="5183188" y="2352675"/>
          <p14:tracePt t="69347" x="5310188" y="2328863"/>
          <p14:tracePt t="69355" x="5454650" y="2305050"/>
          <p14:tracePt t="69363" x="5637213" y="2273300"/>
          <p14:tracePt t="69371" x="5805488" y="2249488"/>
          <p14:tracePt t="69379" x="5964238" y="2241550"/>
          <p14:tracePt t="69387" x="6116638" y="2224088"/>
          <p14:tracePt t="69396" x="6275388" y="2224088"/>
          <p14:tracePt t="69403" x="6451600" y="2216150"/>
          <p14:tracePt t="69411" x="6634163" y="2208213"/>
          <p14:tracePt t="69419" x="6810375" y="2208213"/>
          <p14:tracePt t="69427" x="6977063" y="2208213"/>
          <p14:tracePt t="69435" x="7177088" y="2208213"/>
          <p14:tracePt t="69443" x="7375525" y="2208213"/>
          <p14:tracePt t="69451" x="7567613" y="2208213"/>
          <p14:tracePt t="69460" x="7742238" y="2208213"/>
          <p14:tracePt t="69467" x="7950200" y="2224088"/>
          <p14:tracePt t="69477" x="8108950" y="2241550"/>
          <p14:tracePt t="69483" x="8253413" y="2257425"/>
          <p14:tracePt t="69491" x="8388350" y="2273300"/>
          <p14:tracePt t="69499" x="8507413" y="2281238"/>
          <p14:tracePt t="69507" x="8643938" y="2305050"/>
          <p14:tracePt t="69515" x="8763000" y="2320925"/>
          <p14:tracePt t="69523" x="8891588" y="2336800"/>
          <p14:tracePt t="69531" x="9002713" y="2344738"/>
          <p14:tracePt t="69539" x="9121775" y="2360613"/>
          <p14:tracePt t="69547" x="9224963" y="2368550"/>
          <p14:tracePt t="69555" x="9321800" y="2384425"/>
          <p14:tracePt t="69563" x="9417050" y="2392363"/>
          <p14:tracePt t="69571" x="9504363" y="2408238"/>
          <p14:tracePt t="69579" x="9593263" y="2416175"/>
          <p14:tracePt t="69587" x="9664700" y="2424113"/>
          <p14:tracePt t="69595" x="9720263" y="2432050"/>
          <p14:tracePt t="69603" x="9775825" y="2439988"/>
          <p14:tracePt t="69611" x="9807575" y="2447925"/>
          <p14:tracePt t="69619" x="9839325" y="2455863"/>
          <p14:tracePt t="69627" x="9847263" y="2455863"/>
          <p14:tracePt t="69644" x="9863138" y="2455863"/>
          <p14:tracePt t="69651" x="9863138" y="2463800"/>
          <p14:tracePt t="69661" x="9871075" y="2463800"/>
          <p14:tracePt t="69667" x="9871075" y="2471738"/>
          <p14:tracePt t="69829" x="9863138" y="2463800"/>
          <p14:tracePt t="69835" x="9855200" y="2447925"/>
          <p14:tracePt t="69845" x="9839325" y="2439988"/>
          <p14:tracePt t="69851" x="9815513" y="2432050"/>
          <p14:tracePt t="69859" x="9775825" y="2408238"/>
          <p14:tracePt t="69867" x="9728200" y="2384425"/>
          <p14:tracePt t="69875" x="9672638" y="2368550"/>
          <p14:tracePt t="69895" x="9520238" y="2320925"/>
          <p14:tracePt t="69899" x="9432925" y="2305050"/>
          <p14:tracePt t="69907" x="9337675" y="2281238"/>
          <p14:tracePt t="69915" x="9242425" y="2273300"/>
          <p14:tracePt t="69922" x="9145588" y="2265363"/>
          <p14:tracePt t="69931" x="9066213" y="2265363"/>
          <p14:tracePt t="69939" x="8994775" y="2265363"/>
          <p14:tracePt t="69947" x="8907463" y="2265363"/>
          <p14:tracePt t="69955" x="8834438" y="2265363"/>
          <p14:tracePt t="69963" x="8739188" y="2265363"/>
          <p14:tracePt t="69971" x="8643938" y="2265363"/>
          <p14:tracePt t="69979" x="8540750" y="2265363"/>
          <p14:tracePt t="69987" x="8435975" y="2265363"/>
          <p14:tracePt t="69995" x="8308975" y="2265363"/>
          <p14:tracePt t="70003" x="8156575" y="2265363"/>
          <p14:tracePt t="70016" x="7974013" y="2257425"/>
          <p14:tracePt t="70019" x="7813675" y="2241550"/>
          <p14:tracePt t="70028" x="7639050" y="2241550"/>
          <p14:tracePt t="70036" x="7462838" y="2241550"/>
          <p14:tracePt t="70044" x="7288213" y="2249488"/>
          <p14:tracePt t="70053" x="7112000" y="2249488"/>
          <p14:tracePt t="70060" x="6953250" y="2257425"/>
          <p14:tracePt t="70069" x="6794500" y="2265363"/>
          <p14:tracePt t="70075" x="6634163" y="2281238"/>
          <p14:tracePt t="70084" x="6475413" y="2289175"/>
          <p14:tracePt t="70091" x="6307138" y="2289175"/>
          <p14:tracePt t="70099" x="6132513" y="2289175"/>
          <p14:tracePt t="70107" x="5956300" y="2289175"/>
          <p14:tracePt t="70115" x="5781675" y="2289175"/>
          <p14:tracePt t="70123" x="5581650" y="2289175"/>
          <p14:tracePt t="70132" x="5389563" y="2289175"/>
          <p14:tracePt t="70139" x="5175250" y="2289175"/>
          <p14:tracePt t="70147" x="4999038" y="2289175"/>
          <p14:tracePt t="70155" x="4824413" y="2289175"/>
          <p14:tracePt t="70164" x="4664075" y="2289175"/>
          <p14:tracePt t="70171" x="4529138" y="2289175"/>
          <p14:tracePt t="70181" x="4418013" y="2289175"/>
          <p14:tracePt t="70187" x="4313238" y="2289175"/>
          <p14:tracePt t="70198" x="4217988" y="2289175"/>
          <p14:tracePt t="70203" x="4106863" y="2289175"/>
          <p14:tracePt t="70212" x="4011613" y="2297113"/>
          <p14:tracePt t="70219" x="3914775" y="2305050"/>
          <p14:tracePt t="70227" x="3843338" y="2305050"/>
          <p14:tracePt t="70235" x="3771900" y="2305050"/>
          <p14:tracePt t="70242" x="3708400" y="2305050"/>
          <p14:tracePt t="70250" x="3643313" y="2312988"/>
          <p14:tracePt t="70258" x="3587750" y="2312988"/>
          <p14:tracePt t="70266" x="3540125" y="2312988"/>
          <p14:tracePt t="70274" x="3500438" y="2312988"/>
          <p14:tracePt t="70282" x="3460750" y="2312988"/>
          <p14:tracePt t="70290" x="3413125" y="2312988"/>
          <p14:tracePt t="70298" x="3373438" y="2312988"/>
          <p14:tracePt t="70306" x="3341688" y="2312988"/>
          <p14:tracePt t="70317" x="3292475" y="2312988"/>
          <p14:tracePt t="70324" x="3268663" y="2312988"/>
          <p14:tracePt t="70334" x="3236913" y="2305050"/>
          <p14:tracePt t="70340" x="3205163" y="2305050"/>
          <p14:tracePt t="70350" x="3181350" y="2305050"/>
          <p14:tracePt t="70356" x="3157538" y="2305050"/>
          <p14:tracePt t="70367" x="3141663" y="2305050"/>
          <p14:tracePt t="70372" x="3117850" y="2305050"/>
          <p14:tracePt t="70383" x="3117850" y="2297113"/>
          <p14:tracePt t="70388" x="3109913" y="2297113"/>
          <p14:tracePt t="70508" x="3125788" y="2297113"/>
          <p14:tracePt t="70516" x="3149600" y="2297113"/>
          <p14:tracePt t="70524" x="3189288" y="2297113"/>
          <p14:tracePt t="70534" x="3236913" y="2297113"/>
          <p14:tracePt t="70540" x="3325813" y="2297113"/>
          <p14:tracePt t="70551" x="3413125" y="2297113"/>
          <p14:tracePt t="70555" x="3516313" y="2297113"/>
          <p14:tracePt t="70564" x="3643313" y="2297113"/>
          <p14:tracePt t="70572" x="3779838" y="2297113"/>
          <p14:tracePt t="70580" x="3930650" y="2297113"/>
          <p14:tracePt t="70588" x="4083050" y="2297113"/>
          <p14:tracePt t="70597" x="4233863" y="2297113"/>
          <p14:tracePt t="70605" x="4410075" y="2297113"/>
          <p14:tracePt t="70610" x="4584700" y="2297113"/>
          <p14:tracePt t="70618" x="4784725" y="2297113"/>
          <p14:tracePt t="70626" x="4999038" y="2297113"/>
          <p14:tracePt t="70634" x="5214938" y="2297113"/>
          <p14:tracePt t="70642" x="5478463" y="2297113"/>
          <p14:tracePt t="70650" x="5716588" y="2297113"/>
          <p14:tracePt t="70658" x="5956300" y="2297113"/>
          <p14:tracePt t="70666" x="6188075" y="2297113"/>
          <p14:tracePt t="70675" x="6434138" y="2312988"/>
          <p14:tracePt t="70682" x="6673850" y="2312988"/>
          <p14:tracePt t="70690" x="6897688" y="2320925"/>
          <p14:tracePt t="70699" x="7112000" y="2320925"/>
          <p14:tracePt t="70707" x="7327900" y="2320925"/>
          <p14:tracePt t="70715" x="7512050" y="2320925"/>
          <p14:tracePt t="70723" x="7686675" y="2320925"/>
          <p14:tracePt t="70734" x="7839075" y="2320925"/>
          <p14:tracePt t="70740" x="7989888" y="2320925"/>
          <p14:tracePt t="70748" x="8116888" y="2320925"/>
          <p14:tracePt t="70756" x="8277225" y="2320925"/>
          <p14:tracePt t="70764" x="8420100" y="2328863"/>
          <p14:tracePt t="70772" x="8556625" y="2344738"/>
          <p14:tracePt t="70780" x="8715375" y="2352675"/>
          <p14:tracePt t="70789" x="8834438" y="2368550"/>
          <p14:tracePt t="70795" x="8931275" y="2368550"/>
          <p14:tracePt t="70803" x="9026525" y="2376488"/>
          <p14:tracePt t="70811" x="9129713" y="2384425"/>
          <p14:tracePt t="70820" x="9217025" y="2384425"/>
          <p14:tracePt t="70827" x="9321800" y="2384425"/>
          <p14:tracePt t="70836" x="9424988" y="2384425"/>
          <p14:tracePt t="70843" x="9512300" y="2384425"/>
          <p14:tracePt t="70852" x="9617075" y="2384425"/>
          <p14:tracePt t="70859" x="9720263" y="2384425"/>
          <p14:tracePt t="70868" x="9791700" y="2384425"/>
          <p14:tracePt t="70875" x="9871075" y="2384425"/>
          <p14:tracePt t="70886" x="9926638" y="2384425"/>
          <p14:tracePt t="70891" x="9983788" y="2376488"/>
          <p14:tracePt t="70901" x="10023475" y="2376488"/>
          <p14:tracePt t="70907" x="10063163" y="2376488"/>
          <p14:tracePt t="70917" x="10079038" y="2376488"/>
          <p14:tracePt t="70923" x="10094913" y="2376488"/>
          <p14:tracePt t="70931" x="10110788" y="2368550"/>
          <p14:tracePt t="70939" x="10118725" y="2368550"/>
          <p14:tracePt t="70947" x="10134600" y="2368550"/>
          <p14:tracePt t="70963" x="10142538" y="2368550"/>
          <p14:tracePt t="71164" x="10142538" y="2360613"/>
          <p14:tracePt t="71189" x="10134600" y="2360613"/>
          <p14:tracePt t="71196" x="10126663" y="2360613"/>
          <p14:tracePt t="71204" x="10110788" y="2360613"/>
          <p14:tracePt t="71212" x="10094913" y="2360613"/>
          <p14:tracePt t="71221" x="10071100" y="2360613"/>
          <p14:tracePt t="71228" x="10023475" y="2360613"/>
          <p14:tracePt t="71238" x="9983788" y="2360613"/>
          <p14:tracePt t="71244" x="9926638" y="2352675"/>
          <p14:tracePt t="71255" x="9886950" y="2344738"/>
          <p14:tracePt t="71260" x="9839325" y="2344738"/>
          <p14:tracePt t="71271" x="9807575" y="2336800"/>
          <p14:tracePt t="71275" x="9767888" y="2336800"/>
          <p14:tracePt t="71283" x="9744075" y="2328863"/>
          <p14:tracePt t="71291" x="9728200" y="2328863"/>
          <p14:tracePt t="71300" x="9720263" y="2320925"/>
          <p14:tracePt t="71306" x="9704388" y="2320925"/>
          <p14:tracePt t="71314" x="9688513" y="2320925"/>
          <p14:tracePt t="71330" x="9680575" y="2320925"/>
          <p14:tracePt t="71338" x="9664700" y="2320925"/>
          <p14:tracePt t="71346" x="9640888" y="2312988"/>
          <p14:tracePt t="71354" x="9625013" y="2312988"/>
          <p14:tracePt t="71362" x="9609138" y="2312988"/>
          <p14:tracePt t="71370" x="9585325" y="2305050"/>
          <p14:tracePt t="71378" x="9551988" y="2305050"/>
          <p14:tracePt t="71386" x="9520238" y="2305050"/>
          <p14:tracePt t="71395" x="9464675" y="2297113"/>
          <p14:tracePt t="71403" x="9409113" y="2297113"/>
          <p14:tracePt t="71411" x="9345613" y="2297113"/>
          <p14:tracePt t="71421" x="9258300" y="2289175"/>
          <p14:tracePt t="71427" x="9193213" y="2289175"/>
          <p14:tracePt t="71437" x="9097963" y="2289175"/>
          <p14:tracePt t="71443" x="9018588" y="2281238"/>
          <p14:tracePt t="71454" x="8899525" y="2273300"/>
          <p14:tracePt t="71459" x="8794750" y="2273300"/>
          <p14:tracePt t="71468" x="8675688" y="2257425"/>
          <p14:tracePt t="71476" x="8556625" y="2241550"/>
          <p14:tracePt t="71484" x="8396288" y="2233613"/>
          <p14:tracePt t="71491" x="8261350" y="2233613"/>
          <p14:tracePt t="71499" x="8101013" y="2224088"/>
          <p14:tracePt t="71508" x="7942263" y="2208213"/>
          <p14:tracePt t="71515" x="7789863" y="2200275"/>
          <p14:tracePt t="71523" x="7646988" y="2192338"/>
          <p14:tracePt t="71531" x="7512050" y="2184400"/>
          <p14:tracePt t="71540" x="7375525" y="2168525"/>
          <p14:tracePt t="71547" x="7240588" y="2160588"/>
          <p14:tracePt t="71556" x="7080250" y="2152650"/>
          <p14:tracePt t="71563" x="6945313" y="2152650"/>
          <p14:tracePt t="71571" x="6810375" y="2144713"/>
          <p14:tracePt t="71579" x="6681788" y="2144713"/>
          <p14:tracePt t="71588" x="6562725" y="2136775"/>
          <p14:tracePt t="71596" x="6442075" y="2120900"/>
          <p14:tracePt t="71604" x="6338888" y="2120900"/>
          <p14:tracePt t="71611" x="6227763" y="2120900"/>
          <p14:tracePt t="71621" x="6116638" y="2120900"/>
          <p14:tracePt t="71627" x="6011863" y="2120900"/>
          <p14:tracePt t="71638" x="5916613" y="2120900"/>
          <p14:tracePt t="71643" x="5813425" y="2120900"/>
          <p14:tracePt t="71652" x="5708650" y="2120900"/>
          <p14:tracePt t="71659" x="5597525" y="2128838"/>
          <p14:tracePt t="71667" x="5502275" y="2136775"/>
          <p14:tracePt t="71675" x="5422900" y="2136775"/>
          <p14:tracePt t="71683" x="5341938" y="2152650"/>
          <p14:tracePt t="71691" x="5286375" y="2168525"/>
          <p14:tracePt t="71699" x="5230813" y="2176463"/>
          <p14:tracePt t="71708" x="5191125" y="2192338"/>
          <p14:tracePt t="71715" x="5151438" y="2200275"/>
          <p14:tracePt t="71724" x="5127625" y="2208213"/>
          <p14:tracePt t="71731" x="5103813" y="2216150"/>
          <p14:tracePt t="71739" x="5087938" y="2224088"/>
          <p14:tracePt t="71747" x="5064125" y="2224088"/>
          <p14:tracePt t="71948" x="5064125" y="2233613"/>
          <p14:tracePt t="71957" x="5064125" y="2241550"/>
          <p14:tracePt t="71973" x="5064125" y="2249488"/>
          <p14:tracePt t="71980" x="5064125" y="2257425"/>
          <p14:tracePt t="72005" x="5072063" y="2257425"/>
          <p14:tracePt t="72012" x="5087938" y="2257425"/>
          <p14:tracePt t="72020" x="5111750" y="2249488"/>
          <p14:tracePt t="72028" x="5127625" y="2224088"/>
          <p14:tracePt t="72036" x="5167313" y="2200275"/>
          <p14:tracePt t="72045" x="5207000" y="2168525"/>
          <p14:tracePt t="72052" x="5254625" y="2105025"/>
          <p14:tracePt t="72060" x="5294313" y="2065338"/>
          <p14:tracePt t="72068" x="5326063" y="2001838"/>
          <p14:tracePt t="72077" x="5373688" y="1938338"/>
          <p14:tracePt t="72084" x="5397500" y="1881188"/>
          <p14:tracePt t="72091" x="5430838" y="1817688"/>
          <p14:tracePt t="72099" x="5462588" y="1762125"/>
          <p14:tracePt t="72107" x="5486400" y="1690688"/>
          <p14:tracePt t="72114" x="5502275" y="1627188"/>
          <p14:tracePt t="72123" x="5518150" y="1571625"/>
          <p14:tracePt t="72130" x="5518150" y="1522413"/>
          <p14:tracePt t="72138" x="5518150" y="1482725"/>
          <p14:tracePt t="72146" x="5518150" y="1427163"/>
          <p14:tracePt t="72154" x="5518150" y="1387475"/>
          <p14:tracePt t="72162" x="5518150" y="1331913"/>
          <p14:tracePt t="72173" x="5502275" y="1284288"/>
          <p14:tracePt t="72179" x="5486400" y="1228725"/>
          <p14:tracePt t="72188" x="5454650" y="1171575"/>
          <p14:tracePt t="72195" x="5422900" y="1116013"/>
          <p14:tracePt t="72204" x="5389563" y="1068388"/>
          <p14:tracePt t="72212" x="5349875" y="1004888"/>
          <p14:tracePt t="72219" x="5310188" y="965200"/>
          <p14:tracePt t="72228" x="5262563" y="917575"/>
          <p14:tracePt t="72235" x="5207000" y="877888"/>
          <p14:tracePt t="72245" x="5167313" y="852488"/>
          <p14:tracePt t="72251" x="5111750" y="812800"/>
          <p14:tracePt t="72260" x="5072063" y="788988"/>
          <p14:tracePt t="72267" x="5030788" y="765175"/>
          <p14:tracePt t="72275" x="4983163" y="741363"/>
          <p14:tracePt t="72283" x="4943475" y="725488"/>
          <p14:tracePt t="72291" x="4895850" y="701675"/>
          <p14:tracePt t="72299" x="4864100" y="685800"/>
          <p14:tracePt t="72308" x="4832350" y="677863"/>
          <p14:tracePt t="72315" x="4792663" y="661988"/>
          <p14:tracePt t="72325" x="4760913" y="654050"/>
          <p14:tracePt t="72331" x="4721225" y="646113"/>
          <p14:tracePt t="72341" x="4679950" y="638175"/>
          <p14:tracePt t="72347" x="4648200" y="638175"/>
          <p14:tracePt t="72357" x="4600575" y="638175"/>
          <p14:tracePt t="72363" x="4560888" y="630238"/>
          <p14:tracePt t="72371" x="4513263" y="630238"/>
          <p14:tracePt t="72379" x="4473575" y="630238"/>
          <p14:tracePt t="72387" x="4441825" y="630238"/>
          <p14:tracePt t="72394" x="4394200" y="630238"/>
          <p14:tracePt t="72402" x="4344988" y="638175"/>
          <p14:tracePt t="72410" x="4305300" y="654050"/>
          <p14:tracePt t="72418" x="4257675" y="669925"/>
          <p14:tracePt t="72426" x="4210050" y="685800"/>
          <p14:tracePt t="72434" x="4154488" y="701675"/>
          <p14:tracePt t="72442" x="4106863" y="717550"/>
          <p14:tracePt t="72450" x="4051300" y="749300"/>
          <p14:tracePt t="72458" x="3994150" y="773113"/>
          <p14:tracePt t="72466" x="3946525" y="796925"/>
          <p14:tracePt t="72474" x="3898900" y="828675"/>
          <p14:tracePt t="72482" x="3851275" y="862013"/>
          <p14:tracePt t="72490" x="3803650" y="901700"/>
          <p14:tracePt t="72498" x="3756025" y="941388"/>
          <p14:tracePt t="72508" x="3716338" y="981075"/>
          <p14:tracePt t="72515" x="3684588" y="1028700"/>
          <p14:tracePt t="72525" x="3660775" y="1068388"/>
          <p14:tracePt t="72531" x="3635375" y="1123950"/>
          <p14:tracePt t="72539" x="3611563" y="1163638"/>
          <p14:tracePt t="72547" x="3595688" y="1212850"/>
          <p14:tracePt t="72555" x="3579813" y="1244600"/>
          <p14:tracePt t="72563" x="3571875" y="1292225"/>
          <p14:tracePt t="72571" x="3571875" y="1331913"/>
          <p14:tracePt t="72579" x="3563938" y="1371600"/>
          <p14:tracePt t="72587" x="3563938" y="1403350"/>
          <p14:tracePt t="72595" x="3563938" y="1435100"/>
          <p14:tracePt t="72603" x="3563938" y="1474788"/>
          <p14:tracePt t="72612" x="3563938" y="1514475"/>
          <p14:tracePt t="72619" x="3571875" y="1547813"/>
          <p14:tracePt t="72628" x="3587750" y="1587500"/>
          <p14:tracePt t="72635" x="3595688" y="1611313"/>
          <p14:tracePt t="72643" x="3619500" y="1651000"/>
          <p14:tracePt t="72651" x="3627438" y="1674813"/>
          <p14:tracePt t="72659" x="3651250" y="1706563"/>
          <p14:tracePt t="72666" x="3676650" y="1730375"/>
          <p14:tracePt t="72674" x="3684588" y="1746250"/>
          <p14:tracePt t="72682" x="3700463" y="1762125"/>
          <p14:tracePt t="72691" x="3716338" y="1785938"/>
          <p14:tracePt t="72698" x="3740150" y="1793875"/>
          <p14:tracePt t="72707" x="3756025" y="1809750"/>
          <p14:tracePt t="72714" x="3779838" y="1817688"/>
          <p14:tracePt t="72722" x="3803650" y="1833563"/>
          <p14:tracePt t="72730" x="3827463" y="1841500"/>
          <p14:tracePt t="72738" x="3859213" y="1849438"/>
          <p14:tracePt t="72747" x="3898900" y="1865313"/>
          <p14:tracePt t="72755" x="3930650" y="1881188"/>
          <p14:tracePt t="72763" x="3978275" y="1890713"/>
          <p14:tracePt t="72771" x="4035425" y="1906588"/>
          <p14:tracePt t="72780" x="4098925" y="1906588"/>
          <p14:tracePt t="72787" x="4162425" y="1906588"/>
          <p14:tracePt t="72796" x="4233863" y="1906588"/>
          <p14:tracePt t="72803" x="4313238" y="1906588"/>
          <p14:tracePt t="72811" x="4386263" y="1906588"/>
          <p14:tracePt t="72819" x="4465638" y="1881188"/>
          <p14:tracePt t="72827" x="4529138" y="1865313"/>
          <p14:tracePt t="72835" x="4608513" y="1833563"/>
          <p14:tracePt t="72844" x="4664075" y="1809750"/>
          <p14:tracePt t="72851" x="4721225" y="1785938"/>
          <p14:tracePt t="72860" x="4776788" y="1762125"/>
          <p14:tracePt t="72867" x="4824413" y="1738313"/>
          <p14:tracePt t="72876" x="4864100" y="1722438"/>
          <p14:tracePt t="72895" x="4967288" y="1674813"/>
          <p14:tracePt t="72900" x="5030788" y="1651000"/>
          <p14:tracePt t="72907" x="5087938" y="1627188"/>
          <p14:tracePt t="72915" x="5167313" y="1587500"/>
          <p14:tracePt t="72923" x="5246688" y="1530350"/>
          <p14:tracePt t="72931" x="5334000" y="1474788"/>
          <p14:tracePt t="72939" x="5414963" y="1435100"/>
          <p14:tracePt t="72947" x="5486400" y="1395413"/>
          <p14:tracePt t="72955" x="5557838" y="1347788"/>
          <p14:tracePt t="72963" x="5621338" y="1323975"/>
          <p14:tracePt t="72971" x="5684838" y="1300163"/>
          <p14:tracePt t="72980" x="5740400" y="1276350"/>
          <p14:tracePt t="72987" x="5805488" y="1260475"/>
          <p14:tracePt t="72995" x="5861050" y="1244600"/>
          <p14:tracePt t="73003" x="5924550" y="1220788"/>
          <p14:tracePt t="73011" x="5980113" y="1212850"/>
          <p14:tracePt t="73019" x="6011863" y="1204913"/>
          <p14:tracePt t="73027" x="6043613" y="1187450"/>
          <p14:tracePt t="73035" x="6067425" y="1187450"/>
          <p14:tracePt t="73044" x="6091238" y="1179513"/>
          <p14:tracePt t="73051" x="6100763" y="1179513"/>
          <p14:tracePt t="73061" x="6116638" y="1179513"/>
          <p14:tracePt t="73067" x="6124575" y="1179513"/>
          <p14:tracePt t="73172" x="6108700" y="1187450"/>
          <p14:tracePt t="73181" x="6091238" y="1195388"/>
          <p14:tracePt t="73189" x="6075363" y="1212850"/>
          <p14:tracePt t="73197" x="6051550" y="1228725"/>
          <p14:tracePt t="73204" x="6011863" y="1268413"/>
          <p14:tracePt t="73213" x="5964238" y="1308100"/>
          <p14:tracePt t="73220" x="5900738" y="1363663"/>
          <p14:tracePt t="73228" x="5853113" y="1443038"/>
          <p14:tracePt t="73235" x="5789613" y="1538288"/>
          <p14:tracePt t="73245" x="5732463" y="1635125"/>
          <p14:tracePt t="73251" x="5653088" y="1785938"/>
          <p14:tracePt t="73259" x="5589588" y="1906588"/>
          <p14:tracePt t="73267" x="5534025" y="2025650"/>
          <p14:tracePt t="73275" x="5486400" y="2128838"/>
          <p14:tracePt t="73283" x="5446713" y="2224088"/>
          <p14:tracePt t="73291" x="5422900" y="2312988"/>
          <p14:tracePt t="73299" x="5397500" y="2400300"/>
          <p14:tracePt t="73307" x="5381625" y="2471738"/>
          <p14:tracePt t="73315" x="5373688" y="2543175"/>
          <p14:tracePt t="73323" x="5365750" y="2584450"/>
          <p14:tracePt t="73331" x="5365750" y="2640013"/>
          <p14:tracePt t="73339" x="5357813" y="2687638"/>
          <p14:tracePt t="73348" x="5349875" y="2719388"/>
          <p14:tracePt t="73355" x="5341938" y="2751138"/>
          <p14:tracePt t="73363" x="5326063" y="2782888"/>
          <p14:tracePt t="73371" x="5326063" y="2798763"/>
          <p14:tracePt t="73379" x="5310188" y="2814638"/>
          <p14:tracePt t="73387" x="5302250" y="2830513"/>
          <p14:tracePt t="73395" x="5278438" y="2846388"/>
          <p14:tracePt t="73403" x="5246688" y="2886075"/>
          <p14:tracePt t="73412" x="5207000" y="2919413"/>
          <p14:tracePt t="73419" x="5167313" y="2959100"/>
          <p14:tracePt t="73430" x="5119688" y="3006725"/>
          <p14:tracePt t="73435" x="5056188" y="3062288"/>
          <p14:tracePt t="73444" x="4983163" y="3109913"/>
          <p14:tracePt t="73452" x="4927600" y="3165475"/>
          <p14:tracePt t="73460" x="4872038" y="3213100"/>
          <p14:tracePt t="73466" x="4800600" y="3252788"/>
          <p14:tracePt t="73474" x="4729163" y="3309938"/>
          <p14:tracePt t="73482" x="4664075" y="3349625"/>
          <p14:tracePt t="73490" x="4592638" y="3397250"/>
          <p14:tracePt t="73498" x="4529138" y="3436938"/>
          <p14:tracePt t="73506" x="4465638" y="3468688"/>
          <p14:tracePt t="73514" x="4418013" y="3500438"/>
          <p14:tracePt t="73522" x="4370388" y="3524250"/>
          <p14:tracePt t="73530" x="4329113" y="3540125"/>
          <p14:tracePt t="73538" x="4297363" y="3556000"/>
          <p14:tracePt t="73547" x="4273550" y="3556000"/>
          <p14:tracePt t="73554" x="4265613" y="3556000"/>
          <p14:tracePt t="73562" x="4257675" y="3556000"/>
          <p14:tracePt t="73570" x="4249738" y="3556000"/>
          <p14:tracePt t="73578" x="4241800" y="3540125"/>
          <p14:tracePt t="73586" x="4225925" y="3500438"/>
          <p14:tracePt t="73595" x="4210050" y="3421063"/>
          <p14:tracePt t="73602" x="4170363" y="3325813"/>
          <p14:tracePt t="73611" x="4146550" y="3205163"/>
          <p14:tracePt t="73618" x="4114800" y="3078163"/>
          <p14:tracePt t="73627" x="4075113" y="2927350"/>
          <p14:tracePt t="73634" x="4027488" y="2767013"/>
          <p14:tracePt t="73643" x="3986213" y="2616200"/>
          <p14:tracePt t="73651" x="3946525" y="2519363"/>
          <p14:tracePt t="73659" x="3883025" y="2376488"/>
          <p14:tracePt t="73667" x="3851275" y="2265363"/>
          <p14:tracePt t="73675" x="3779838" y="2097088"/>
          <p14:tracePt t="73683" x="3748088" y="2001838"/>
          <p14:tracePt t="73691" x="3708400" y="1914525"/>
          <p14:tracePt t="73700" x="3684588" y="1849438"/>
          <p14:tracePt t="73707" x="3668713" y="1793875"/>
          <p14:tracePt t="73716" x="3651250" y="1754188"/>
          <p14:tracePt t="73723" x="3643313" y="1714500"/>
          <p14:tracePt t="73731" x="3643313" y="1690688"/>
          <p14:tracePt t="73739" x="3643313" y="1666875"/>
          <p14:tracePt t="73748" x="3643313" y="1651000"/>
          <p14:tracePt t="73755" x="3643313" y="1627188"/>
          <p14:tracePt t="73764" x="3651250" y="1611313"/>
          <p14:tracePt t="73771" x="3660775" y="1587500"/>
          <p14:tracePt t="73781" x="3676650" y="1571625"/>
          <p14:tracePt t="73787" x="3684588" y="1538288"/>
          <p14:tracePt t="73797" x="3708400" y="1514475"/>
          <p14:tracePt t="73803" x="3732213" y="1474788"/>
          <p14:tracePt t="73811" x="3748088" y="1450975"/>
          <p14:tracePt t="73819" x="3763963" y="1411288"/>
          <p14:tracePt t="73827" x="3787775" y="1387475"/>
          <p14:tracePt t="73835" x="3811588" y="1347788"/>
          <p14:tracePt t="73843" x="3835400" y="1316038"/>
          <p14:tracePt t="73851" x="3867150" y="1284288"/>
          <p14:tracePt t="73859" x="3883025" y="1260475"/>
          <p14:tracePt t="73868" x="3914775" y="1236663"/>
          <p14:tracePt t="73875" x="3930650" y="1212850"/>
          <p14:tracePt t="73884" x="3962400" y="1195388"/>
          <p14:tracePt t="73891" x="3986213" y="1179513"/>
          <p14:tracePt t="73899" x="4002088" y="1171575"/>
          <p14:tracePt t="73907" x="4035425" y="1155700"/>
          <p14:tracePt t="73915" x="4067175" y="1147763"/>
          <p14:tracePt t="73923" x="4090988" y="1139825"/>
          <p14:tracePt t="73932" x="4122738" y="1139825"/>
          <p14:tracePt t="73939" x="4162425" y="1131888"/>
          <p14:tracePt t="73948" x="4194175" y="1131888"/>
          <p14:tracePt t="73955" x="4233863" y="1131888"/>
          <p14:tracePt t="73965" x="4273550" y="1131888"/>
          <p14:tracePt t="73971" x="4305300" y="1131888"/>
          <p14:tracePt t="73979" x="4337050" y="1147763"/>
          <p14:tracePt t="73987" x="4378325" y="1155700"/>
          <p14:tracePt t="73995" x="4402138" y="1179513"/>
          <p14:tracePt t="74003" x="4433888" y="1187450"/>
          <p14:tracePt t="74011" x="4457700" y="1204913"/>
          <p14:tracePt t="74019" x="4473575" y="1220788"/>
          <p14:tracePt t="74027" x="4497388" y="1244600"/>
          <p14:tracePt t="74035" x="4513263" y="1260475"/>
          <p14:tracePt t="74043" x="4521200" y="1284288"/>
          <p14:tracePt t="74052" x="4537075" y="1323975"/>
          <p14:tracePt t="74065" x="4552950" y="1347788"/>
          <p14:tracePt t="74067" x="4568825" y="1395413"/>
          <p14:tracePt t="74075" x="4584700" y="1443038"/>
          <p14:tracePt t="74083" x="4600575" y="1506538"/>
          <p14:tracePt t="74091" x="4608513" y="1563688"/>
          <p14:tracePt t="74099" x="4624388" y="1627188"/>
          <p14:tracePt t="74106" x="4632325" y="1690688"/>
          <p14:tracePt t="74114" x="4632325" y="1746250"/>
          <p14:tracePt t="74123" x="4640263" y="1801813"/>
          <p14:tracePt t="74131" x="4640263" y="1857375"/>
          <p14:tracePt t="74138" x="4640263" y="1890713"/>
          <p14:tracePt t="74148" x="4640263" y="1930400"/>
          <p14:tracePt t="74155" x="4640263" y="1978025"/>
          <p14:tracePt t="74163" x="4648200" y="2025650"/>
          <p14:tracePt t="74171" x="4648200" y="2065338"/>
          <p14:tracePt t="74179" x="4656138" y="2112963"/>
          <p14:tracePt t="74187" x="4672013" y="2160588"/>
          <p14:tracePt t="74195" x="4695825" y="2208213"/>
          <p14:tracePt t="74203" x="4713288" y="2249488"/>
          <p14:tracePt t="74211" x="4745038" y="2297113"/>
          <p14:tracePt t="74219" x="4760913" y="2320925"/>
          <p14:tracePt t="74227" x="4800600" y="2352675"/>
          <p14:tracePt t="74236" x="4840288" y="2368550"/>
          <p14:tracePt t="74243" x="4887913" y="2368550"/>
          <p14:tracePt t="74252" x="4935538" y="2368550"/>
          <p14:tracePt t="74259" x="5014913" y="2368550"/>
          <p14:tracePt t="74267" x="5087938" y="2360613"/>
          <p14:tracePt t="74275" x="5183188" y="2328863"/>
          <p14:tracePt t="74284" x="5270500" y="2297113"/>
          <p14:tracePt t="74291" x="5365750" y="2249488"/>
          <p14:tracePt t="74300" x="5470525" y="2192338"/>
          <p14:tracePt t="74307" x="5573713" y="2128838"/>
          <p14:tracePt t="74317" x="5684838" y="2049463"/>
          <p14:tracePt t="74324" x="5789613" y="1954213"/>
          <p14:tracePt t="74334" x="5876925" y="1857375"/>
          <p14:tracePt t="74339" x="5964238" y="1762125"/>
          <p14:tracePt t="74347" x="6043613" y="1651000"/>
          <p14:tracePt t="74355" x="6100763" y="1571625"/>
          <p14:tracePt t="74363" x="6132513" y="1498600"/>
          <p14:tracePt t="74371" x="6164263" y="1443038"/>
          <p14:tracePt t="74379" x="6188075" y="1403350"/>
          <p14:tracePt t="74387" x="6211888" y="1363663"/>
          <p14:tracePt t="74395" x="6235700" y="1331913"/>
          <p14:tracePt t="74404" x="6243638" y="1308100"/>
          <p14:tracePt t="74411" x="6267450" y="1284288"/>
          <p14:tracePt t="74420" x="6275388" y="1268413"/>
          <p14:tracePt t="74427" x="6283325" y="1252538"/>
          <p14:tracePt t="74436" x="6299200" y="1236663"/>
          <p14:tracePt t="74443" x="6315075" y="1220788"/>
          <p14:tracePt t="74451" x="6338888" y="1212850"/>
          <p14:tracePt t="74459" x="6362700" y="1204913"/>
          <p14:tracePt t="74468" x="6394450" y="1187450"/>
          <p14:tracePt t="74475" x="6442075" y="1179513"/>
          <p14:tracePt t="74485" x="6499225" y="1171575"/>
          <p14:tracePt t="74491" x="6546850" y="1163638"/>
          <p14:tracePt t="74502" x="6626225" y="1163638"/>
          <p14:tracePt t="74507" x="6705600" y="1163638"/>
          <p14:tracePt t="74518" x="6802438" y="1163638"/>
          <p14:tracePt t="74524" x="6921500" y="1163638"/>
          <p14:tracePt t="74532" x="7032625" y="1163638"/>
          <p14:tracePt t="74540" x="7169150" y="1179513"/>
          <p14:tracePt t="74547" x="7327900" y="1187450"/>
          <p14:tracePt t="74554" x="7504113" y="1195388"/>
          <p14:tracePt t="74562" x="7702550" y="1195388"/>
          <p14:tracePt t="74571" x="7902575" y="1195388"/>
          <p14:tracePt t="74579" x="8101013" y="1212850"/>
          <p14:tracePt t="74586" x="8277225" y="1220788"/>
          <p14:tracePt t="74594" x="8428038" y="1220788"/>
          <p14:tracePt t="74602" x="8588375" y="1220788"/>
          <p14:tracePt t="74610" x="8739188" y="1220788"/>
          <p14:tracePt t="74618" x="8891588" y="1220788"/>
          <p14:tracePt t="74626" x="9026525" y="1220788"/>
          <p14:tracePt t="74637" x="9177338" y="1220788"/>
          <p14:tracePt t="74644" x="9313863" y="1228725"/>
          <p14:tracePt t="74653" x="9424988" y="1228725"/>
          <p14:tracePt t="74660" x="9544050" y="1244600"/>
          <p14:tracePt t="74671" x="9640888" y="1244600"/>
          <p14:tracePt t="74676" x="9736138" y="1252538"/>
          <p14:tracePt t="74688" x="9807575" y="1252538"/>
          <p14:tracePt t="74691" x="9886950" y="1252538"/>
          <p14:tracePt t="74699" x="9952038" y="1252538"/>
          <p14:tracePt t="74707" x="10031413" y="1252538"/>
          <p14:tracePt t="74715" x="10086975" y="1260475"/>
          <p14:tracePt t="74722" x="10166350" y="1268413"/>
          <p14:tracePt t="74730" x="10213975" y="1268413"/>
          <p14:tracePt t="74738" x="10279063" y="1268413"/>
          <p14:tracePt t="74746" x="10350500" y="1276350"/>
          <p14:tracePt t="74754" x="10390188" y="1276350"/>
          <p14:tracePt t="74763" x="10445750" y="1276350"/>
          <p14:tracePt t="74771" x="10477500" y="1276350"/>
          <p14:tracePt t="74778" x="10509250" y="1276350"/>
          <p14:tracePt t="74787" x="10533063" y="1276350"/>
          <p14:tracePt t="74795" x="10556875" y="1276350"/>
          <p14:tracePt t="74803" x="10572750" y="1276350"/>
          <p14:tracePt t="74811" x="10588625" y="1276350"/>
          <p14:tracePt t="74819" x="10596563" y="1276350"/>
          <p14:tracePt t="74835" x="10604500" y="1276350"/>
          <p14:tracePt t="74947" x="10604500" y="1284288"/>
          <p14:tracePt t="74955" x="10604500" y="1316038"/>
          <p14:tracePt t="74963" x="10604500" y="1339850"/>
          <p14:tracePt t="74973" x="10596563" y="1379538"/>
          <p14:tracePt t="74979" x="10588625" y="1419225"/>
          <p14:tracePt t="74989" x="10572750" y="1490663"/>
          <p14:tracePt t="74996" x="10556875" y="1555750"/>
          <p14:tracePt t="75006" x="10525125" y="1635125"/>
          <p14:tracePt t="75012" x="10501313" y="1706563"/>
          <p14:tracePt t="75022" x="10461625" y="1793875"/>
          <p14:tracePt t="75028" x="10429875" y="1873250"/>
          <p14:tracePt t="75039" x="10406063" y="1962150"/>
          <p14:tracePt t="75044" x="10374313" y="2049463"/>
          <p14:tracePt t="75056" x="10358438" y="2136775"/>
          <p14:tracePt t="75062" x="10342563" y="2208213"/>
          <p14:tracePt t="75068" x="10326688" y="2297113"/>
          <p14:tracePt t="75077" x="10310813" y="2384425"/>
          <p14:tracePt t="75083" x="10302875" y="2447925"/>
          <p14:tracePt t="75091" x="10287000" y="2527300"/>
          <p14:tracePt t="75099" x="10279063" y="2584450"/>
          <p14:tracePt t="75107" x="10269538" y="2647950"/>
          <p14:tracePt t="75114" x="10261600" y="2687638"/>
          <p14:tracePt t="75122" x="10261600" y="2727325"/>
          <p14:tracePt t="75130" x="10253663" y="2759075"/>
          <p14:tracePt t="75138" x="10253663" y="2782888"/>
          <p14:tracePt t="75146" x="10253663" y="2790825"/>
          <p14:tracePt t="75154" x="10253663" y="2798763"/>
          <p14:tracePt t="75162" x="10253663" y="2806700"/>
          <p14:tracePt t="75171" x="10253663" y="2814638"/>
          <p14:tracePt t="75244" x="10245725" y="2814638"/>
          <p14:tracePt t="75260" x="10229850" y="2806700"/>
          <p14:tracePt t="75268" x="10206038" y="2798763"/>
          <p14:tracePt t="75276" x="10182225" y="2774950"/>
          <p14:tracePt t="75284" x="10150475" y="2751138"/>
          <p14:tracePt t="75293" x="10118725" y="2735263"/>
          <p14:tracePt t="75300" x="10086975" y="2711450"/>
          <p14:tracePt t="75308" x="10047288" y="2687638"/>
          <p14:tracePt t="75316" x="10015538" y="2671763"/>
          <p14:tracePt t="75324" x="9975850" y="2655888"/>
          <p14:tracePt t="75332" x="9944100" y="2640013"/>
          <p14:tracePt t="75341" x="9894888" y="2616200"/>
          <p14:tracePt t="75348" x="9847263" y="2600325"/>
          <p14:tracePt t="75357" x="9799638" y="2576513"/>
          <p14:tracePt t="75364" x="9752013" y="2559050"/>
          <p14:tracePt t="75374" x="9728200" y="2551113"/>
          <p14:tracePt t="75380" x="9696450" y="2543175"/>
          <p14:tracePt t="75388" x="9656763" y="2527300"/>
          <p14:tracePt t="75395" x="9625013" y="2519363"/>
          <p14:tracePt t="75404" x="9575800" y="2503488"/>
          <p14:tracePt t="75411" x="9520238" y="2495550"/>
          <p14:tracePt t="75419" x="9456738" y="2479675"/>
          <p14:tracePt t="75427" x="9393238" y="2471738"/>
          <p14:tracePt t="75435" x="9329738" y="2471738"/>
          <p14:tracePt t="75443" x="9266238" y="2463800"/>
          <p14:tracePt t="75451" x="9209088" y="2463800"/>
          <p14:tracePt t="75459" x="9153525" y="2463800"/>
          <p14:tracePt t="75467" x="9097963" y="2463800"/>
          <p14:tracePt t="75475" x="9050338" y="2463800"/>
          <p14:tracePt t="75483" x="9002713" y="2471738"/>
          <p14:tracePt t="75491" x="8947150" y="2479675"/>
          <p14:tracePt t="75499" x="8891588" y="2495550"/>
          <p14:tracePt t="75507" x="8826500" y="2511425"/>
          <p14:tracePt t="75515" x="8770938" y="2535238"/>
          <p14:tracePt t="75523" x="8699500" y="2559050"/>
          <p14:tracePt t="75531" x="8636000" y="2584450"/>
          <p14:tracePt t="75539" x="8564563" y="2608263"/>
          <p14:tracePt t="75547" x="8499475" y="2647950"/>
          <p14:tracePt t="75555" x="8443913" y="2671763"/>
          <p14:tracePt t="75563" x="8372475" y="2703513"/>
          <p14:tracePt t="75572" x="8324850" y="2727325"/>
          <p14:tracePt t="75579" x="8277225" y="2759075"/>
          <p14:tracePt t="75589" x="8245475" y="2782888"/>
          <p14:tracePt t="75595" x="8205788" y="2806700"/>
          <p14:tracePt t="75603" x="8156575" y="2838450"/>
          <p14:tracePt t="75611" x="8116888" y="2870200"/>
          <p14:tracePt t="75619" x="8077200" y="2901950"/>
          <p14:tracePt t="75626" x="8037513" y="2943225"/>
          <p14:tracePt t="75634" x="8005763" y="2974975"/>
          <p14:tracePt t="75642" x="7950200" y="3014663"/>
          <p14:tracePt t="75650" x="7918450" y="3046413"/>
          <p14:tracePt t="75658" x="7878763" y="3086100"/>
          <p14:tracePt t="75666" x="7839075" y="3125788"/>
          <p14:tracePt t="75674" x="7797800" y="3157538"/>
          <p14:tracePt t="75682" x="7766050" y="3205163"/>
          <p14:tracePt t="75690" x="7726363" y="3252788"/>
          <p14:tracePt t="75698" x="7686675" y="3302000"/>
          <p14:tracePt t="75706" x="7646988" y="3349625"/>
          <p14:tracePt t="75714" x="7591425" y="3405188"/>
          <p14:tracePt t="75723" x="7559675" y="3468688"/>
          <p14:tracePt t="75730" x="7519988" y="3524250"/>
          <p14:tracePt t="75738" x="7486650" y="3579813"/>
          <p14:tracePt t="75747" x="7462838" y="3629025"/>
          <p14:tracePt t="75756" x="7431088" y="3684588"/>
          <p14:tracePt t="75763" x="7407275" y="3732213"/>
          <p14:tracePt t="75773" x="7391400" y="3771900"/>
          <p14:tracePt t="75779" x="7367588" y="3803650"/>
          <p14:tracePt t="75787" x="7359650" y="3843338"/>
          <p14:tracePt t="75795" x="7351713" y="3875088"/>
          <p14:tracePt t="75803" x="7351713" y="3898900"/>
          <p14:tracePt t="75811" x="7351713" y="3930650"/>
          <p14:tracePt t="75819" x="7351713" y="3963988"/>
          <p14:tracePt t="75827" x="7351713" y="4011613"/>
          <p14:tracePt t="75835" x="7351713" y="4043363"/>
          <p14:tracePt t="75843" x="7351713" y="4075113"/>
          <p14:tracePt t="75851" x="7343775" y="4106863"/>
          <p14:tracePt t="75860" x="7343775" y="4130675"/>
          <p14:tracePt t="75867" x="7343775" y="4162425"/>
          <p14:tracePt t="75875" x="7343775" y="4186238"/>
          <p14:tracePt t="75883" x="7343775" y="4210050"/>
          <p14:tracePt t="75891" x="7343775" y="4233863"/>
          <p14:tracePt t="75899" x="7343775" y="4257675"/>
          <p14:tracePt t="75908" x="7351713" y="4281488"/>
          <p14:tracePt t="75915" x="7375525" y="4314825"/>
          <p14:tracePt t="75925" x="7391400" y="4346575"/>
          <p14:tracePt t="75931" x="7423150" y="4386263"/>
          <p14:tracePt t="75942" x="7462838" y="4425950"/>
          <p14:tracePt t="75947" x="7512050" y="4473575"/>
          <p14:tracePt t="75955" x="7551738" y="4513263"/>
          <p14:tracePt t="75963" x="7591425" y="4560888"/>
          <p14:tracePt t="75971" x="7631113" y="4616450"/>
          <p14:tracePt t="75979" x="7686675" y="4665663"/>
          <p14:tracePt t="75987" x="7726363" y="4705350"/>
          <p14:tracePt t="75995" x="7766050" y="4752975"/>
          <p14:tracePt t="76003" x="7805738" y="4792663"/>
          <p14:tracePt t="76011" x="7854950" y="4832350"/>
          <p14:tracePt t="76019" x="7894638" y="4872038"/>
          <p14:tracePt t="76027" x="7934325" y="4911725"/>
          <p14:tracePt t="76035" x="7981950" y="4951413"/>
          <p14:tracePt t="76043" x="8029575" y="4992688"/>
          <p14:tracePt t="76051" x="8085138" y="5032375"/>
          <p14:tracePt t="76059" x="8132763" y="5064125"/>
          <p14:tracePt t="76067" x="8189913" y="5095875"/>
          <p14:tracePt t="76076" x="8253413" y="5127625"/>
          <p14:tracePt t="76083" x="8316913" y="5167313"/>
          <p14:tracePt t="76092" x="8372475" y="5191125"/>
          <p14:tracePt t="76100" x="8435975" y="5222875"/>
          <p14:tracePt t="76107" x="8499475" y="5246688"/>
          <p14:tracePt t="76114" x="8564563" y="5270500"/>
          <p14:tracePt t="76124" x="8636000" y="5294313"/>
          <p14:tracePt t="76131" x="8699500" y="5335588"/>
          <p14:tracePt t="76139" x="8778875" y="5351463"/>
          <p14:tracePt t="76147" x="8850313" y="5375275"/>
          <p14:tracePt t="76154" x="8931275" y="5399088"/>
          <p14:tracePt t="76163" x="9010650" y="5414963"/>
          <p14:tracePt t="76170" x="9082088" y="5430838"/>
          <p14:tracePt t="76178" x="9161463" y="5454650"/>
          <p14:tracePt t="76186" x="9234488" y="5470525"/>
          <p14:tracePt t="76197" x="9321800" y="5486400"/>
          <p14:tracePt t="76204" x="9401175" y="5494338"/>
          <p14:tracePt t="76212" x="9472613" y="5502275"/>
          <p14:tracePt t="76220" x="9551988" y="5510213"/>
          <p14:tracePt t="76227" x="9625013" y="5510213"/>
          <p14:tracePt t="76235" x="9696450" y="5510213"/>
          <p14:tracePt t="76243" x="9775825" y="5518150"/>
          <p14:tracePt t="76251" x="9847263" y="5518150"/>
          <p14:tracePt t="76259" x="9918700" y="5518150"/>
          <p14:tracePt t="76267" x="9999663" y="5502275"/>
          <p14:tracePt t="76276" x="10071100" y="5470525"/>
          <p14:tracePt t="76283" x="10142538" y="5438775"/>
          <p14:tracePt t="76292" x="10213975" y="5399088"/>
          <p14:tracePt t="76299" x="10294938" y="5359400"/>
          <p14:tracePt t="76309" x="10382250" y="5302250"/>
          <p14:tracePt t="76315" x="10485438" y="5238750"/>
          <p14:tracePt t="76323" x="10612438" y="5151438"/>
          <p14:tracePt t="76331" x="10733088" y="5056188"/>
          <p14:tracePt t="76339" x="10844213" y="4959350"/>
          <p14:tracePt t="76347" x="10963275" y="4864100"/>
          <p14:tracePt t="76355" x="11083925" y="4768850"/>
          <p14:tracePt t="76363" x="11179175" y="4665663"/>
          <p14:tracePt t="76371" x="11258550" y="4568825"/>
          <p14:tracePt t="76379" x="11339513" y="4457700"/>
          <p14:tracePt t="76387" x="11387138" y="4370388"/>
          <p14:tracePt t="76396" x="11434763" y="4291013"/>
          <p14:tracePt t="76403" x="11482388" y="4210050"/>
          <p14:tracePt t="76412" x="11522075" y="4138613"/>
          <p14:tracePt t="76419" x="11553825" y="4059238"/>
          <p14:tracePt t="76427" x="11569700" y="3995738"/>
          <p14:tracePt t="76435" x="11593513" y="3914775"/>
          <p14:tracePt t="76443" x="11609388" y="3835400"/>
          <p14:tracePt t="76451" x="11609388" y="3756025"/>
          <p14:tracePt t="76460" x="11617325" y="3692525"/>
          <p14:tracePt t="76467" x="11617325" y="3613150"/>
          <p14:tracePt t="76476" x="11617325" y="3540125"/>
          <p14:tracePt t="76483" x="11617325" y="3468688"/>
          <p14:tracePt t="76493" x="11601450" y="3389313"/>
          <p14:tracePt t="76499" x="11569700" y="3325813"/>
          <p14:tracePt t="76507" x="11545888" y="3252788"/>
          <p14:tracePt t="76515" x="11514138" y="3197225"/>
          <p14:tracePt t="76523" x="11474450" y="3117850"/>
          <p14:tracePt t="76531" x="11442700" y="3062288"/>
          <p14:tracePt t="76539" x="11379200" y="2982913"/>
          <p14:tracePt t="76548" x="11314113" y="2909888"/>
          <p14:tracePt t="76555" x="11258550" y="2854325"/>
          <p14:tracePt t="76563" x="11195050" y="2798763"/>
          <p14:tracePt t="76571" x="11139488" y="2759075"/>
          <p14:tracePt t="76579" x="11068050" y="2727325"/>
          <p14:tracePt t="76587" x="11012488" y="2695575"/>
          <p14:tracePt t="76595" x="10947400" y="2663825"/>
          <p14:tracePt t="76603" x="10875963" y="2640013"/>
          <p14:tracePt t="76611" x="10804525" y="2624138"/>
          <p14:tracePt t="76619" x="10733088" y="2600325"/>
          <p14:tracePt t="76627" x="10661650" y="2584450"/>
          <p14:tracePt t="76635" x="10580688" y="2559050"/>
          <p14:tracePt t="76644" x="10493375" y="2527300"/>
          <p14:tracePt t="76651" x="10406063" y="2511425"/>
          <p14:tracePt t="76661" x="10326688" y="2503488"/>
          <p14:tracePt t="76667" x="10237788" y="2495550"/>
          <p14:tracePt t="76675" x="10158413" y="2487613"/>
          <p14:tracePt t="76683" x="10086975" y="2479675"/>
          <p14:tracePt t="76691" x="10015538" y="2479675"/>
          <p14:tracePt t="76699" x="9952038" y="2479675"/>
          <p14:tracePt t="76706" x="9886950" y="2479675"/>
          <p14:tracePt t="76714" x="9823450" y="2479675"/>
          <p14:tracePt t="76722" x="9752013" y="2479675"/>
          <p14:tracePt t="76730" x="9688513" y="2495550"/>
          <p14:tracePt t="76738" x="9617075" y="2503488"/>
          <p14:tracePt t="76746" x="9544050" y="2527300"/>
          <p14:tracePt t="76754" x="9472613" y="2543175"/>
          <p14:tracePt t="76762" x="9393238" y="2584450"/>
          <p14:tracePt t="76770" x="9313863" y="2608263"/>
          <p14:tracePt t="76778" x="9250363" y="2640013"/>
          <p14:tracePt t="76786" x="9169400" y="2671763"/>
          <p14:tracePt t="76798" x="9113838" y="2711450"/>
          <p14:tracePt t="76804" x="9042400" y="2751138"/>
          <p14:tracePt t="76814" x="8986838" y="2798763"/>
          <p14:tracePt t="76819" x="8923338" y="2854325"/>
          <p14:tracePt t="76828" x="8858250" y="2894013"/>
          <p14:tracePt t="76835" x="8794750" y="2935288"/>
          <p14:tracePt t="76845" x="8747125" y="2990850"/>
          <p14:tracePt t="76851" x="8699500" y="3030538"/>
          <p14:tracePt t="76859" x="8651875" y="3070225"/>
          <p14:tracePt t="76867" x="8604250" y="3117850"/>
          <p14:tracePt t="76875" x="8548688" y="3165475"/>
          <p14:tracePt t="76883" x="8499475" y="3213100"/>
          <p14:tracePt t="76891" x="8451850" y="3262313"/>
          <p14:tracePt t="76899" x="8404225" y="3302000"/>
          <p14:tracePt t="76907" x="8356600" y="3341688"/>
          <p14:tracePt t="76915" x="8316913" y="3381375"/>
          <p14:tracePt t="76923" x="8285163" y="3413125"/>
          <p14:tracePt t="76931" x="8253413" y="3452813"/>
          <p14:tracePt t="76939" x="8229600" y="3492500"/>
          <p14:tracePt t="76947" x="8205788" y="3532188"/>
          <p14:tracePt t="76955" x="8180388" y="3579813"/>
          <p14:tracePt t="76963" x="8164513" y="3613150"/>
          <p14:tracePt t="76971" x="8140700" y="3652838"/>
          <p14:tracePt t="76979" x="8124825" y="3700463"/>
          <p14:tracePt t="76987" x="8108950" y="3732213"/>
          <p14:tracePt t="76996" x="8108950" y="3779838"/>
          <p14:tracePt t="77003" x="8108950" y="3819525"/>
          <p14:tracePt t="77012" x="8108950" y="3875088"/>
          <p14:tracePt t="77019" x="8116888" y="3930650"/>
          <p14:tracePt t="77029" x="8140700" y="3987800"/>
          <p14:tracePt t="77035" x="8164513" y="4043363"/>
          <p14:tracePt t="77043" x="8197850" y="4106863"/>
          <p14:tracePt t="77051" x="8221663" y="4170363"/>
          <p14:tracePt t="77059" x="8253413" y="4233863"/>
          <p14:tracePt t="77067" x="8285163" y="4291013"/>
          <p14:tracePt t="77075" x="8324850" y="4354513"/>
          <p14:tracePt t="77084" x="8356600" y="4410075"/>
          <p14:tracePt t="77091" x="8396288" y="4465638"/>
          <p14:tracePt t="77100" x="8435975" y="4529138"/>
          <p14:tracePt t="77107" x="8459788" y="4568825"/>
          <p14:tracePt t="77116" x="8499475" y="4624388"/>
          <p14:tracePt t="77123" x="8523288" y="4665663"/>
          <p14:tracePt t="77131" x="8556625" y="4713288"/>
          <p14:tracePt t="77139" x="8588375" y="4760913"/>
          <p14:tracePt t="77147" x="8620125" y="4808538"/>
          <p14:tracePt t="77155" x="8651875" y="4848225"/>
          <p14:tracePt t="77163" x="8691563" y="4895850"/>
          <p14:tracePt t="77171" x="8731250" y="4935538"/>
          <p14:tracePt t="77180" x="8770938" y="4976813"/>
          <p14:tracePt t="77187" x="8818563" y="5016500"/>
          <p14:tracePt t="77197" x="8866188" y="5072063"/>
          <p14:tracePt t="77203" x="8915400" y="5103813"/>
          <p14:tracePt t="77211" x="8963025" y="5143500"/>
          <p14:tracePt t="77219" x="9018588" y="5175250"/>
          <p14:tracePt t="77227" x="9082088" y="5207000"/>
          <p14:tracePt t="77235" x="9137650" y="5230813"/>
          <p14:tracePt t="77243" x="9185275" y="5262563"/>
          <p14:tracePt t="77251" x="9250363" y="5286375"/>
          <p14:tracePt t="77259" x="9305925" y="5310188"/>
          <p14:tracePt t="77267" x="9377363" y="5351463"/>
          <p14:tracePt t="77275" x="9432925" y="5375275"/>
          <p14:tracePt t="77283" x="9496425" y="5407025"/>
          <p14:tracePt t="77291" x="9559925" y="5430838"/>
          <p14:tracePt t="77300" x="9617075" y="5454650"/>
          <p14:tracePt t="77307" x="9664700" y="5470525"/>
          <p14:tracePt t="77316" x="9704388" y="5494338"/>
          <p14:tracePt t="77323" x="9752013" y="5510213"/>
          <p14:tracePt t="77330" x="9799638" y="5526088"/>
          <p14:tracePt t="77338" x="9831388" y="5534025"/>
          <p14:tracePt t="77346" x="9879013" y="5541963"/>
          <p14:tracePt t="77354" x="9926638" y="5557838"/>
          <p14:tracePt t="77364" x="9967913" y="5557838"/>
          <p14:tracePt t="77371" x="10015538" y="5565775"/>
          <p14:tracePt t="77381" x="10055225" y="5565775"/>
          <p14:tracePt t="77387" x="10102850" y="5565775"/>
          <p14:tracePt t="77395" x="10150475" y="5549900"/>
          <p14:tracePt t="77403" x="10198100" y="5526088"/>
          <p14:tracePt t="77411" x="10237788" y="5502275"/>
          <p14:tracePt t="77419" x="10302875" y="5454650"/>
          <p14:tracePt t="77427" x="10382250" y="5399088"/>
          <p14:tracePt t="77435" x="10461625" y="5343525"/>
          <p14:tracePt t="77443" x="10541000" y="5246688"/>
          <p14:tracePt t="77451" x="10645775" y="5143500"/>
          <p14:tracePt t="77459" x="10725150" y="5032375"/>
          <p14:tracePt t="77468" x="10788650" y="4943475"/>
          <p14:tracePt t="77475" x="10844213" y="4864100"/>
          <p14:tracePt t="77483" x="10883900" y="4800600"/>
          <p14:tracePt t="77491" x="10923588" y="4745038"/>
          <p14:tracePt t="77499" x="10955338" y="4705350"/>
          <p14:tracePt t="77507" x="10980738" y="4657725"/>
          <p14:tracePt t="77516" x="11004550" y="4624388"/>
          <p14:tracePt t="77523" x="11028363" y="4576763"/>
          <p14:tracePt t="77532" x="11052175" y="4537075"/>
          <p14:tracePt t="77539" x="11068050" y="4505325"/>
          <p14:tracePt t="77549" x="11068050" y="4465638"/>
          <p14:tracePt t="77555" x="11083925" y="4425950"/>
          <p14:tracePt t="77565" x="11083925" y="4386263"/>
          <p14:tracePt t="77571" x="11099800" y="4330700"/>
          <p14:tracePt t="77579" x="11115675" y="4291013"/>
          <p14:tracePt t="77587" x="11123613" y="4233863"/>
          <p14:tracePt t="77595" x="11131550" y="4178300"/>
          <p14:tracePt t="77603" x="11131550" y="4130675"/>
          <p14:tracePt t="77610" x="11131550" y="4098925"/>
          <p14:tracePt t="77618" x="11131550" y="4059238"/>
          <p14:tracePt t="77626" x="11131550" y="4011613"/>
          <p14:tracePt t="77634" x="11131550" y="3987800"/>
          <p14:tracePt t="77642" x="11131550" y="3948113"/>
          <p14:tracePt t="77650" x="11115675" y="3914775"/>
          <p14:tracePt t="77658" x="11099800" y="3883025"/>
          <p14:tracePt t="77668" x="11075988" y="3843338"/>
          <p14:tracePt t="77675" x="11060113" y="3811588"/>
          <p14:tracePt t="77685" x="11044238" y="3771900"/>
          <p14:tracePt t="77692" x="11020425" y="3732213"/>
          <p14:tracePt t="77702" x="11004550" y="3700463"/>
          <p14:tracePt t="77708" x="10980738" y="3660775"/>
          <p14:tracePt t="77718" x="10955338" y="3629025"/>
          <p14:tracePt t="77724" x="10939463" y="3587750"/>
          <p14:tracePt t="77735" x="10915650" y="3548063"/>
          <p14:tracePt t="77740" x="10891838" y="3516313"/>
          <p14:tracePt t="77752" x="10860088" y="3476625"/>
          <p14:tracePt t="77757" x="10820400" y="3436938"/>
          <p14:tracePt t="77764" x="10780713" y="3397250"/>
          <p14:tracePt t="77772" x="10733088" y="3357563"/>
          <p14:tracePt t="77780" x="10693400" y="3317875"/>
          <p14:tracePt t="77786" x="10637838" y="3286125"/>
          <p14:tracePt t="77794" x="10588625" y="3252788"/>
          <p14:tracePt t="77802" x="10533063" y="3228975"/>
          <p14:tracePt t="77810" x="10477500" y="3205163"/>
          <p14:tracePt t="77818" x="10421938" y="3181350"/>
          <p14:tracePt t="77826" x="10366375" y="3173413"/>
          <p14:tracePt t="77834" x="10318750" y="3157538"/>
          <p14:tracePt t="77842" x="10269538" y="3149600"/>
          <p14:tracePt t="77850" x="10229850" y="3149600"/>
          <p14:tracePt t="77858" x="10198100" y="3141663"/>
          <p14:tracePt t="77866" x="10150475" y="3141663"/>
          <p14:tracePt t="77875" x="10118725" y="3133725"/>
          <p14:tracePt t="77885" x="10071100" y="3133725"/>
          <p14:tracePt t="77891" x="10031413" y="3133725"/>
          <p14:tracePt t="77900" x="9991725" y="3133725"/>
          <p14:tracePt t="77907" x="9944100" y="3133725"/>
          <p14:tracePt t="77917" x="9902825" y="3125788"/>
          <p14:tracePt t="77923" x="9863138" y="3125788"/>
          <p14:tracePt t="77931" x="9823450" y="3125788"/>
          <p14:tracePt t="77939" x="9783763" y="3125788"/>
          <p14:tracePt t="77947" x="9736138" y="3125788"/>
          <p14:tracePt t="77955" x="9696450" y="3125788"/>
          <p14:tracePt t="77963" x="9640888" y="3125788"/>
          <p14:tracePt t="77971" x="9593263" y="3125788"/>
          <p14:tracePt t="77979" x="9551988" y="3125788"/>
          <p14:tracePt t="77987" x="9504363" y="3133725"/>
          <p14:tracePt t="77995" x="9464675" y="3133725"/>
          <p14:tracePt t="78003" x="9432925" y="3141663"/>
          <p14:tracePt t="78011" x="9385300" y="3141663"/>
          <p14:tracePt t="78019" x="9345613" y="3141663"/>
          <p14:tracePt t="78027" x="9305925" y="3149600"/>
          <p14:tracePt t="78035" x="9266238" y="3149600"/>
          <p14:tracePt t="78043" x="9234488" y="3157538"/>
          <p14:tracePt t="78051" x="9185275" y="3157538"/>
          <p14:tracePt t="78059" x="9153525" y="3157538"/>
          <p14:tracePt t="78068" x="9121775" y="3165475"/>
          <p14:tracePt t="78075" x="9082088" y="3165475"/>
          <p14:tracePt t="78085" x="9058275" y="3173413"/>
          <p14:tracePt t="78092" x="9026525" y="3189288"/>
          <p14:tracePt t="78102" x="9010650" y="3197225"/>
          <p14:tracePt t="78107" x="8978900" y="3197225"/>
          <p14:tracePt t="78115" x="8947150" y="3213100"/>
          <p14:tracePt t="78123" x="8923338" y="3228975"/>
          <p14:tracePt t="78131" x="8899525" y="3236913"/>
          <p14:tracePt t="78139" x="8858250" y="3252788"/>
          <p14:tracePt t="78147" x="8834438" y="3270250"/>
          <p14:tracePt t="78155" x="8794750" y="3294063"/>
          <p14:tracePt t="78163" x="8770938" y="3302000"/>
          <p14:tracePt t="78172" x="8747125" y="3317875"/>
          <p14:tracePt t="78179" x="8723313" y="3333750"/>
          <p14:tracePt t="78187" x="8707438" y="3349625"/>
          <p14:tracePt t="78195" x="8683625" y="3357563"/>
          <p14:tracePt t="78203" x="8659813" y="3381375"/>
          <p14:tracePt t="78211" x="8643938" y="3389313"/>
          <p14:tracePt t="78219" x="8620125" y="3413125"/>
          <p14:tracePt t="78227" x="8604250" y="3429000"/>
          <p14:tracePt t="78235" x="8580438" y="3452813"/>
          <p14:tracePt t="78243" x="8556625" y="3484563"/>
          <p14:tracePt t="78252" x="8548688" y="3500438"/>
          <p14:tracePt t="78259" x="8523288" y="3532188"/>
          <p14:tracePt t="78269" x="8507413" y="3563938"/>
          <p14:tracePt t="78275" x="8483600" y="3587750"/>
          <p14:tracePt t="78285" x="8459788" y="3629025"/>
          <p14:tracePt t="78291" x="8443913" y="3644900"/>
          <p14:tracePt t="78300" x="8428038" y="3676650"/>
          <p14:tracePt t="78307" x="8412163" y="3700463"/>
          <p14:tracePt t="78315" x="8396288" y="3724275"/>
          <p14:tracePt t="78323" x="8380413" y="3748088"/>
          <p14:tracePt t="78331" x="8364538" y="3771900"/>
          <p14:tracePt t="78339" x="8356600" y="3787775"/>
          <p14:tracePt t="78347" x="8348663" y="3811588"/>
          <p14:tracePt t="78356" x="8340725" y="3835400"/>
          <p14:tracePt t="78363" x="8332788" y="3859213"/>
          <p14:tracePt t="78371" x="8332788" y="3875088"/>
          <p14:tracePt t="78379" x="8324850" y="3890963"/>
          <p14:tracePt t="78387" x="8316913" y="3914775"/>
          <p14:tracePt t="78395" x="8316913" y="3938588"/>
          <p14:tracePt t="78403" x="8316913" y="3963988"/>
          <p14:tracePt t="78411" x="8316913" y="3987800"/>
          <p14:tracePt t="78419" x="8316913" y="4011613"/>
          <p14:tracePt t="78427" x="8316913" y="4035425"/>
          <p14:tracePt t="78436" x="8316913" y="4051300"/>
          <p14:tracePt t="78443" x="8316913" y="4075113"/>
          <p14:tracePt t="78453" x="8316913" y="4098925"/>
          <p14:tracePt t="78459" x="8316913" y="4114800"/>
          <p14:tracePt t="78470" x="8316913" y="4138613"/>
          <p14:tracePt t="78475" x="8324850" y="4162425"/>
          <p14:tracePt t="78483" x="8324850" y="4186238"/>
          <p14:tracePt t="78491" x="8332788" y="4210050"/>
          <p14:tracePt t="78499" x="8340725" y="4233863"/>
          <p14:tracePt t="78506" x="8348663" y="4249738"/>
          <p14:tracePt t="78514" x="8356600" y="4273550"/>
          <p14:tracePt t="78522" x="8372475" y="4291013"/>
          <p14:tracePt t="78532" x="8372475" y="4322763"/>
          <p14:tracePt t="78540" x="8388350" y="4338638"/>
          <p14:tracePt t="78548" x="8396288" y="4354513"/>
          <p14:tracePt t="78555" x="8404225" y="4370388"/>
          <p14:tracePt t="78563" x="8420100" y="4386263"/>
          <p14:tracePt t="78571" x="8420100" y="4410075"/>
          <p14:tracePt t="78579" x="8435975" y="4425950"/>
          <p14:tracePt t="78587" x="8443913" y="4433888"/>
          <p14:tracePt t="78595" x="8451850" y="4457700"/>
          <p14:tracePt t="78603" x="8459788" y="4473575"/>
          <p14:tracePt t="78611" x="8475663" y="4481513"/>
          <p14:tracePt t="78620" x="8483600" y="4497388"/>
          <p14:tracePt t="78627" x="8499475" y="4513263"/>
          <p14:tracePt t="78637" x="8515350" y="4521200"/>
          <p14:tracePt t="78643" x="8523288" y="4537075"/>
          <p14:tracePt t="78651" x="8548688" y="4537075"/>
          <p14:tracePt t="78659" x="8556625" y="4545013"/>
          <p14:tracePt t="78667" x="8572500" y="4560888"/>
          <p14:tracePt t="78675" x="8588375" y="4560888"/>
          <p14:tracePt t="78683" x="8596313" y="4568825"/>
          <p14:tracePt t="78691" x="8612188" y="4576763"/>
          <p14:tracePt t="78699" x="8628063" y="4576763"/>
          <p14:tracePt t="78707" x="8643938" y="4584700"/>
          <p14:tracePt t="78715" x="8651875" y="4592638"/>
          <p14:tracePt t="78723" x="8667750" y="4600575"/>
          <p14:tracePt t="78731" x="8683625" y="4600575"/>
          <p14:tracePt t="78740" x="8691563" y="4600575"/>
          <p14:tracePt t="78747" x="8699500" y="4600575"/>
          <p14:tracePt t="78755" x="8715375" y="4600575"/>
          <p14:tracePt t="78763" x="8731250" y="4600575"/>
          <p14:tracePt t="78771" x="8739188" y="4600575"/>
          <p14:tracePt t="78779" x="8755063" y="4600575"/>
          <p14:tracePt t="78788" x="8770938" y="4600575"/>
          <p14:tracePt t="78795" x="8786813" y="4592638"/>
          <p14:tracePt t="78803" x="8802688" y="4584700"/>
          <p14:tracePt t="78810" x="8818563" y="4584700"/>
          <p14:tracePt t="78819" x="8834438" y="4576763"/>
          <p14:tracePt t="78826" x="8858250" y="4560888"/>
          <p14:tracePt t="78835" x="8874125" y="4560888"/>
          <p14:tracePt t="78843" x="8891588" y="4552950"/>
          <p14:tracePt t="78851" x="8915400" y="4537075"/>
          <p14:tracePt t="78859" x="8939213" y="4529138"/>
          <p14:tracePt t="78866" x="8970963" y="4521200"/>
          <p14:tracePt t="78874" x="8994775" y="4497388"/>
          <p14:tracePt t="78887" x="9010650" y="4489450"/>
          <p14:tracePt t="78890" x="9042400" y="4465638"/>
          <p14:tracePt t="78898" x="9058275" y="4449763"/>
          <p14:tracePt t="78907" x="9066213" y="4433888"/>
          <p14:tracePt t="78914" x="9082088" y="4410075"/>
          <p14:tracePt t="78922" x="9097963" y="4378325"/>
          <p14:tracePt t="78930" x="9113838" y="4354513"/>
          <p14:tracePt t="78938" x="9121775" y="4338638"/>
          <p14:tracePt t="78946" x="9129713" y="4314825"/>
          <p14:tracePt t="78954" x="9137650" y="4298950"/>
          <p14:tracePt t="78962" x="9145588" y="4291013"/>
          <p14:tracePt t="78970" x="9153525" y="4281488"/>
          <p14:tracePt t="78978" x="9153525" y="4273550"/>
          <p14:tracePt t="78989" x="9153525" y="4265613"/>
          <p14:tracePt t="79006" x="9153525" y="4257675"/>
          <p14:tracePt t="79019" x="9153525" y="4249738"/>
          <p14:tracePt t="79027" x="9153525" y="4241800"/>
          <p14:tracePt t="79035" x="9153525" y="4233863"/>
          <p14:tracePt t="79043" x="9153525" y="4217988"/>
          <p14:tracePt t="79051" x="9153525" y="4210050"/>
          <p14:tracePt t="79059" x="9153525" y="4202113"/>
          <p14:tracePt t="79067" x="9145588" y="4186238"/>
          <p14:tracePt t="79075" x="9145588" y="4178300"/>
          <p14:tracePt t="79083" x="9145588" y="4170363"/>
          <p14:tracePt t="79092" x="9145588" y="4162425"/>
          <p14:tracePt t="79099" x="9137650" y="4162425"/>
          <p14:tracePt t="79108" x="9137650" y="4154488"/>
          <p14:tracePt t="79115" x="9137650" y="4146550"/>
          <p14:tracePt t="79123" x="9129713" y="4138613"/>
          <p14:tracePt t="79140" x="9129713" y="4130675"/>
          <p14:tracePt t="79189" x="9121775" y="4130675"/>
          <p14:tracePt t="79196" x="9121775" y="4122738"/>
          <p14:tracePt t="79212" x="9121775" y="4114800"/>
          <p14:tracePt t="79221" x="9113838" y="4106863"/>
          <p14:tracePt t="79357" x="9113838" y="4098925"/>
          <p14:tracePt t="79364" x="9105900" y="4098925"/>
          <p14:tracePt t="79372" x="9097963" y="4098925"/>
          <p14:tracePt t="79380" x="9097963" y="4090988"/>
          <p14:tracePt t="79388" x="9090025" y="4083050"/>
          <p14:tracePt t="79396" x="9082088" y="4083050"/>
          <p14:tracePt t="79404" x="9074150" y="4083050"/>
          <p14:tracePt t="79428" x="9066213" y="4083050"/>
          <p14:tracePt t="79436" x="9066213" y="4075113"/>
          <p14:tracePt t="79452" x="9058275" y="4075113"/>
          <p14:tracePt t="79468" x="9050338" y="4075113"/>
          <p14:tracePt t="79477" x="9042400" y="4075113"/>
          <p14:tracePt t="79493" x="9042400" y="4067175"/>
          <p14:tracePt t="79500" x="9034463" y="4067175"/>
          <p14:tracePt t="79525" x="9026525" y="4067175"/>
          <p14:tracePt t="79651" x="9018588" y="4067175"/>
          <p14:tracePt t="79667" x="9010650" y="4067175"/>
          <p14:tracePt t="79684" x="9010650" y="4059238"/>
          <p14:tracePt t="79708" x="9002713" y="4059238"/>
          <p14:tracePt t="79812" x="8994775" y="4059238"/>
          <p14:tracePt t="79820" x="8994775" y="4051300"/>
          <p14:tracePt t="79829" x="8986838" y="4051300"/>
          <p14:tracePt t="79836" x="8978900" y="4051300"/>
          <p14:tracePt t="79845" x="8970963" y="4051300"/>
          <p14:tracePt t="79861" x="8963025" y="4043363"/>
          <p14:tracePt t="79867" x="8955088" y="4043363"/>
          <p14:tracePt t="79894" x="8947150" y="4043363"/>
          <p14:tracePt t="79911" x="8939213" y="4035425"/>
          <p14:tracePt t="79918" x="8931275" y="4027488"/>
          <p14:tracePt t="79924" x="8915400" y="4027488"/>
          <p14:tracePt t="79933" x="8899525" y="4019550"/>
          <p14:tracePt t="79940" x="8891588" y="4011613"/>
          <p14:tracePt t="79947" x="8883650" y="4011613"/>
          <p14:tracePt t="79954" x="8866188" y="4003675"/>
          <p14:tracePt t="79963" x="8866188" y="3995738"/>
          <p14:tracePt t="79970" x="8858250" y="3995738"/>
          <p14:tracePt t="80018" x="8850313" y="3995738"/>
          <p14:tracePt t="80026" x="8842375" y="3995738"/>
          <p14:tracePt t="80045" x="8842375" y="3987800"/>
          <p14:tracePt t="80061" x="8834438" y="3987800"/>
          <p14:tracePt t="80364" x="8826500" y="3987800"/>
          <p14:tracePt t="80372" x="8818563" y="3987800"/>
          <p14:tracePt t="80380" x="8810625" y="3987800"/>
          <p14:tracePt t="80388" x="8786813" y="3987800"/>
          <p14:tracePt t="80395" x="8778875" y="3987800"/>
          <p14:tracePt t="80403" x="8770938" y="3987800"/>
          <p14:tracePt t="80412" x="8763000" y="3987800"/>
          <p14:tracePt t="80484" x="8755063" y="3987800"/>
          <p14:tracePt t="80492" x="8755063" y="3979863"/>
          <p14:tracePt t="80508" x="8747125" y="3979863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B85FE9-6FAB-42C1-A061-F513A7085496}"/>
              </a:ext>
            </a:extLst>
          </p:cNvPr>
          <p:cNvSpPr/>
          <p:nvPr/>
        </p:nvSpPr>
        <p:spPr>
          <a:xfrm>
            <a:off x="206928" y="1376552"/>
            <a:ext cx="11752976" cy="2121657"/>
          </a:xfrm>
          <a:prstGeom prst="rect">
            <a:avLst/>
          </a:prstGeom>
          <a:solidFill>
            <a:srgbClr val="89F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1CFDDA-E3FF-4B9E-8B85-5B731CC78551}"/>
              </a:ext>
            </a:extLst>
          </p:cNvPr>
          <p:cNvSpPr/>
          <p:nvPr/>
        </p:nvSpPr>
        <p:spPr>
          <a:xfrm>
            <a:off x="206928" y="730221"/>
            <a:ext cx="11752976" cy="704296"/>
          </a:xfrm>
          <a:prstGeom prst="rect">
            <a:avLst/>
          </a:prstGeom>
          <a:solidFill>
            <a:srgbClr val="B7D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EA328C57-E875-4D63-8860-72BBC91EC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Summary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21094B-469E-4B65-9CF5-8871CAAD96CE}"/>
              </a:ext>
            </a:extLst>
          </p:cNvPr>
          <p:cNvSpPr/>
          <p:nvPr/>
        </p:nvSpPr>
        <p:spPr>
          <a:xfrm>
            <a:off x="206928" y="3499607"/>
            <a:ext cx="11752976" cy="3270309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4210F-81F9-4FD4-95D5-69686DFABF3E}"/>
              </a:ext>
            </a:extLst>
          </p:cNvPr>
          <p:cNvSpPr txBox="1"/>
          <p:nvPr/>
        </p:nvSpPr>
        <p:spPr>
          <a:xfrm>
            <a:off x="206928" y="730221"/>
            <a:ext cx="11778144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/>
              <a:t>We have examined  how </a:t>
            </a:r>
            <a:r>
              <a:rPr lang="en-GB" sz="1700" b="1" dirty="0"/>
              <a:t>science</a:t>
            </a:r>
            <a:r>
              <a:rPr lang="en-GB" sz="1700" dirty="0"/>
              <a:t> generates fundamental knowledge on which </a:t>
            </a:r>
            <a:r>
              <a:rPr lang="en-GB" sz="1700" b="1" dirty="0"/>
              <a:t>innovators</a:t>
            </a:r>
            <a:r>
              <a:rPr lang="en-GB" sz="1700" dirty="0"/>
              <a:t> bring strands of knowledge together to create products and processes to fulfil a human need (</a:t>
            </a:r>
            <a:r>
              <a:rPr lang="en-GB" sz="1700" b="1" dirty="0"/>
              <a:t>technology</a:t>
            </a:r>
            <a:r>
              <a:rPr lang="en-GB" sz="1700" dirty="0"/>
              <a:t>).</a:t>
            </a:r>
          </a:p>
          <a:p>
            <a:endParaRPr lang="en-GB" sz="1700" dirty="0"/>
          </a:p>
          <a:p>
            <a:r>
              <a:rPr lang="en-GB" sz="1700" dirty="0"/>
              <a:t>We have appreciated how you can step down in length scale by </a:t>
            </a:r>
            <a:r>
              <a:rPr lang="en-GB" sz="1700" b="1" dirty="0"/>
              <a:t>powers of 10 </a:t>
            </a:r>
            <a:r>
              <a:rPr lang="en-GB" sz="1700" dirty="0"/>
              <a:t>to go from the: </a:t>
            </a:r>
          </a:p>
          <a:p>
            <a:r>
              <a:rPr lang="en-GB" sz="1700" dirty="0"/>
              <a:t>	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b="1" dirty="0"/>
              <a:t>macroscopic</a:t>
            </a:r>
            <a:r>
              <a:rPr lang="en-GB" sz="1700" dirty="0"/>
              <a:t> world which we can see with our eyes (0.1mm and above), 				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dirty="0"/>
              <a:t>to the </a:t>
            </a:r>
            <a:r>
              <a:rPr lang="en-GB" sz="1700" b="1" dirty="0"/>
              <a:t>microscopic</a:t>
            </a:r>
            <a:r>
              <a:rPr lang="en-GB" sz="1700" dirty="0"/>
              <a:t> world which we can only see with an optical microscope (200 nm or 0.2 </a:t>
            </a:r>
            <a:r>
              <a:rPr lang="en-GB" sz="1700" dirty="0">
                <a:latin typeface="Symbol" panose="05050102010706020507" pitchFamily="18" charset="2"/>
              </a:rPr>
              <a:t>m</a:t>
            </a:r>
            <a:r>
              <a:rPr lang="en-GB" sz="1700" dirty="0"/>
              <a:t>m and above), </a:t>
            </a:r>
          </a:p>
          <a:p>
            <a:pPr marL="857250" lvl="1" indent="-400050" algn="just">
              <a:buFont typeface="Arial" panose="020B0604020202020204" pitchFamily="34" charset="0"/>
              <a:buChar char="•"/>
            </a:pPr>
            <a:r>
              <a:rPr lang="en-GB" sz="1700" dirty="0"/>
              <a:t>down to the </a:t>
            </a:r>
            <a:r>
              <a:rPr lang="en-GB" sz="1700" b="1" dirty="0"/>
              <a:t>nanoscopic</a:t>
            </a:r>
            <a:r>
              <a:rPr lang="en-GB" sz="1700" dirty="0"/>
              <a:t> world where you need advanced microscopies to visualise materials (1-100 nm)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dirty="0"/>
              <a:t>Right through to the </a:t>
            </a:r>
            <a:r>
              <a:rPr lang="en-GB" sz="1700" b="1" dirty="0"/>
              <a:t>molecular</a:t>
            </a:r>
            <a:r>
              <a:rPr lang="en-GB" sz="1700" dirty="0"/>
              <a:t> world (0.1-10 nm), and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dirty="0"/>
              <a:t>Ultimately to the world of </a:t>
            </a:r>
            <a:r>
              <a:rPr lang="en-GB" sz="1700" b="1" dirty="0"/>
              <a:t>atoms</a:t>
            </a:r>
            <a:r>
              <a:rPr lang="en-GB" sz="1700" dirty="0"/>
              <a:t> (0.01-0.6 nm).</a:t>
            </a:r>
          </a:p>
          <a:p>
            <a:pPr marL="400050" indent="-400050">
              <a:buAutoNum type="romanLcPeriod" startAt="2"/>
            </a:pPr>
            <a:endParaRPr lang="en-GB" sz="1700" dirty="0"/>
          </a:p>
          <a:p>
            <a:r>
              <a:rPr lang="en-GB" sz="1700" dirty="0"/>
              <a:t>We have defined </a:t>
            </a:r>
            <a:r>
              <a:rPr lang="en-GB" sz="1700" b="1" dirty="0"/>
              <a:t>nanotechnology</a:t>
            </a:r>
            <a:r>
              <a:rPr lang="en-GB" sz="1700" dirty="0"/>
              <a:t> as a technology which uses a length scale between </a:t>
            </a:r>
            <a:r>
              <a:rPr lang="en-GB" sz="1700" b="1" dirty="0"/>
              <a:t>1-100 nm </a:t>
            </a:r>
            <a:r>
              <a:rPr lang="en-GB" sz="1700" dirty="0"/>
              <a:t>in the material or processes, and looked at:</a:t>
            </a:r>
          </a:p>
          <a:p>
            <a:endParaRPr lang="en-GB" sz="1700" dirty="0"/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b="1" dirty="0"/>
              <a:t>Nanomedicine:</a:t>
            </a:r>
            <a:r>
              <a:rPr lang="en-GB" sz="1700" dirty="0"/>
              <a:t> we saw how </a:t>
            </a:r>
            <a:r>
              <a:rPr lang="en-GB" sz="1700" b="1" dirty="0"/>
              <a:t>Abraxane</a:t>
            </a:r>
            <a:r>
              <a:rPr lang="en-GB" sz="1700" dirty="0"/>
              <a:t> was a formulation of the drug </a:t>
            </a:r>
            <a:r>
              <a:rPr lang="en-GB" sz="1700" b="1" dirty="0"/>
              <a:t>paclitaxel</a:t>
            </a:r>
            <a:r>
              <a:rPr lang="en-GB" sz="1700" dirty="0"/>
              <a:t> and an </a:t>
            </a:r>
            <a:r>
              <a:rPr lang="en-GB" sz="1700" b="1" dirty="0"/>
              <a:t>albumin protein nanoparticle </a:t>
            </a:r>
            <a:r>
              <a:rPr lang="en-GB" sz="1700" dirty="0"/>
              <a:t>(7nm).  The nanoparticle enhanced paclitaxel properties, due to the nanoparticle increasing the drug solubility and targeting the drug to cancer cells.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b="1" dirty="0"/>
              <a:t>Nanofabrication</a:t>
            </a:r>
            <a:r>
              <a:rPr lang="en-GB" sz="1700" dirty="0"/>
              <a:t> and </a:t>
            </a:r>
            <a:r>
              <a:rPr lang="en-GB" sz="1700" b="1" dirty="0"/>
              <a:t>Nanoelectronics</a:t>
            </a:r>
            <a:r>
              <a:rPr lang="en-GB" sz="1700" dirty="0"/>
              <a:t>: we saw how a process called </a:t>
            </a:r>
            <a:r>
              <a:rPr lang="en-GB" sz="1700" b="1" dirty="0"/>
              <a:t>photolithography</a:t>
            </a:r>
            <a:r>
              <a:rPr lang="en-GB" sz="1700" dirty="0"/>
              <a:t> has led to a reduction in the size of </a:t>
            </a:r>
            <a:r>
              <a:rPr lang="en-GB" sz="1700" b="1" dirty="0"/>
              <a:t>transistors</a:t>
            </a:r>
            <a:r>
              <a:rPr lang="en-GB" sz="1700" dirty="0"/>
              <a:t> from centimetre to just a </a:t>
            </a:r>
            <a:r>
              <a:rPr lang="en-GB" sz="1700" b="1" dirty="0"/>
              <a:t>few nanometre </a:t>
            </a:r>
            <a:r>
              <a:rPr lang="en-GB" sz="1700" dirty="0"/>
              <a:t>in the last 5 decades (</a:t>
            </a:r>
            <a:r>
              <a:rPr lang="en-GB" sz="1700" b="1" dirty="0"/>
              <a:t>Moore’s law</a:t>
            </a:r>
            <a:r>
              <a:rPr lang="en-GB" sz="1700" dirty="0"/>
              <a:t>), which has driven the ever increasing pervasiveness of electronics in our everyday lives.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GB" sz="1700" b="1" dirty="0"/>
              <a:t>Nanomaterials</a:t>
            </a:r>
            <a:r>
              <a:rPr lang="en-GB" sz="1700" dirty="0"/>
              <a:t>:  We considered how the new nano-</a:t>
            </a:r>
            <a:r>
              <a:rPr lang="en-GB" sz="1700" b="1" dirty="0"/>
              <a:t>allotropes</a:t>
            </a:r>
            <a:r>
              <a:rPr lang="en-GB" sz="1700" dirty="0"/>
              <a:t> of carbon (</a:t>
            </a:r>
            <a:r>
              <a:rPr lang="en-GB" sz="1700" b="1" dirty="0"/>
              <a:t>C</a:t>
            </a:r>
            <a:r>
              <a:rPr lang="en-GB" sz="1700" b="1" baseline="-25000" dirty="0"/>
              <a:t>60</a:t>
            </a:r>
            <a:r>
              <a:rPr lang="en-GB" sz="1700" dirty="0"/>
              <a:t> (</a:t>
            </a:r>
            <a:r>
              <a:rPr lang="en-GB" sz="1700" dirty="0" err="1"/>
              <a:t>Dia</a:t>
            </a:r>
            <a:r>
              <a:rPr lang="en-GB" sz="1700" dirty="0"/>
              <a:t> = 1 nm), </a:t>
            </a:r>
            <a:r>
              <a:rPr lang="en-GB" sz="1700" b="1" dirty="0"/>
              <a:t>graphene </a:t>
            </a:r>
            <a:r>
              <a:rPr lang="en-GB" sz="1700" dirty="0"/>
              <a:t>(1-10 nm), and </a:t>
            </a:r>
            <a:r>
              <a:rPr lang="en-GB" sz="1700" b="1" dirty="0"/>
              <a:t>carbon nanotubes </a:t>
            </a:r>
            <a:r>
              <a:rPr lang="en-GB" sz="1700" dirty="0"/>
              <a:t>(1-20 nm)) are being used (</a:t>
            </a:r>
            <a:r>
              <a:rPr lang="en-GB" sz="1700" dirty="0" err="1"/>
              <a:t>i</a:t>
            </a:r>
            <a:r>
              <a:rPr lang="en-GB" sz="1700" dirty="0"/>
              <a:t>) to strengthen materials in </a:t>
            </a:r>
            <a:r>
              <a:rPr lang="en-GB" sz="1700" b="1" dirty="0"/>
              <a:t>composites</a:t>
            </a:r>
            <a:r>
              <a:rPr lang="en-GB" sz="1700" dirty="0"/>
              <a:t>, (ii) in </a:t>
            </a:r>
            <a:r>
              <a:rPr lang="en-GB" sz="1700" b="1" dirty="0"/>
              <a:t>touchscreens</a:t>
            </a:r>
            <a:r>
              <a:rPr lang="en-GB" sz="1700" dirty="0"/>
              <a:t> and (iii) batteries, and how </a:t>
            </a:r>
            <a:r>
              <a:rPr lang="en-GB" sz="1700" b="1" dirty="0"/>
              <a:t>C</a:t>
            </a:r>
            <a:r>
              <a:rPr lang="en-GB" sz="1700" b="1" baseline="-25000" dirty="0"/>
              <a:t>60</a:t>
            </a:r>
            <a:r>
              <a:rPr lang="en-GB" sz="1700" dirty="0"/>
              <a:t> may be used in </a:t>
            </a:r>
            <a:r>
              <a:rPr lang="en-GB" sz="1700" b="1" dirty="0"/>
              <a:t>solar cells </a:t>
            </a:r>
            <a:r>
              <a:rPr lang="en-GB" sz="1700" dirty="0"/>
              <a:t>and in </a:t>
            </a:r>
            <a:r>
              <a:rPr lang="en-GB" sz="1700" b="1" dirty="0"/>
              <a:t>nanofabrication</a:t>
            </a:r>
            <a:r>
              <a:rPr lang="en-GB" sz="1700" dirty="0"/>
              <a:t> processes.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656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16"/>
    </mc:Choice>
    <mc:Fallback xmlns="">
      <p:transition spd="slow" advTm="163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923" x="8723313" y="3956050"/>
          <p14:tracePt t="931" x="8691563" y="3938588"/>
          <p14:tracePt t="944" x="8675688" y="3906838"/>
          <p14:tracePt t="948" x="8659813" y="3875088"/>
          <p14:tracePt t="955" x="8643938" y="3835400"/>
          <p14:tracePt t="962" x="8620125" y="3803650"/>
          <p14:tracePt t="970" x="8596313" y="3756025"/>
          <p14:tracePt t="978" x="8564563" y="3692525"/>
          <p14:tracePt t="986" x="8540750" y="3636963"/>
          <p14:tracePt t="994" x="8515350" y="3563938"/>
          <p14:tracePt t="1002" x="8475663" y="3484563"/>
          <p14:tracePt t="1010" x="8435975" y="3405188"/>
          <p14:tracePt t="1018" x="8404225" y="3341688"/>
          <p14:tracePt t="1026" x="8364538" y="3270250"/>
          <p14:tracePt t="1034" x="8324850" y="3197225"/>
          <p14:tracePt t="1043" x="8285163" y="3133725"/>
          <p14:tracePt t="1050" x="8253413" y="3086100"/>
          <p14:tracePt t="1060" x="8205788" y="3014663"/>
          <p14:tracePt t="1066" x="8164513" y="2967038"/>
          <p14:tracePt t="1075" x="8093075" y="2894013"/>
          <p14:tracePt t="1082" x="8045450" y="2838450"/>
          <p14:tracePt t="1090" x="7989888" y="2774950"/>
          <p14:tracePt t="1098" x="7926388" y="2719388"/>
          <p14:tracePt t="1106" x="7878763" y="2671763"/>
          <p14:tracePt t="1114" x="7829550" y="2632075"/>
          <p14:tracePt t="1121" x="7781925" y="2584450"/>
          <p14:tracePt t="1130" x="7726363" y="2535238"/>
          <p14:tracePt t="1138" x="7678738" y="2495550"/>
          <p14:tracePt t="1146" x="7623175" y="2439988"/>
          <p14:tracePt t="1153" x="7551738" y="2384425"/>
          <p14:tracePt t="1161" x="7470775" y="2320925"/>
          <p14:tracePt t="1169" x="7391400" y="2273300"/>
          <p14:tracePt t="1177" x="7312025" y="2224088"/>
          <p14:tracePt t="1185" x="7248525" y="2184400"/>
          <p14:tracePt t="1194" x="7161213" y="2128838"/>
          <p14:tracePt t="1201" x="7080250" y="2089150"/>
          <p14:tracePt t="1210" x="7000875" y="2041525"/>
          <p14:tracePt t="1217" x="6921500" y="2009775"/>
          <p14:tracePt t="1226" x="6850063" y="1954213"/>
          <p14:tracePt t="1234" x="6784975" y="1922463"/>
          <p14:tracePt t="1243" x="6713538" y="1890713"/>
          <p14:tracePt t="1250" x="6650038" y="1849438"/>
          <p14:tracePt t="1257" x="6594475" y="1809750"/>
          <p14:tracePt t="1266" x="6538913" y="1770063"/>
          <p14:tracePt t="1275" x="6483350" y="1746250"/>
          <p14:tracePt t="1282" x="6434138" y="1714500"/>
          <p14:tracePt t="1290" x="6394450" y="1682750"/>
          <p14:tracePt t="1298" x="6362700" y="1666875"/>
          <p14:tracePt t="1305" x="6315075" y="1635125"/>
          <p14:tracePt t="1313" x="6267450" y="1587500"/>
          <p14:tracePt t="1322" x="6203950" y="1555750"/>
          <p14:tracePt t="1331" x="6148388" y="1514475"/>
          <p14:tracePt t="1338" x="6067425" y="1458913"/>
          <p14:tracePt t="1346" x="5988050" y="1419225"/>
          <p14:tracePt t="1354" x="5892800" y="1363663"/>
          <p14:tracePt t="1362" x="5805488" y="1331913"/>
          <p14:tracePt t="1370" x="5700713" y="1284288"/>
          <p14:tracePt t="1379" x="5613400" y="1260475"/>
          <p14:tracePt t="1386" x="5549900" y="1236663"/>
          <p14:tracePt t="1395" x="5470525" y="1204913"/>
          <p14:tracePt t="1402" x="5414963" y="1195388"/>
          <p14:tracePt t="1412" x="5357813" y="1179513"/>
          <p14:tracePt t="1418" x="5294313" y="1171575"/>
          <p14:tracePt t="1428" x="5230813" y="1163638"/>
          <p14:tracePt t="1434" x="5167313" y="1155700"/>
          <p14:tracePt t="1442" x="5103813" y="1147763"/>
          <p14:tracePt t="1450" x="5030788" y="1139825"/>
          <p14:tracePt t="1458" x="4983163" y="1139825"/>
          <p14:tracePt t="1466" x="4927600" y="1131888"/>
          <p14:tracePt t="1474" x="4879975" y="1123950"/>
          <p14:tracePt t="1482" x="4840288" y="1116013"/>
          <p14:tracePt t="1490" x="4808538" y="1116013"/>
          <p14:tracePt t="1499" x="4760913" y="1116013"/>
          <p14:tracePt t="1506" x="4729163" y="1108075"/>
          <p14:tracePt t="1514" x="4687888" y="1100138"/>
          <p14:tracePt t="1522" x="4664075" y="1092200"/>
          <p14:tracePt t="1530" x="4632325" y="1084263"/>
          <p14:tracePt t="1538" x="4592638" y="1076325"/>
          <p14:tracePt t="1546" x="4552950" y="1060450"/>
          <p14:tracePt t="1554" x="4513263" y="1052513"/>
          <p14:tracePt t="1562" x="4481513" y="1044575"/>
          <p14:tracePt t="1571" x="4433888" y="1036638"/>
          <p14:tracePt t="1579" x="4386263" y="1020763"/>
          <p14:tracePt t="1586" x="4344988" y="1004888"/>
          <p14:tracePt t="1597" x="4289425" y="989013"/>
          <p14:tracePt t="1602" x="4249738" y="973138"/>
          <p14:tracePt t="1613" x="4210050" y="965200"/>
          <p14:tracePt t="1618" x="4162425" y="949325"/>
          <p14:tracePt t="1626" x="4138613" y="941388"/>
          <p14:tracePt t="1634" x="4098925" y="925513"/>
          <p14:tracePt t="1642" x="4075113" y="917575"/>
          <p14:tracePt t="1650" x="4051300" y="909638"/>
          <p14:tracePt t="1658" x="4027488" y="901700"/>
          <p14:tracePt t="1666" x="4002088" y="893763"/>
          <p14:tracePt t="1674" x="3978275" y="877888"/>
          <p14:tracePt t="1683" x="3962400" y="877888"/>
          <p14:tracePt t="1690" x="3938588" y="869950"/>
          <p14:tracePt t="1699" x="3922713" y="862013"/>
          <p14:tracePt t="1706" x="3898900" y="852488"/>
          <p14:tracePt t="1714" x="3883025" y="844550"/>
          <p14:tracePt t="1722" x="3867150" y="836613"/>
          <p14:tracePt t="1730" x="3851275" y="828675"/>
          <p14:tracePt t="1738" x="3835400" y="828675"/>
          <p14:tracePt t="1747" x="3819525" y="820738"/>
          <p14:tracePt t="1754" x="3803650" y="804863"/>
          <p14:tracePt t="1764" x="3779838" y="796925"/>
          <p14:tracePt t="1770" x="3740150" y="781050"/>
          <p14:tracePt t="1780" x="3708400" y="757238"/>
          <p14:tracePt t="1786" x="3660775" y="733425"/>
          <p14:tracePt t="1794" x="3611563" y="709613"/>
          <p14:tracePt t="1802" x="3556000" y="677863"/>
          <p14:tracePt t="1810" x="3492500" y="654050"/>
          <p14:tracePt t="1818" x="3444875" y="622300"/>
          <p14:tracePt t="1826" x="3405188" y="598488"/>
          <p14:tracePt t="1834" x="3357563" y="582613"/>
          <p14:tracePt t="1842" x="3317875" y="566738"/>
          <p14:tracePt t="1850" x="3292475" y="566738"/>
          <p14:tracePt t="1858" x="3260725" y="558800"/>
          <p14:tracePt t="1865" x="3236913" y="550863"/>
          <p14:tracePt t="1873" x="3197225" y="542925"/>
          <p14:tracePt t="1881" x="3173413" y="542925"/>
          <p14:tracePt t="1889" x="3149600" y="542925"/>
          <p14:tracePt t="1898" x="3117850" y="534988"/>
          <p14:tracePt t="1905" x="3094038" y="534988"/>
          <p14:tracePt t="1914" x="3070225" y="534988"/>
          <p14:tracePt t="1922" x="3046413" y="534988"/>
          <p14:tracePt t="1930" x="3022600" y="527050"/>
          <p14:tracePt t="1938" x="3006725" y="527050"/>
          <p14:tracePt t="1947" x="2998788" y="519113"/>
          <p14:tracePt t="1954" x="2982913" y="509588"/>
          <p14:tracePt t="14250" x="2982913" y="501650"/>
          <p14:tracePt t="14258" x="2974975" y="493713"/>
          <p14:tracePt t="14274" x="2974975" y="485775"/>
          <p14:tracePt t="14282" x="2967038" y="485775"/>
          <p14:tracePt t="14290" x="2967038" y="477838"/>
          <p14:tracePt t="14298" x="2957513" y="477838"/>
          <p14:tracePt t="14306" x="2949575" y="461963"/>
          <p14:tracePt t="14314" x="2941638" y="454025"/>
          <p14:tracePt t="14322" x="2941638" y="446088"/>
          <p14:tracePt t="14346" x="2933700" y="446088"/>
          <p14:tracePt t="14394" x="2933700" y="454025"/>
          <p14:tracePt t="14403" x="2933700" y="461963"/>
          <p14:tracePt t="14419" x="2933700" y="469900"/>
          <p14:tracePt t="14483" x="2933700" y="454025"/>
          <p14:tracePt t="14491" x="2933700" y="430213"/>
          <p14:tracePt t="14499" x="2917825" y="398463"/>
          <p14:tracePt t="14508" x="2894013" y="366713"/>
          <p14:tracePt t="14515" x="2878138" y="334963"/>
          <p14:tracePt t="14525" x="2846388" y="287338"/>
          <p14:tracePt t="14531" x="2822575" y="247650"/>
          <p14:tracePt t="14542" x="2790825" y="215900"/>
          <p14:tracePt t="14547" x="2751138" y="158750"/>
          <p14:tracePt t="14555" x="2695575" y="111125"/>
          <p14:tracePt t="14564" x="2647950" y="79375"/>
          <p14:tracePt t="14571" x="2582863" y="55563"/>
          <p14:tracePt t="14580" x="2535238" y="47625"/>
          <p14:tracePt t="14588" x="2479675" y="47625"/>
          <p14:tracePt t="14596" x="2432050" y="47625"/>
          <p14:tracePt t="14603" x="2392363" y="47625"/>
          <p14:tracePt t="14610" x="2376488" y="63500"/>
          <p14:tracePt t="14618" x="2352675" y="87313"/>
          <p14:tracePt t="14626" x="2344738" y="111125"/>
          <p14:tracePt t="14634" x="2344738" y="127000"/>
          <p14:tracePt t="14642" x="2352675" y="150813"/>
          <p14:tracePt t="14650" x="2376488" y="184150"/>
          <p14:tracePt t="14658" x="2400300" y="192088"/>
          <p14:tracePt t="14666" x="2424113" y="207963"/>
          <p14:tracePt t="14674" x="2463800" y="231775"/>
          <p14:tracePt t="14682" x="2495550" y="255588"/>
          <p14:tracePt t="14690" x="2543175" y="295275"/>
          <p14:tracePt t="14698" x="2590800" y="350838"/>
          <p14:tracePt t="14707" x="2640013" y="398463"/>
          <p14:tracePt t="14714" x="2679700" y="461963"/>
          <p14:tracePt t="14723" x="2719388" y="534988"/>
          <p14:tracePt t="14730" x="2759075" y="622300"/>
          <p14:tracePt t="14738" x="2798763" y="717550"/>
          <p14:tracePt t="14746" x="2830513" y="765175"/>
          <p14:tracePt t="14754" x="2870200" y="796925"/>
          <p14:tracePt t="14762" x="2886075" y="804863"/>
          <p14:tracePt t="14899" x="2894013" y="804863"/>
          <p14:tracePt t="14915" x="2917825" y="804863"/>
          <p14:tracePt t="14923" x="2957513" y="812800"/>
          <p14:tracePt t="14931" x="3030538" y="828675"/>
          <p14:tracePt t="14939" x="3094038" y="852488"/>
          <p14:tracePt t="14947" x="3165475" y="877888"/>
          <p14:tracePt t="14955" x="3244850" y="893763"/>
          <p14:tracePt t="14964" x="3317875" y="901700"/>
          <p14:tracePt t="14970" x="3397250" y="917575"/>
          <p14:tracePt t="14978" x="3484563" y="925513"/>
          <p14:tracePt t="14986" x="3571875" y="949325"/>
          <p14:tracePt t="14995" x="3668713" y="981075"/>
          <p14:tracePt t="15002" x="3771900" y="1004888"/>
          <p14:tracePt t="15010" x="3914775" y="1036638"/>
          <p14:tracePt t="15018" x="4019550" y="1052513"/>
          <p14:tracePt t="15026" x="4154488" y="1068388"/>
          <p14:tracePt t="15034" x="4273550" y="1076325"/>
          <p14:tracePt t="15042" x="4386263" y="1092200"/>
          <p14:tracePt t="15050" x="4481513" y="1100138"/>
          <p14:tracePt t="15059" x="4592638" y="1108075"/>
          <p14:tracePt t="15066" x="4687888" y="1108075"/>
          <p14:tracePt t="15076" x="4760913" y="1108075"/>
          <p14:tracePt t="15082" x="4848225" y="1116013"/>
          <p14:tracePt t="15090" x="4911725" y="1116013"/>
          <p14:tracePt t="15098" x="4975225" y="1123950"/>
          <p14:tracePt t="15106" x="5014913" y="1131888"/>
          <p14:tracePt t="15114" x="5056188" y="1147763"/>
          <p14:tracePt t="15121" x="5072063" y="1147763"/>
          <p14:tracePt t="15130" x="5087938" y="1155700"/>
          <p14:tracePt t="15137" x="5087938" y="1163638"/>
          <p14:tracePt t="15145" x="5095875" y="1163638"/>
          <p14:tracePt t="15162" x="5103813" y="1171575"/>
          <p14:tracePt t="15169" x="5111750" y="1171575"/>
          <p14:tracePt t="15178" x="5119688" y="1179513"/>
          <p14:tracePt t="15185" x="5135563" y="1187450"/>
          <p14:tracePt t="15193" x="5151438" y="1187450"/>
          <p14:tracePt t="15201" x="5167313" y="1187450"/>
          <p14:tracePt t="15210" x="5191125" y="1187450"/>
          <p14:tracePt t="15218" x="5214938" y="1187450"/>
          <p14:tracePt t="15227" x="5230813" y="1187450"/>
          <p14:tracePt t="15234" x="5238750" y="1187450"/>
          <p14:tracePt t="15243" x="5246688" y="1187450"/>
          <p14:tracePt t="15260" x="5254625" y="1187450"/>
          <p14:tracePt t="15331" x="5262563" y="1187450"/>
          <p14:tracePt t="15347" x="5270500" y="1187450"/>
          <p14:tracePt t="15363" x="5278438" y="1187450"/>
          <p14:tracePt t="15371" x="5286375" y="1187450"/>
          <p14:tracePt t="15379" x="5294313" y="1187450"/>
          <p14:tracePt t="15387" x="5310188" y="1195388"/>
          <p14:tracePt t="15396" x="5318125" y="1204913"/>
          <p14:tracePt t="15403" x="5326063" y="1204913"/>
          <p14:tracePt t="15412" x="5334000" y="1212850"/>
          <p14:tracePt t="15419" x="5341938" y="1212850"/>
          <p14:tracePt t="15430" x="5349875" y="1220788"/>
          <p14:tracePt t="15499" x="5357813" y="1220788"/>
          <p14:tracePt t="15507" x="5365750" y="1220788"/>
          <p14:tracePt t="15515" x="5365750" y="1228725"/>
          <p14:tracePt t="15523" x="5373688" y="1228725"/>
          <p14:tracePt t="15539" x="5381625" y="1228725"/>
          <p14:tracePt t="15547" x="5389563" y="1228725"/>
          <p14:tracePt t="15554" x="5397500" y="1236663"/>
          <p14:tracePt t="15571" x="5407025" y="1236663"/>
          <p14:tracePt t="16107" x="5397500" y="1236663"/>
          <p14:tracePt t="16114" x="5373688" y="1236663"/>
          <p14:tracePt t="16122" x="5341938" y="1236663"/>
          <p14:tracePt t="16131" x="5294313" y="1236663"/>
          <p14:tracePt t="16139" x="5254625" y="1228725"/>
          <p14:tracePt t="16148" x="5183188" y="1212850"/>
          <p14:tracePt t="16154" x="5119688" y="1195388"/>
          <p14:tracePt t="16165" x="5022850" y="1163638"/>
          <p14:tracePt t="16170" x="4935538" y="1139825"/>
          <p14:tracePt t="16178" x="4808538" y="1100138"/>
          <p14:tracePt t="16186" x="4713288" y="1084263"/>
          <p14:tracePt t="16194" x="4600575" y="1044575"/>
          <p14:tracePt t="16202" x="4497388" y="1036638"/>
          <p14:tracePt t="16210" x="4410075" y="1020763"/>
          <p14:tracePt t="16218" x="4337050" y="1020763"/>
          <p14:tracePt t="16226" x="4257675" y="1012825"/>
          <p14:tracePt t="16234" x="4194175" y="1004888"/>
          <p14:tracePt t="16242" x="4130675" y="1004888"/>
          <p14:tracePt t="16250" x="4075113" y="996950"/>
          <p14:tracePt t="16257" x="4019550" y="989013"/>
          <p14:tracePt t="16265" x="3970338" y="989013"/>
          <p14:tracePt t="16273" x="3922713" y="981075"/>
          <p14:tracePt t="16281" x="3867150" y="973138"/>
          <p14:tracePt t="16289" x="3811588" y="965200"/>
          <p14:tracePt t="16297" x="3748088" y="957263"/>
          <p14:tracePt t="16305" x="3684588" y="949325"/>
          <p14:tracePt t="16313" x="3603625" y="933450"/>
          <p14:tracePt t="16321" x="3532188" y="917575"/>
          <p14:tracePt t="16330" x="3468688" y="917575"/>
          <p14:tracePt t="16337" x="3405188" y="909638"/>
          <p14:tracePt t="16345" x="3341688" y="909638"/>
          <p14:tracePt t="16354" x="3284538" y="909638"/>
          <p14:tracePt t="16362" x="3221038" y="909638"/>
          <p14:tracePt t="16370" x="3173413" y="909638"/>
          <p14:tracePt t="16378" x="3117850" y="909638"/>
          <p14:tracePt t="16386" x="3078163" y="909638"/>
          <p14:tracePt t="16394" x="3046413" y="909638"/>
          <p14:tracePt t="16402" x="3022600" y="909638"/>
          <p14:tracePt t="16410" x="2998788" y="909638"/>
          <p14:tracePt t="16418" x="2974975" y="901700"/>
          <p14:tracePt t="16426" x="2957513" y="901700"/>
          <p14:tracePt t="16434" x="2949575" y="901700"/>
          <p14:tracePt t="16516" x="2967038" y="901700"/>
          <p14:tracePt t="16523" x="2982913" y="901700"/>
          <p14:tracePt t="16531" x="2998788" y="901700"/>
          <p14:tracePt t="16539" x="3022600" y="901700"/>
          <p14:tracePt t="16547" x="3054350" y="901700"/>
          <p14:tracePt t="16555" x="3094038" y="917575"/>
          <p14:tracePt t="16562" x="3125788" y="925513"/>
          <p14:tracePt t="16571" x="3173413" y="933450"/>
          <p14:tracePt t="16579" x="3221038" y="941388"/>
          <p14:tracePt t="16587" x="3268663" y="949325"/>
          <p14:tracePt t="16595" x="3325813" y="957263"/>
          <p14:tracePt t="16604" x="3381375" y="957263"/>
          <p14:tracePt t="16611" x="3421063" y="965200"/>
          <p14:tracePt t="16618" x="3476625" y="973138"/>
          <p14:tracePt t="16626" x="3532188" y="981075"/>
          <p14:tracePt t="16634" x="3587750" y="981075"/>
          <p14:tracePt t="16641" x="3651250" y="989013"/>
          <p14:tracePt t="16650" x="3716338" y="989013"/>
          <p14:tracePt t="16658" x="3779838" y="996950"/>
          <p14:tracePt t="16666" x="3843338" y="996950"/>
          <p14:tracePt t="16674" x="3898900" y="1004888"/>
          <p14:tracePt t="16683" x="3962400" y="1004888"/>
          <p14:tracePt t="16690" x="4019550" y="1004888"/>
          <p14:tracePt t="16699" x="4083050" y="1012825"/>
          <p14:tracePt t="16706" x="4122738" y="1012825"/>
          <p14:tracePt t="16714" x="4186238" y="1020763"/>
          <p14:tracePt t="16722" x="4233863" y="1028700"/>
          <p14:tracePt t="16730" x="4289425" y="1028700"/>
          <p14:tracePt t="16738" x="4344988" y="1028700"/>
          <p14:tracePt t="16746" x="4378325" y="1036638"/>
          <p14:tracePt t="16754" x="4425950" y="1044575"/>
          <p14:tracePt t="16762" x="4457700" y="1052513"/>
          <p14:tracePt t="16770" x="4489450" y="1052513"/>
          <p14:tracePt t="16778" x="4529138" y="1068388"/>
          <p14:tracePt t="16786" x="4552950" y="1076325"/>
          <p14:tracePt t="16794" x="4592638" y="1084263"/>
          <p14:tracePt t="16803" x="4624388" y="1092200"/>
          <p14:tracePt t="16810" x="4664075" y="1100138"/>
          <p14:tracePt t="16818" x="4705350" y="1116013"/>
          <p14:tracePt t="16826" x="4745038" y="1123950"/>
          <p14:tracePt t="16834" x="4784725" y="1131888"/>
          <p14:tracePt t="16842" x="4816475" y="1131888"/>
          <p14:tracePt t="16850" x="4848225" y="1139825"/>
          <p14:tracePt t="16858" x="4887913" y="1147763"/>
          <p14:tracePt t="16868" x="4927600" y="1155700"/>
          <p14:tracePt t="16886" x="4991100" y="1171575"/>
          <p14:tracePt t="16889" x="5022850" y="1179513"/>
          <p14:tracePt t="16897" x="5046663" y="1187450"/>
          <p14:tracePt t="16905" x="5072063" y="1187450"/>
          <p14:tracePt t="16913" x="5095875" y="1195388"/>
          <p14:tracePt t="16922" x="5119688" y="1195388"/>
          <p14:tracePt t="16930" x="5135563" y="1204913"/>
          <p14:tracePt t="16938" x="5151438" y="1212850"/>
          <p14:tracePt t="16946" x="5167313" y="1212850"/>
          <p14:tracePt t="16954" x="5175250" y="1212850"/>
          <p14:tracePt t="16962" x="5191125" y="1212850"/>
          <p14:tracePt t="16970" x="5199063" y="1212850"/>
          <p14:tracePt t="16978" x="5207000" y="1220788"/>
          <p14:tracePt t="16986" x="5214938" y="1220788"/>
          <p14:tracePt t="16994" x="5230813" y="1228725"/>
          <p14:tracePt t="17002" x="5238750" y="1228725"/>
          <p14:tracePt t="17010" x="5262563" y="1236663"/>
          <p14:tracePt t="17018" x="5278438" y="1236663"/>
          <p14:tracePt t="17026" x="5294313" y="1236663"/>
          <p14:tracePt t="17034" x="5302250" y="1244600"/>
          <p14:tracePt t="17042" x="5318125" y="1244600"/>
          <p14:tracePt t="17051" x="5334000" y="1244600"/>
          <p14:tracePt t="17066" x="5341938" y="1252538"/>
          <p14:tracePt t="17082" x="5349875" y="1252538"/>
          <p14:tracePt t="17098" x="5365750" y="1260475"/>
          <p14:tracePt t="17106" x="5373688" y="1260475"/>
          <p14:tracePt t="17114" x="5381625" y="1260475"/>
          <p14:tracePt t="17122" x="5397500" y="1260475"/>
          <p14:tracePt t="17138" x="5407025" y="1260475"/>
          <p14:tracePt t="17146" x="5414963" y="1260475"/>
          <p14:tracePt t="17154" x="5422900" y="1260475"/>
          <p14:tracePt t="17379" x="5414963" y="1252538"/>
          <p14:tracePt t="17388" x="5397500" y="1244600"/>
          <p14:tracePt t="17396" x="5389563" y="1244600"/>
          <p14:tracePt t="17405" x="5373688" y="1236663"/>
          <p14:tracePt t="17411" x="5349875" y="1228725"/>
          <p14:tracePt t="17421" x="5334000" y="1220788"/>
          <p14:tracePt t="17427" x="5302250" y="1220788"/>
          <p14:tracePt t="17434" x="5262563" y="1220788"/>
          <p14:tracePt t="17442" x="5230813" y="1220788"/>
          <p14:tracePt t="17450" x="5191125" y="1212850"/>
          <p14:tracePt t="17458" x="5151438" y="1204913"/>
          <p14:tracePt t="17466" x="5111750" y="1204913"/>
          <p14:tracePt t="17474" x="5072063" y="1195388"/>
          <p14:tracePt t="17482" x="5038725" y="1195388"/>
          <p14:tracePt t="17490" x="4999038" y="1187450"/>
          <p14:tracePt t="17498" x="4951413" y="1187450"/>
          <p14:tracePt t="17506" x="4919663" y="1179513"/>
          <p14:tracePt t="17514" x="4872038" y="1179513"/>
          <p14:tracePt t="17523" x="4832350" y="1171575"/>
          <p14:tracePt t="17530" x="4776788" y="1155700"/>
          <p14:tracePt t="17538" x="4713288" y="1147763"/>
          <p14:tracePt t="17546" x="4640263" y="1131888"/>
          <p14:tracePt t="17554" x="4568825" y="1116013"/>
          <p14:tracePt t="17562" x="4489450" y="1100138"/>
          <p14:tracePt t="17571" x="4394200" y="1084263"/>
          <p14:tracePt t="17578" x="4305300" y="1060450"/>
          <p14:tracePt t="17588" x="4210050" y="1036638"/>
          <p14:tracePt t="17594" x="4114800" y="1020763"/>
          <p14:tracePt t="17603" x="4019550" y="1012825"/>
          <p14:tracePt t="17610" x="3930650" y="1004888"/>
          <p14:tracePt t="17618" x="3835400" y="989013"/>
          <p14:tracePt t="17626" x="3740150" y="973138"/>
          <p14:tracePt t="17634" x="3643313" y="957263"/>
          <p14:tracePt t="17642" x="3556000" y="941388"/>
          <p14:tracePt t="17650" x="3460750" y="925513"/>
          <p14:tracePt t="17658" x="3373438" y="917575"/>
          <p14:tracePt t="17666" x="3300413" y="901700"/>
          <p14:tracePt t="17674" x="3236913" y="893763"/>
          <p14:tracePt t="17682" x="3165475" y="885825"/>
          <p14:tracePt t="17691" x="3109913" y="877888"/>
          <p14:tracePt t="17698" x="3062288" y="869950"/>
          <p14:tracePt t="17706" x="3006725" y="862013"/>
          <p14:tracePt t="17714" x="2957513" y="862013"/>
          <p14:tracePt t="17722" x="2925763" y="852488"/>
          <p14:tracePt t="17730" x="2901950" y="852488"/>
          <p14:tracePt t="17738" x="2886075" y="852488"/>
          <p14:tracePt t="17746" x="2878138" y="852488"/>
          <p14:tracePt t="17762" x="2870200" y="852488"/>
          <p14:tracePt t="17835" x="2878138" y="852488"/>
          <p14:tracePt t="17851" x="2894013" y="852488"/>
          <p14:tracePt t="17858" x="2917825" y="852488"/>
          <p14:tracePt t="17867" x="2933700" y="852488"/>
          <p14:tracePt t="17891" x="2998788" y="869950"/>
          <p14:tracePt t="17899" x="3030538" y="869950"/>
          <p14:tracePt t="17908" x="3054350" y="869950"/>
          <p14:tracePt t="17915" x="3086100" y="877888"/>
          <p14:tracePt t="17925" x="3117850" y="877888"/>
          <p14:tracePt t="17931" x="3165475" y="885825"/>
          <p14:tracePt t="17941" x="3197225" y="893763"/>
          <p14:tracePt t="17947" x="3252788" y="901700"/>
          <p14:tracePt t="17957" x="3300413" y="909638"/>
          <p14:tracePt t="17963" x="3357563" y="917575"/>
          <p14:tracePt t="17972" x="3405188" y="925513"/>
          <p14:tracePt t="17979" x="3460750" y="933450"/>
          <p14:tracePt t="17987" x="3516313" y="941388"/>
          <p14:tracePt t="17996" x="3571875" y="949325"/>
          <p14:tracePt t="18002" x="3635375" y="957263"/>
          <p14:tracePt t="18010" x="3700463" y="965200"/>
          <p14:tracePt t="18018" x="3779838" y="973138"/>
          <p14:tracePt t="18026" x="3843338" y="981075"/>
          <p14:tracePt t="18034" x="3914775" y="989013"/>
          <p14:tracePt t="18042" x="3986213" y="996950"/>
          <p14:tracePt t="18050" x="4051300" y="1012825"/>
          <p14:tracePt t="18058" x="4114800" y="1020763"/>
          <p14:tracePt t="18066" x="4178300" y="1036638"/>
          <p14:tracePt t="18074" x="4257675" y="1044575"/>
          <p14:tracePt t="18082" x="4321175" y="1060450"/>
          <p14:tracePt t="18090" x="4386263" y="1068388"/>
          <p14:tracePt t="18098" x="4449763" y="1076325"/>
          <p14:tracePt t="18107" x="4505325" y="1084263"/>
          <p14:tracePt t="18114" x="4560888" y="1092200"/>
          <p14:tracePt t="18124" x="4616450" y="1100138"/>
          <p14:tracePt t="18130" x="4664075" y="1108075"/>
          <p14:tracePt t="18140" x="4695825" y="1108075"/>
          <p14:tracePt t="18146" x="4729163" y="1116013"/>
          <p14:tracePt t="18153" x="4760913" y="1116013"/>
          <p14:tracePt t="18161" x="4784725" y="1123950"/>
          <p14:tracePt t="18169" x="4800600" y="1123950"/>
          <p14:tracePt t="18177" x="4824413" y="1131888"/>
          <p14:tracePt t="18186" x="4832350" y="1131888"/>
          <p14:tracePt t="18194" x="4840288" y="1131888"/>
          <p14:tracePt t="18202" x="4848225" y="1131888"/>
          <p14:tracePt t="18218" x="4848225" y="1139825"/>
          <p14:tracePt t="18226" x="4856163" y="1139825"/>
          <p14:tracePt t="18234" x="4864100" y="1139825"/>
          <p14:tracePt t="18258" x="4872038" y="1139825"/>
          <p14:tracePt t="18274" x="4887913" y="1147763"/>
          <p14:tracePt t="18282" x="4895850" y="1155700"/>
          <p14:tracePt t="18291" x="4911725" y="1155700"/>
          <p14:tracePt t="18298" x="4927600" y="1163638"/>
          <p14:tracePt t="18306" x="4943475" y="1171575"/>
          <p14:tracePt t="18313" x="4983163" y="1179513"/>
          <p14:tracePt t="18321" x="5006975" y="1187450"/>
          <p14:tracePt t="18329" x="5038725" y="1187450"/>
          <p14:tracePt t="18337" x="5064125" y="1195388"/>
          <p14:tracePt t="18346" x="5087938" y="1195388"/>
          <p14:tracePt t="18353" x="5111750" y="1204913"/>
          <p14:tracePt t="18361" x="5127625" y="1204913"/>
          <p14:tracePt t="18369" x="5143500" y="1212850"/>
          <p14:tracePt t="18377" x="5159375" y="1212850"/>
          <p14:tracePt t="18386" x="5167313" y="1212850"/>
          <p14:tracePt t="18394" x="5175250" y="1212850"/>
          <p14:tracePt t="18409" x="5183188" y="1212850"/>
          <p14:tracePt t="18451" x="5191125" y="1212850"/>
          <p14:tracePt t="18467" x="5199063" y="1212850"/>
          <p14:tracePt t="18476" x="5207000" y="1220788"/>
          <p14:tracePt t="18483" x="5222875" y="1220788"/>
          <p14:tracePt t="18494" x="5238750" y="1228725"/>
          <p14:tracePt t="18499" x="5246688" y="1228725"/>
          <p14:tracePt t="18508" x="5254625" y="1228725"/>
          <p14:tracePt t="18515" x="5278438" y="1228725"/>
          <p14:tracePt t="18523" x="5286375" y="1228725"/>
          <p14:tracePt t="18531" x="5302250" y="1228725"/>
          <p14:tracePt t="18539" x="5318125" y="1228725"/>
          <p14:tracePt t="18548" x="5334000" y="1228725"/>
          <p14:tracePt t="18555" x="5357813" y="1228725"/>
          <p14:tracePt t="18563" x="5373688" y="1228725"/>
          <p14:tracePt t="18571" x="5389563" y="1228725"/>
          <p14:tracePt t="18579" x="5414963" y="1228725"/>
          <p14:tracePt t="18587" x="5422900" y="1228725"/>
          <p14:tracePt t="18595" x="5430838" y="1228725"/>
          <p14:tracePt t="18602" x="5438775" y="1228725"/>
          <p14:tracePt t="18995" x="5422900" y="1228725"/>
          <p14:tracePt t="19003" x="5414963" y="1228725"/>
          <p14:tracePt t="19012" x="5397500" y="1228725"/>
          <p14:tracePt t="19019" x="5389563" y="1228725"/>
          <p14:tracePt t="19029" x="5373688" y="1228725"/>
          <p14:tracePt t="19035" x="5349875" y="1228725"/>
          <p14:tracePt t="19043" x="5334000" y="1228725"/>
          <p14:tracePt t="19051" x="5318125" y="1228725"/>
          <p14:tracePt t="19059" x="5302250" y="1228725"/>
          <p14:tracePt t="19067" x="5286375" y="1228725"/>
          <p14:tracePt t="19075" x="5270500" y="1220788"/>
          <p14:tracePt t="19083" x="5246688" y="1220788"/>
          <p14:tracePt t="19091" x="5222875" y="1220788"/>
          <p14:tracePt t="19100" x="5199063" y="1212850"/>
          <p14:tracePt t="19107" x="5167313" y="1204913"/>
          <p14:tracePt t="19114" x="5135563" y="1204913"/>
          <p14:tracePt t="19122" x="5103813" y="1195388"/>
          <p14:tracePt t="19130" x="5072063" y="1187450"/>
          <p14:tracePt t="19137" x="5038725" y="1179513"/>
          <p14:tracePt t="19146" x="5014913" y="1179513"/>
          <p14:tracePt t="19154" x="4991100" y="1179513"/>
          <p14:tracePt t="19162" x="4975225" y="1171575"/>
          <p14:tracePt t="19169" x="4951413" y="1171575"/>
          <p14:tracePt t="19178" x="4935538" y="1155700"/>
          <p14:tracePt t="19186" x="4911725" y="1155700"/>
          <p14:tracePt t="19194" x="4879975" y="1147763"/>
          <p14:tracePt t="19202" x="4848225" y="1139825"/>
          <p14:tracePt t="19211" x="4816475" y="1123950"/>
          <p14:tracePt t="19218" x="4768850" y="1116013"/>
          <p14:tracePt t="19226" x="4729163" y="1100138"/>
          <p14:tracePt t="19233" x="4687888" y="1100138"/>
          <p14:tracePt t="19241" x="4640263" y="1092200"/>
          <p14:tracePt t="19250" x="4608513" y="1084263"/>
          <p14:tracePt t="19257" x="4568825" y="1068388"/>
          <p14:tracePt t="19266" x="4529138" y="1060450"/>
          <p14:tracePt t="19273" x="4489450" y="1052513"/>
          <p14:tracePt t="19282" x="4457700" y="1036638"/>
          <p14:tracePt t="19289" x="4410075" y="1020763"/>
          <p14:tracePt t="19298" x="4362450" y="996950"/>
          <p14:tracePt t="19305" x="4305300" y="981075"/>
          <p14:tracePt t="19314" x="4249738" y="957263"/>
          <p14:tracePt t="19321" x="4186238" y="933450"/>
          <p14:tracePt t="19330" x="4106863" y="917575"/>
          <p14:tracePt t="19337" x="4035425" y="901700"/>
          <p14:tracePt t="19346" x="3962400" y="893763"/>
          <p14:tracePt t="19354" x="3898900" y="885825"/>
          <p14:tracePt t="19362" x="3851275" y="885825"/>
          <p14:tracePt t="19370" x="3795713" y="885825"/>
          <p14:tracePt t="19381" x="3740150" y="885825"/>
          <p14:tracePt t="19387" x="3684588" y="885825"/>
          <p14:tracePt t="19399" x="3643313" y="885825"/>
          <p14:tracePt t="19403" x="3595688" y="885825"/>
          <p14:tracePt t="19410" x="3563938" y="885825"/>
          <p14:tracePt t="19418" x="3532188" y="885825"/>
          <p14:tracePt t="19426" x="3500438" y="885825"/>
          <p14:tracePt t="19434" x="3468688" y="877888"/>
          <p14:tracePt t="19441" x="3429000" y="869950"/>
          <p14:tracePt t="19449" x="3397250" y="862013"/>
          <p14:tracePt t="19457" x="3365500" y="852488"/>
          <p14:tracePt t="19465" x="3317875" y="844550"/>
          <p14:tracePt t="19473" x="3284538" y="844550"/>
          <p14:tracePt t="19481" x="3252788" y="844550"/>
          <p14:tracePt t="19489" x="3221038" y="844550"/>
          <p14:tracePt t="19497" x="3189288" y="836613"/>
          <p14:tracePt t="19505" x="3165475" y="836613"/>
          <p14:tracePt t="19513" x="3133725" y="828675"/>
          <p14:tracePt t="19521" x="3109913" y="828675"/>
          <p14:tracePt t="19530" x="3086100" y="820738"/>
          <p14:tracePt t="19538" x="3054350" y="820738"/>
          <p14:tracePt t="19547" x="3030538" y="812800"/>
          <p14:tracePt t="19554" x="3006725" y="812800"/>
          <p14:tracePt t="19565" x="2990850" y="812800"/>
          <p14:tracePt t="19570" x="2967038" y="812800"/>
          <p14:tracePt t="19580" x="2949575" y="812800"/>
          <p14:tracePt t="19586" x="2933700" y="812800"/>
          <p14:tracePt t="19595" x="2917825" y="812800"/>
          <p14:tracePt t="19602" x="2901950" y="812800"/>
          <p14:tracePt t="19610" x="2886075" y="812800"/>
          <p14:tracePt t="19618" x="2870200" y="812800"/>
          <p14:tracePt t="19625" x="2854325" y="812800"/>
          <p14:tracePt t="19633" x="2846388" y="812800"/>
          <p14:tracePt t="19641" x="2822575" y="812800"/>
          <p14:tracePt t="19649" x="2814638" y="812800"/>
          <p14:tracePt t="19657" x="2798763" y="812800"/>
          <p14:tracePt t="19665" x="2782888" y="812800"/>
          <p14:tracePt t="19673" x="2759075" y="812800"/>
          <p14:tracePt t="19681" x="2735263" y="812800"/>
          <p14:tracePt t="19689" x="2719388" y="812800"/>
          <p14:tracePt t="19697" x="2703513" y="804863"/>
          <p14:tracePt t="19705" x="2679700" y="804863"/>
          <p14:tracePt t="19714" x="2671763" y="804863"/>
          <p14:tracePt t="19722" x="2663825" y="804863"/>
          <p14:tracePt t="19731" x="2655888" y="804863"/>
          <p14:tracePt t="19738" x="2647950" y="804863"/>
          <p14:tracePt t="19748" x="2640013" y="804863"/>
          <p14:tracePt t="19770" x="2632075" y="804863"/>
          <p14:tracePt t="19803" x="2624138" y="804863"/>
          <p14:tracePt t="19810" x="2624138" y="812800"/>
          <p14:tracePt t="19819" x="2616200" y="812800"/>
          <p14:tracePt t="19826" x="2606675" y="812800"/>
          <p14:tracePt t="19836" x="2590800" y="820738"/>
          <p14:tracePt t="19843" x="2582863" y="828675"/>
          <p14:tracePt t="19852" x="2566988" y="836613"/>
          <p14:tracePt t="19858" x="2559050" y="836613"/>
          <p14:tracePt t="19868" x="2535238" y="836613"/>
          <p14:tracePt t="19875" x="2527300" y="844550"/>
          <p14:tracePt t="19887" x="2519363" y="852488"/>
          <p14:tracePt t="19890" x="2511425" y="852488"/>
          <p14:tracePt t="19898" x="2503488" y="852488"/>
          <p14:tracePt t="19915" x="2503488" y="862013"/>
          <p14:tracePt t="19938" x="2503488" y="869950"/>
          <p14:tracePt t="19955" x="2503488" y="877888"/>
          <p14:tracePt t="19964" x="2503488" y="885825"/>
          <p14:tracePt t="19979" x="2503488" y="893763"/>
          <p14:tracePt t="19987" x="2503488" y="901700"/>
          <p14:tracePt t="19995" x="2511425" y="909638"/>
          <p14:tracePt t="20005" x="2511425" y="925513"/>
          <p14:tracePt t="20011" x="2511425" y="933450"/>
          <p14:tracePt t="20020" x="2519363" y="941388"/>
          <p14:tracePt t="20027" x="2527300" y="957263"/>
          <p14:tracePt t="20035" x="2527300" y="965200"/>
          <p14:tracePt t="20043" x="2535238" y="973138"/>
          <p14:tracePt t="20051" x="2543175" y="981075"/>
          <p14:tracePt t="20068" x="2551113" y="996950"/>
          <p14:tracePt t="20075" x="2559050" y="1004888"/>
          <p14:tracePt t="20085" x="2566988" y="1012825"/>
          <p14:tracePt t="20091" x="2574925" y="1028700"/>
          <p14:tracePt t="20100" x="2590800" y="1036638"/>
          <p14:tracePt t="20106" x="2606675" y="1052513"/>
          <p14:tracePt t="20115" x="2624138" y="1068388"/>
          <p14:tracePt t="20122" x="2647950" y="1084263"/>
          <p14:tracePt t="20130" x="2655888" y="1100138"/>
          <p14:tracePt t="20138" x="2679700" y="1116013"/>
          <p14:tracePt t="20145" x="2703513" y="1131888"/>
          <p14:tracePt t="20154" x="2719388" y="1155700"/>
          <p14:tracePt t="20162" x="2743200" y="1163638"/>
          <p14:tracePt t="20170" x="2759075" y="1179513"/>
          <p14:tracePt t="20178" x="2790825" y="1187450"/>
          <p14:tracePt t="20186" x="2798763" y="1204913"/>
          <p14:tracePt t="20193" x="2814638" y="1212850"/>
          <p14:tracePt t="20203" x="2830513" y="1220788"/>
          <p14:tracePt t="20210" x="2846388" y="1236663"/>
          <p14:tracePt t="20218" x="2862263" y="1236663"/>
          <p14:tracePt t="20226" x="2870200" y="1244600"/>
          <p14:tracePt t="20234" x="2886075" y="1252538"/>
          <p14:tracePt t="20242" x="2901950" y="1260475"/>
          <p14:tracePt t="20250" x="2909888" y="1268413"/>
          <p14:tracePt t="20258" x="2925763" y="1268413"/>
          <p14:tracePt t="20266" x="2941638" y="1284288"/>
          <p14:tracePt t="20274" x="2967038" y="1300163"/>
          <p14:tracePt t="20283" x="2998788" y="1308100"/>
          <p14:tracePt t="20290" x="3022600" y="1316038"/>
          <p14:tracePt t="20298" x="3046413" y="1331913"/>
          <p14:tracePt t="20306" x="3078163" y="1339850"/>
          <p14:tracePt t="20314" x="3117850" y="1355725"/>
          <p14:tracePt t="20322" x="3165475" y="1371600"/>
          <p14:tracePt t="20330" x="3197225" y="1387475"/>
          <p14:tracePt t="20338" x="3221038" y="1395413"/>
          <p14:tracePt t="20345" x="3260725" y="1411288"/>
          <p14:tracePt t="20353" x="3284538" y="1419225"/>
          <p14:tracePt t="20361" x="3325813" y="1435100"/>
          <p14:tracePt t="20369" x="3357563" y="1443038"/>
          <p14:tracePt t="20377" x="3381375" y="1458913"/>
          <p14:tracePt t="20385" x="3429000" y="1466850"/>
          <p14:tracePt t="20393" x="3468688" y="1482725"/>
          <p14:tracePt t="20402" x="3508375" y="1490663"/>
          <p14:tracePt t="20410" x="3556000" y="1506538"/>
          <p14:tracePt t="20418" x="3611563" y="1522413"/>
          <p14:tracePt t="20426" x="3660775" y="1530350"/>
          <p14:tracePt t="20435" x="3716338" y="1547813"/>
          <p14:tracePt t="20442" x="3771900" y="1555750"/>
          <p14:tracePt t="20452" x="3811588" y="1555750"/>
          <p14:tracePt t="20458" x="3867150" y="1563688"/>
          <p14:tracePt t="20468" x="3922713" y="1571625"/>
          <p14:tracePt t="20474" x="3962400" y="1579563"/>
          <p14:tracePt t="20483" x="4011613" y="1579563"/>
          <p14:tracePt t="20491" x="4067175" y="1587500"/>
          <p14:tracePt t="20499" x="4106863" y="1595438"/>
          <p14:tracePt t="20507" x="4162425" y="1603375"/>
          <p14:tracePt t="20514" x="4210050" y="1603375"/>
          <p14:tracePt t="20522" x="4257675" y="1611313"/>
          <p14:tracePt t="20529" x="4313238" y="1619250"/>
          <p14:tracePt t="20537" x="4370388" y="1627188"/>
          <p14:tracePt t="20545" x="4425950" y="1627188"/>
          <p14:tracePt t="20554" x="4489450" y="1635125"/>
          <p14:tracePt t="20561" x="4552950" y="1643063"/>
          <p14:tracePt t="20569" x="4616450" y="1643063"/>
          <p14:tracePt t="20577" x="4705350" y="1651000"/>
          <p14:tracePt t="20585" x="4760913" y="1651000"/>
          <p14:tracePt t="20593" x="4832350" y="1651000"/>
          <p14:tracePt t="20601" x="4887913" y="1658938"/>
          <p14:tracePt t="20609" x="4951413" y="1658938"/>
          <p14:tracePt t="20617" x="4991100" y="1658938"/>
          <p14:tracePt t="20625" x="5056188" y="1658938"/>
          <p14:tracePt t="20634" x="5103813" y="1658938"/>
          <p14:tracePt t="20642" x="5159375" y="1658938"/>
          <p14:tracePt t="20653" x="5214938" y="1651000"/>
          <p14:tracePt t="20658" x="5270500" y="1643063"/>
          <p14:tracePt t="20666" x="5334000" y="1635125"/>
          <p14:tracePt t="20674" x="5397500" y="1627188"/>
          <p14:tracePt t="20682" x="5454650" y="1611313"/>
          <p14:tracePt t="20691" x="5526088" y="1595438"/>
          <p14:tracePt t="20698" x="5581650" y="1579563"/>
          <p14:tracePt t="20706" x="5653088" y="1563688"/>
          <p14:tracePt t="20714" x="5708650" y="1555750"/>
          <p14:tracePt t="20723" x="5765800" y="1538288"/>
          <p14:tracePt t="20730" x="5821363" y="1530350"/>
          <p14:tracePt t="20739" x="5884863" y="1522413"/>
          <p14:tracePt t="20746" x="5924550" y="1514475"/>
          <p14:tracePt t="20754" x="5995988" y="1498600"/>
          <p14:tracePt t="20762" x="6035675" y="1490663"/>
          <p14:tracePt t="20770" x="6083300" y="1474788"/>
          <p14:tracePt t="20778" x="6116638" y="1458913"/>
          <p14:tracePt t="20786" x="6148388" y="1450975"/>
          <p14:tracePt t="20794" x="6164263" y="1443038"/>
          <p14:tracePt t="20803" x="6172200" y="1427163"/>
          <p14:tracePt t="20810" x="6188075" y="1427163"/>
          <p14:tracePt t="20820" x="6188075" y="1419225"/>
          <p14:tracePt t="20826" x="6196013" y="1419225"/>
          <p14:tracePt t="20836" x="6196013" y="1411288"/>
          <p14:tracePt t="20842" x="6203950" y="1411288"/>
          <p14:tracePt t="20850" x="6203950" y="1403350"/>
          <p14:tracePt t="20866" x="6211888" y="1403350"/>
          <p14:tracePt t="20874" x="6211888" y="1395413"/>
          <p14:tracePt t="20889" x="6219825" y="1395413"/>
          <p14:tracePt t="20891" x="6219825" y="1387475"/>
          <p14:tracePt t="20898" x="6227763" y="1387475"/>
          <p14:tracePt t="20906" x="6227763" y="1371600"/>
          <p14:tracePt t="20922" x="6227763" y="1363663"/>
          <p14:tracePt t="20930" x="6227763" y="1355725"/>
          <p14:tracePt t="20938" x="6227763" y="1347788"/>
          <p14:tracePt t="20946" x="6227763" y="1331913"/>
          <p14:tracePt t="20954" x="6227763" y="1323975"/>
          <p14:tracePt t="20962" x="6227763" y="1316038"/>
          <p14:tracePt t="20970" x="6227763" y="1300163"/>
          <p14:tracePt t="20978" x="6227763" y="1284288"/>
          <p14:tracePt t="20986" x="6227763" y="1276350"/>
          <p14:tracePt t="20993" x="6219825" y="1268413"/>
          <p14:tracePt t="21004" x="6211888" y="1252538"/>
          <p14:tracePt t="21010" x="6203950" y="1220788"/>
          <p14:tracePt t="21019" x="6188075" y="1195388"/>
          <p14:tracePt t="21026" x="6172200" y="1171575"/>
          <p14:tracePt t="21034" x="6148388" y="1139825"/>
          <p14:tracePt t="21042" x="6132513" y="1123950"/>
          <p14:tracePt t="21050" x="6100763" y="1092200"/>
          <p14:tracePt t="21058" x="6083300" y="1084263"/>
          <p14:tracePt t="21066" x="6051550" y="1060450"/>
          <p14:tracePt t="21074" x="6019800" y="1044575"/>
          <p14:tracePt t="21082" x="5995988" y="1036638"/>
          <p14:tracePt t="21091" x="5956300" y="1020763"/>
          <p14:tracePt t="21098" x="5932488" y="996950"/>
          <p14:tracePt t="21106" x="5884863" y="989013"/>
          <p14:tracePt t="21114" x="5837238" y="965200"/>
          <p14:tracePt t="21122" x="5797550" y="957263"/>
          <p14:tracePt t="21130" x="5740400" y="941388"/>
          <p14:tracePt t="21139" x="5668963" y="917575"/>
          <p14:tracePt t="21146" x="5613400" y="901700"/>
          <p14:tracePt t="21155" x="5541963" y="885825"/>
          <p14:tracePt t="21162" x="5486400" y="869950"/>
          <p14:tracePt t="21172" x="5407025" y="862013"/>
          <p14:tracePt t="21178" x="5349875" y="844550"/>
          <p14:tracePt t="21188" x="5278438" y="836613"/>
          <p14:tracePt t="21194" x="5222875" y="836613"/>
          <p14:tracePt t="21202" x="5167313" y="828675"/>
          <p14:tracePt t="21210" x="5127625" y="820738"/>
          <p14:tracePt t="21218" x="5072063" y="820738"/>
          <p14:tracePt t="21226" x="5038725" y="820738"/>
          <p14:tracePt t="21234" x="4991100" y="812800"/>
          <p14:tracePt t="21242" x="4959350" y="804863"/>
          <p14:tracePt t="21250" x="4911725" y="804863"/>
          <p14:tracePt t="21258" x="4879975" y="796925"/>
          <p14:tracePt t="21266" x="4832350" y="788988"/>
          <p14:tracePt t="21275" x="4800600" y="788988"/>
          <p14:tracePt t="21282" x="4752975" y="773113"/>
          <p14:tracePt t="21291" x="4705350" y="765175"/>
          <p14:tracePt t="21298" x="4648200" y="765175"/>
          <p14:tracePt t="21306" x="4592638" y="757238"/>
          <p14:tracePt t="21314" x="4537075" y="749300"/>
          <p14:tracePt t="21323" x="4481513" y="749300"/>
          <p14:tracePt t="21330" x="4418013" y="741363"/>
          <p14:tracePt t="21339" x="4344988" y="733425"/>
          <p14:tracePt t="21346" x="4281488" y="725488"/>
          <p14:tracePt t="21356" x="4202113" y="717550"/>
          <p14:tracePt t="21362" x="4130675" y="709613"/>
          <p14:tracePt t="21372" x="4059238" y="701675"/>
          <p14:tracePt t="21379" x="3986213" y="685800"/>
          <p14:tracePt t="21386" x="3906838" y="669925"/>
          <p14:tracePt t="21394" x="3827463" y="661988"/>
          <p14:tracePt t="21402" x="3748088" y="654050"/>
          <p14:tracePt t="21410" x="3676650" y="646113"/>
          <p14:tracePt t="21418" x="3611563" y="646113"/>
          <p14:tracePt t="21426" x="3548063" y="638175"/>
          <p14:tracePt t="21434" x="3484563" y="638175"/>
          <p14:tracePt t="21442" x="3413125" y="630238"/>
          <p14:tracePt t="21450" x="3341688" y="622300"/>
          <p14:tracePt t="21459" x="3268663" y="622300"/>
          <p14:tracePt t="21466" x="3197225" y="614363"/>
          <p14:tracePt t="21475" x="3133725" y="614363"/>
          <p14:tracePt t="21482" x="3086100" y="614363"/>
          <p14:tracePt t="21490" x="3038475" y="614363"/>
          <p14:tracePt t="21498" x="2990850" y="614363"/>
          <p14:tracePt t="21507" x="2941638" y="614363"/>
          <p14:tracePt t="21514" x="2901950" y="614363"/>
          <p14:tracePt t="21523" x="2870200" y="614363"/>
          <p14:tracePt t="21530" x="2822575" y="614363"/>
          <p14:tracePt t="21540" x="2798763" y="614363"/>
          <p14:tracePt t="21547" x="2767013" y="614363"/>
          <p14:tracePt t="21558" x="2743200" y="606425"/>
          <p14:tracePt t="21562" x="2719388" y="606425"/>
          <p14:tracePt t="21570" x="2703513" y="606425"/>
          <p14:tracePt t="21578" x="2687638" y="606425"/>
          <p14:tracePt t="21586" x="2671763" y="606425"/>
          <p14:tracePt t="21594" x="2663825" y="606425"/>
          <p14:tracePt t="21601" x="2655888" y="606425"/>
          <p14:tracePt t="21609" x="2647950" y="606425"/>
          <p14:tracePt t="21617" x="2647950" y="614363"/>
          <p14:tracePt t="21633" x="2640013" y="622300"/>
          <p14:tracePt t="21641" x="2640013" y="630238"/>
          <p14:tracePt t="21649" x="2632075" y="646113"/>
          <p14:tracePt t="21657" x="2616200" y="669925"/>
          <p14:tracePt t="21665" x="2616200" y="693738"/>
          <p14:tracePt t="21673" x="2606675" y="725488"/>
          <p14:tracePt t="21681" x="2598738" y="749300"/>
          <p14:tracePt t="21692" x="2598738" y="773113"/>
          <p14:tracePt t="21699" x="2598738" y="796925"/>
          <p14:tracePt t="21710" x="2598738" y="820738"/>
          <p14:tracePt t="21715" x="2598738" y="844550"/>
          <p14:tracePt t="21725" x="2598738" y="862013"/>
          <p14:tracePt t="21731" x="2598738" y="877888"/>
          <p14:tracePt t="21740" x="2598738" y="893763"/>
          <p14:tracePt t="21747" x="2606675" y="909638"/>
          <p14:tracePt t="21755" x="2624138" y="925513"/>
          <p14:tracePt t="21763" x="2632075" y="941388"/>
          <p14:tracePt t="21771" x="2655888" y="965200"/>
          <p14:tracePt t="21780" x="2679700" y="981075"/>
          <p14:tracePt t="21787" x="2711450" y="1004888"/>
          <p14:tracePt t="21795" x="2743200" y="1020763"/>
          <p14:tracePt t="21803" x="2767013" y="1044575"/>
          <p14:tracePt t="21811" x="2806700" y="1068388"/>
          <p14:tracePt t="21819" x="2846388" y="1092200"/>
          <p14:tracePt t="21828" x="2878138" y="1108075"/>
          <p14:tracePt t="21835" x="2917825" y="1123950"/>
          <p14:tracePt t="21842" x="2967038" y="1147763"/>
          <p14:tracePt t="21850" x="3014663" y="1163638"/>
          <p14:tracePt t="21858" x="3054350" y="1179513"/>
          <p14:tracePt t="21866" x="3094038" y="1195388"/>
          <p14:tracePt t="21875" x="3149600" y="1212850"/>
          <p14:tracePt t="21892" x="3252788" y="1244600"/>
          <p14:tracePt t="21898" x="3292475" y="1260475"/>
          <p14:tracePt t="21909" x="3349625" y="1276350"/>
          <p14:tracePt t="21914" x="3397250" y="1292225"/>
          <p14:tracePt t="21922" x="3452813" y="1308100"/>
          <p14:tracePt t="21930" x="3500438" y="1308100"/>
          <p14:tracePt t="21938" x="3556000" y="1323975"/>
          <p14:tracePt t="21946" x="3611563" y="1339850"/>
          <p14:tracePt t="21954" x="3668713" y="1347788"/>
          <p14:tracePt t="21962" x="3732213" y="1355725"/>
          <p14:tracePt t="21970" x="3795713" y="1363663"/>
          <p14:tracePt t="21978" x="3859213" y="1371600"/>
          <p14:tracePt t="21986" x="3922713" y="1387475"/>
          <p14:tracePt t="21994" x="3994150" y="1395413"/>
          <p14:tracePt t="22002" x="4059238" y="1403350"/>
          <p14:tracePt t="22010" x="4130675" y="1411288"/>
          <p14:tracePt t="22018" x="4194175" y="1419225"/>
          <p14:tracePt t="22026" x="4273550" y="1427163"/>
          <p14:tracePt t="22034" x="4344988" y="1443038"/>
          <p14:tracePt t="22042" x="4425950" y="1450975"/>
          <p14:tracePt t="22050" x="4497388" y="1458913"/>
          <p14:tracePt t="22059" x="4576763" y="1466850"/>
          <p14:tracePt t="22066" x="4640263" y="1466850"/>
          <p14:tracePt t="22075" x="4713288" y="1474788"/>
          <p14:tracePt t="22082" x="4776788" y="1474788"/>
          <p14:tracePt t="22093" x="4824413" y="1474788"/>
          <p14:tracePt t="22098" x="4864100" y="1474788"/>
          <p14:tracePt t="22106" x="4903788" y="1474788"/>
          <p14:tracePt t="22115" x="4927600" y="1474788"/>
          <p14:tracePt t="22122" x="4951413" y="1474788"/>
          <p14:tracePt t="22130" x="4975225" y="1474788"/>
          <p14:tracePt t="22138" x="4991100" y="1474788"/>
          <p14:tracePt t="22154" x="4999038" y="1474788"/>
          <p14:tracePt t="22177" x="5006975" y="1474788"/>
          <p14:tracePt t="22202" x="5014913" y="1474788"/>
          <p14:tracePt t="22226" x="5022850" y="1474788"/>
          <p14:tracePt t="22234" x="5022850" y="1466850"/>
          <p14:tracePt t="22243" x="5030788" y="1466850"/>
          <p14:tracePt t="22260" x="5038725" y="1466850"/>
          <p14:tracePt t="22347" x="5038725" y="1458913"/>
          <p14:tracePt t="22363" x="5030788" y="1458913"/>
          <p14:tracePt t="22371" x="5022850" y="1450975"/>
          <p14:tracePt t="22378" x="4975225" y="1427163"/>
          <p14:tracePt t="22386" x="4927600" y="1395413"/>
          <p14:tracePt t="22394" x="4872038" y="1363663"/>
          <p14:tracePt t="22402" x="4808538" y="1331913"/>
          <p14:tracePt t="22410" x="4721225" y="1292225"/>
          <p14:tracePt t="22418" x="4640263" y="1260475"/>
          <p14:tracePt t="22426" x="4545013" y="1244600"/>
          <p14:tracePt t="22434" x="4457700" y="1228725"/>
          <p14:tracePt t="22443" x="4344988" y="1195388"/>
          <p14:tracePt t="22450" x="4265613" y="1187450"/>
          <p14:tracePt t="22458" x="4186238" y="1171575"/>
          <p14:tracePt t="22466" x="4114800" y="1163638"/>
          <p14:tracePt t="22473" x="4051300" y="1155700"/>
          <p14:tracePt t="22482" x="4002088" y="1147763"/>
          <p14:tracePt t="22490" x="3946525" y="1139825"/>
          <p14:tracePt t="22498" x="3898900" y="1131888"/>
          <p14:tracePt t="22505" x="3867150" y="1123950"/>
          <p14:tracePt t="22514" x="3819525" y="1108075"/>
          <p14:tracePt t="22522" x="3787775" y="1108075"/>
          <p14:tracePt t="22530" x="3748088" y="1092200"/>
          <p14:tracePt t="22538" x="3708400" y="1076325"/>
          <p14:tracePt t="22546" x="3668713" y="1060450"/>
          <p14:tracePt t="22553" x="3611563" y="1044575"/>
          <p14:tracePt t="22562" x="3571875" y="1036638"/>
          <p14:tracePt t="22570" x="3532188" y="1036638"/>
          <p14:tracePt t="22578" x="3492500" y="1028700"/>
          <p14:tracePt t="22586" x="3444875" y="1028700"/>
          <p14:tracePt t="22595" x="3405188" y="1028700"/>
          <p14:tracePt t="22602" x="3357563" y="1020763"/>
          <p14:tracePt t="22612" x="3325813" y="1020763"/>
          <p14:tracePt t="22618" x="3292475" y="1012825"/>
          <p14:tracePt t="22628" x="3244850" y="1012825"/>
          <p14:tracePt t="22634" x="3213100" y="1004888"/>
          <p14:tracePt t="22643" x="3173413" y="996950"/>
          <p14:tracePt t="22649" x="3133725" y="989013"/>
          <p14:tracePt t="22657" x="3086100" y="973138"/>
          <p14:tracePt t="22665" x="3046413" y="965200"/>
          <p14:tracePt t="22673" x="2998788" y="949325"/>
          <p14:tracePt t="22681" x="2949575" y="933450"/>
          <p14:tracePt t="22689" x="2917825" y="925513"/>
          <p14:tracePt t="22698" x="2878138" y="909638"/>
          <p14:tracePt t="22705" x="2854325" y="909638"/>
          <p14:tracePt t="22713" x="2838450" y="909638"/>
          <p14:tracePt t="22721" x="2822575" y="901700"/>
          <p14:tracePt t="22729" x="2814638" y="901700"/>
          <p14:tracePt t="22746" x="2806700" y="901700"/>
          <p14:tracePt t="22899" x="2814638" y="901700"/>
          <p14:tracePt t="22915" x="2830513" y="901700"/>
          <p14:tracePt t="22923" x="2846388" y="901700"/>
          <p14:tracePt t="22931" x="2878138" y="901700"/>
          <p14:tracePt t="22939" x="2917825" y="901700"/>
          <p14:tracePt t="22948" x="2957513" y="901700"/>
          <p14:tracePt t="22955" x="3014663" y="901700"/>
          <p14:tracePt t="22964" x="3078163" y="901700"/>
          <p14:tracePt t="22971" x="3141663" y="909638"/>
          <p14:tracePt t="22982" x="3205163" y="909638"/>
          <p14:tracePt t="22986" x="3268663" y="917575"/>
          <p14:tracePt t="22995" x="3349625" y="925513"/>
          <p14:tracePt t="23004" x="3421063" y="925513"/>
          <p14:tracePt t="23011" x="3492500" y="925513"/>
          <p14:tracePt t="23019" x="3571875" y="933450"/>
          <p14:tracePt t="23027" x="3643313" y="941388"/>
          <p14:tracePt t="23035" x="3724275" y="949325"/>
          <p14:tracePt t="23043" x="3795713" y="957263"/>
          <p14:tracePt t="23051" x="3875088" y="965200"/>
          <p14:tracePt t="23059" x="3938588" y="973138"/>
          <p14:tracePt t="23067" x="4011613" y="989013"/>
          <p14:tracePt t="23075" x="4090988" y="996950"/>
          <p14:tracePt t="23084" x="4162425" y="1012825"/>
          <p14:tracePt t="23091" x="4241800" y="1020763"/>
          <p14:tracePt t="23100" x="4313238" y="1036638"/>
          <p14:tracePt t="23107" x="4394200" y="1052513"/>
          <p14:tracePt t="23116" x="4457700" y="1060450"/>
          <p14:tracePt t="23123" x="4529138" y="1068388"/>
          <p14:tracePt t="23130" x="4600575" y="1084263"/>
          <p14:tracePt t="23138" x="4672013" y="1092200"/>
          <p14:tracePt t="23146" x="4737100" y="1100138"/>
          <p14:tracePt t="23153" x="4800600" y="1108075"/>
          <p14:tracePt t="23163" x="4856163" y="1116013"/>
          <p14:tracePt t="23170" x="4919663" y="1116013"/>
          <p14:tracePt t="23178" x="4975225" y="1123950"/>
          <p14:tracePt t="23186" x="5030788" y="1123950"/>
          <p14:tracePt t="23194" x="5087938" y="1131888"/>
          <p14:tracePt t="23202" x="5127625" y="1131888"/>
          <p14:tracePt t="23210" x="5175250" y="1131888"/>
          <p14:tracePt t="23218" x="5230813" y="1139825"/>
          <p14:tracePt t="23226" x="5270500" y="1139825"/>
          <p14:tracePt t="23234" x="5318125" y="1147763"/>
          <p14:tracePt t="23242" x="5349875" y="1155700"/>
          <p14:tracePt t="23250" x="5389563" y="1155700"/>
          <p14:tracePt t="23258" x="5430838" y="1155700"/>
          <p14:tracePt t="23266" x="5454650" y="1155700"/>
          <p14:tracePt t="23273" x="5478463" y="1163638"/>
          <p14:tracePt t="23283" x="5502275" y="1163638"/>
          <p14:tracePt t="23290" x="5510213" y="1163638"/>
          <p14:tracePt t="23298" x="5518150" y="1171575"/>
          <p14:tracePt t="23467" x="5526088" y="1171575"/>
          <p14:tracePt t="23475" x="5549900" y="1171575"/>
          <p14:tracePt t="23484" x="5581650" y="1171575"/>
          <p14:tracePt t="23490" x="5629275" y="1171575"/>
          <p14:tracePt t="23498" x="5661025" y="1171575"/>
          <p14:tracePt t="23506" x="5692775" y="1171575"/>
          <p14:tracePt t="23514" x="5732463" y="1171575"/>
          <p14:tracePt t="23521" x="5789613" y="1171575"/>
          <p14:tracePt t="23529" x="5837238" y="1171575"/>
          <p14:tracePt t="23538" x="5892800" y="1155700"/>
          <p14:tracePt t="23546" x="5948363" y="1147763"/>
          <p14:tracePt t="23554" x="5988050" y="1131888"/>
          <p14:tracePt t="23561" x="6043613" y="1116013"/>
          <p14:tracePt t="23570" x="6091238" y="1100138"/>
          <p14:tracePt t="23577" x="6140450" y="1084263"/>
          <p14:tracePt t="23586" x="6188075" y="1068388"/>
          <p14:tracePt t="23594" x="6251575" y="1060450"/>
          <p14:tracePt t="23602" x="6307138" y="1044575"/>
          <p14:tracePt t="23609" x="6378575" y="1036638"/>
          <p14:tracePt t="23617" x="6442075" y="1028700"/>
          <p14:tracePt t="23625" x="6515100" y="1028700"/>
          <p14:tracePt t="23633" x="6578600" y="1020763"/>
          <p14:tracePt t="23641" x="6650038" y="1004888"/>
          <p14:tracePt t="23650" x="6713538" y="996950"/>
          <p14:tracePt t="23658" x="6784975" y="981075"/>
          <p14:tracePt t="23666" x="6858000" y="965200"/>
          <p14:tracePt t="23674" x="6929438" y="949325"/>
          <p14:tracePt t="23683" x="7000875" y="917575"/>
          <p14:tracePt t="23690" x="7080250" y="901700"/>
          <p14:tracePt t="23701" x="7153275" y="877888"/>
          <p14:tracePt t="23707" x="7224713" y="852488"/>
          <p14:tracePt t="23715" x="7288213" y="836613"/>
          <p14:tracePt t="23723" x="7359650" y="804863"/>
          <p14:tracePt t="23730" x="7415213" y="773113"/>
          <p14:tracePt t="23737" x="7462838" y="741363"/>
          <p14:tracePt t="23745" x="7496175" y="725488"/>
          <p14:tracePt t="23753" x="7535863" y="693738"/>
          <p14:tracePt t="23761" x="7559675" y="669925"/>
          <p14:tracePt t="23769" x="7575550" y="654050"/>
          <p14:tracePt t="23777" x="7591425" y="638175"/>
          <p14:tracePt t="23785" x="7607300" y="614363"/>
          <p14:tracePt t="23793" x="7615238" y="590550"/>
          <p14:tracePt t="23801" x="7623175" y="574675"/>
          <p14:tracePt t="23809" x="7631113" y="558800"/>
          <p14:tracePt t="23817" x="7639050" y="542925"/>
          <p14:tracePt t="23825" x="7639050" y="527050"/>
          <p14:tracePt t="23841" x="7639050" y="519113"/>
          <p14:tracePt t="23859" x="7639050" y="509588"/>
          <p14:tracePt t="23875" x="7639050" y="501650"/>
          <p14:tracePt t="23889" x="7639050" y="493713"/>
          <p14:tracePt t="23900" x="7639050" y="485775"/>
          <p14:tracePt t="23914" x="7639050" y="477838"/>
          <p14:tracePt t="23930" x="7639050" y="469900"/>
          <p14:tracePt t="23938" x="7631113" y="461963"/>
          <p14:tracePt t="23954" x="7623175" y="454025"/>
          <p14:tracePt t="23962" x="7599363" y="438150"/>
          <p14:tracePt t="23970" x="7575550" y="430213"/>
          <p14:tracePt t="23978" x="7559675" y="422275"/>
          <p14:tracePt t="23987" x="7527925" y="414338"/>
          <p14:tracePt t="23994" x="7512050" y="414338"/>
          <p14:tracePt t="24002" x="7478713" y="406400"/>
          <p14:tracePt t="24010" x="7462838" y="406400"/>
          <p14:tracePt t="24018" x="7431088" y="406400"/>
          <p14:tracePt t="24026" x="7407275" y="406400"/>
          <p14:tracePt t="24035" x="7383463" y="406400"/>
          <p14:tracePt t="24042" x="7367588" y="406400"/>
          <p14:tracePt t="24051" x="7343775" y="406400"/>
          <p14:tracePt t="24058" x="7335838" y="406400"/>
          <p14:tracePt t="24068" x="7319963" y="414338"/>
          <p14:tracePt t="24074" x="7304088" y="414338"/>
          <p14:tracePt t="24082" x="7296150" y="414338"/>
          <p14:tracePt t="24090" x="7280275" y="422275"/>
          <p14:tracePt t="24098" x="7264400" y="430213"/>
          <p14:tracePt t="24106" x="7248525" y="438150"/>
          <p14:tracePt t="24114" x="7240588" y="454025"/>
          <p14:tracePt t="24122" x="7224713" y="461963"/>
          <p14:tracePt t="24130" x="7200900" y="477838"/>
          <p14:tracePt t="24138" x="7185025" y="501650"/>
          <p14:tracePt t="24146" x="7161213" y="527050"/>
          <p14:tracePt t="24155" x="7145338" y="550863"/>
          <p14:tracePt t="24162" x="7127875" y="566738"/>
          <p14:tracePt t="24170" x="7112000" y="590550"/>
          <p14:tracePt t="24178" x="7096125" y="606425"/>
          <p14:tracePt t="24186" x="7080250" y="630238"/>
          <p14:tracePt t="24194" x="7064375" y="654050"/>
          <p14:tracePt t="24203" x="7048500" y="669925"/>
          <p14:tracePt t="24210" x="7040563" y="693738"/>
          <p14:tracePt t="24219" x="7024688" y="717550"/>
          <p14:tracePt t="24226" x="7016750" y="733425"/>
          <p14:tracePt t="24235" x="7016750" y="757238"/>
          <p14:tracePt t="24242" x="7008813" y="781050"/>
          <p14:tracePt t="24252" x="7000875" y="796925"/>
          <p14:tracePt t="24258" x="6992938" y="820738"/>
          <p14:tracePt t="24266" x="6992938" y="836613"/>
          <p14:tracePt t="24274" x="6992938" y="862013"/>
          <p14:tracePt t="24282" x="6992938" y="885825"/>
          <p14:tracePt t="24290" x="6992938" y="917575"/>
          <p14:tracePt t="24298" x="6992938" y="957263"/>
          <p14:tracePt t="24306" x="6992938" y="981075"/>
          <p14:tracePt t="24314" x="7000875" y="1004888"/>
          <p14:tracePt t="24322" x="7000875" y="1036638"/>
          <p14:tracePt t="24330" x="7008813" y="1060450"/>
          <p14:tracePt t="24338" x="7016750" y="1084263"/>
          <p14:tracePt t="24346" x="7024688" y="1100138"/>
          <p14:tracePt t="24354" x="7032625" y="1123950"/>
          <p14:tracePt t="24362" x="7040563" y="1147763"/>
          <p14:tracePt t="24370" x="7056438" y="1163638"/>
          <p14:tracePt t="24378" x="7064375" y="1179513"/>
          <p14:tracePt t="24386" x="7080250" y="1195388"/>
          <p14:tracePt t="24394" x="7088188" y="1220788"/>
          <p14:tracePt t="24403" x="7119938" y="1228725"/>
          <p14:tracePt t="24410" x="7135813" y="1252538"/>
          <p14:tracePt t="24420" x="7161213" y="1268413"/>
          <p14:tracePt t="24426" x="7185025" y="1284288"/>
          <p14:tracePt t="24435" x="7208838" y="1300163"/>
          <p14:tracePt t="24442" x="7232650" y="1316038"/>
          <p14:tracePt t="24449" x="7256463" y="1323975"/>
          <p14:tracePt t="24457" x="7280275" y="1339850"/>
          <p14:tracePt t="24465" x="7312025" y="1355725"/>
          <p14:tracePt t="24473" x="7335838" y="1363663"/>
          <p14:tracePt t="24482" x="7375525" y="1371600"/>
          <p14:tracePt t="24490" x="7407275" y="1387475"/>
          <p14:tracePt t="24498" x="7431088" y="1395413"/>
          <p14:tracePt t="24507" x="7454900" y="1395413"/>
          <p14:tracePt t="24514" x="7486650" y="1395413"/>
          <p14:tracePt t="24522" x="7527925" y="1395413"/>
          <p14:tracePt t="24530" x="7543800" y="1395413"/>
          <p14:tracePt t="24538" x="7575550" y="1395413"/>
          <p14:tracePt t="24546" x="7591425" y="1395413"/>
          <p14:tracePt t="24554" x="7623175" y="1395413"/>
          <p14:tracePt t="24562" x="7646988" y="1395413"/>
          <p14:tracePt t="24570" x="7678738" y="1387475"/>
          <p14:tracePt t="24578" x="7718425" y="1363663"/>
          <p14:tracePt t="24587" x="7766050" y="1339850"/>
          <p14:tracePt t="24594" x="7789863" y="1331913"/>
          <p14:tracePt t="24604" x="7829550" y="1300163"/>
          <p14:tracePt t="24610" x="7862888" y="1268413"/>
          <p14:tracePt t="24618" x="7910513" y="1236663"/>
          <p14:tracePt t="24626" x="7934325" y="1212850"/>
          <p14:tracePt t="24634" x="7974013" y="1179513"/>
          <p14:tracePt t="24642" x="8013700" y="1147763"/>
          <p14:tracePt t="24650" x="8037513" y="1123950"/>
          <p14:tracePt t="24658" x="8069263" y="1100138"/>
          <p14:tracePt t="24666" x="8085138" y="1084263"/>
          <p14:tracePt t="24674" x="8108950" y="1068388"/>
          <p14:tracePt t="24682" x="8116888" y="1052513"/>
          <p14:tracePt t="24690" x="8132763" y="1028700"/>
          <p14:tracePt t="24698" x="8140700" y="1012825"/>
          <p14:tracePt t="24706" x="8148638" y="996950"/>
          <p14:tracePt t="24714" x="8148638" y="981075"/>
          <p14:tracePt t="24722" x="8164513" y="965200"/>
          <p14:tracePt t="24730" x="8172450" y="941388"/>
          <p14:tracePt t="24738" x="8172450" y="933450"/>
          <p14:tracePt t="24746" x="8180388" y="917575"/>
          <p14:tracePt t="24755" x="8189913" y="893763"/>
          <p14:tracePt t="24762" x="8197850" y="877888"/>
          <p14:tracePt t="24772" x="8197850" y="869950"/>
          <p14:tracePt t="24778" x="8197850" y="852488"/>
          <p14:tracePt t="24788" x="8205788" y="836613"/>
          <p14:tracePt t="24794" x="8213725" y="828675"/>
          <p14:tracePt t="24803" x="8213725" y="820738"/>
          <p14:tracePt t="24810" x="8213725" y="812800"/>
          <p14:tracePt t="24817" x="8213725" y="804863"/>
          <p14:tracePt t="24825" x="8213725" y="796925"/>
          <p14:tracePt t="24833" x="8213725" y="788988"/>
          <p14:tracePt t="24841" x="8213725" y="773113"/>
          <p14:tracePt t="24849" x="8213725" y="765175"/>
          <p14:tracePt t="24857" x="8213725" y="757238"/>
          <p14:tracePt t="24865" x="8213725" y="733425"/>
          <p14:tracePt t="24873" x="8205788" y="725488"/>
          <p14:tracePt t="24888" x="8197850" y="717550"/>
          <p14:tracePt t="24889" x="8189913" y="709613"/>
          <p14:tracePt t="24897" x="8189913" y="701675"/>
          <p14:tracePt t="24905" x="8172450" y="685800"/>
          <p14:tracePt t="24913" x="8164513" y="685800"/>
          <p14:tracePt t="24922" x="8156575" y="677863"/>
          <p14:tracePt t="24930" x="8148638" y="669925"/>
          <p14:tracePt t="24939" x="8132763" y="654050"/>
          <p14:tracePt t="24946" x="8124825" y="646113"/>
          <p14:tracePt t="24956" x="8108950" y="638175"/>
          <p14:tracePt t="24962" x="8093075" y="622300"/>
          <p14:tracePt t="24973" x="8085138" y="614363"/>
          <p14:tracePt t="24978" x="8069263" y="606425"/>
          <p14:tracePt t="24986" x="8053388" y="590550"/>
          <p14:tracePt t="24994" x="8037513" y="590550"/>
          <p14:tracePt t="25002" x="8021638" y="574675"/>
          <p14:tracePt t="25010" x="8005763" y="574675"/>
          <p14:tracePt t="25018" x="7989888" y="566738"/>
          <p14:tracePt t="25026" x="7966075" y="558800"/>
          <p14:tracePt t="25034" x="7958138" y="550863"/>
          <p14:tracePt t="25042" x="7950200" y="550863"/>
          <p14:tracePt t="25050" x="7934325" y="542925"/>
          <p14:tracePt t="25066" x="7918450" y="534988"/>
          <p14:tracePt t="25075" x="7910513" y="534988"/>
          <p14:tracePt t="25082" x="7902575" y="527050"/>
          <p14:tracePt t="25090" x="7886700" y="527050"/>
          <p14:tracePt t="25098" x="7870825" y="519113"/>
          <p14:tracePt t="25107" x="7862888" y="519113"/>
          <p14:tracePt t="25113" x="7854950" y="519113"/>
          <p14:tracePt t="25121" x="7821613" y="509588"/>
          <p14:tracePt t="25129" x="7805738" y="501650"/>
          <p14:tracePt t="25142" x="7789863" y="501650"/>
          <p14:tracePt t="25147" x="7773988" y="493713"/>
          <p14:tracePt t="25155" x="7750175" y="493713"/>
          <p14:tracePt t="25163" x="7726363" y="493713"/>
          <p14:tracePt t="25171" x="7702550" y="485775"/>
          <p14:tracePt t="25179" x="7686675" y="477838"/>
          <p14:tracePt t="25187" x="7662863" y="469900"/>
          <p14:tracePt t="25196" x="7639050" y="469900"/>
          <p14:tracePt t="25203" x="7623175" y="469900"/>
          <p14:tracePt t="25212" x="7599363" y="469900"/>
          <p14:tracePt t="25219" x="7583488" y="461963"/>
          <p14:tracePt t="25227" x="7575550" y="461963"/>
          <p14:tracePt t="25234" x="7559675" y="461963"/>
          <p14:tracePt t="25243" x="7543800" y="461963"/>
          <p14:tracePt t="25251" x="7527925" y="461963"/>
          <p14:tracePt t="25260" x="7519988" y="461963"/>
          <p14:tracePt t="25267" x="7504113" y="461963"/>
          <p14:tracePt t="25276" x="7486650" y="461963"/>
          <p14:tracePt t="25283" x="7470775" y="461963"/>
          <p14:tracePt t="25293" x="7446963" y="461963"/>
          <p14:tracePt t="25299" x="7431088" y="461963"/>
          <p14:tracePt t="25309" x="7415213" y="461963"/>
          <p14:tracePt t="25315" x="7391400" y="461963"/>
          <p14:tracePt t="25325" x="7367588" y="461963"/>
          <p14:tracePt t="25331" x="7335838" y="461963"/>
          <p14:tracePt t="25339" x="7312025" y="461963"/>
          <p14:tracePt t="25347" x="7288213" y="461963"/>
          <p14:tracePt t="25355" x="7272338" y="461963"/>
          <p14:tracePt t="25363" x="7248525" y="461963"/>
          <p14:tracePt t="25372" x="7232650" y="461963"/>
          <p14:tracePt t="25379" x="7216775" y="461963"/>
          <p14:tracePt t="25386" x="7200900" y="461963"/>
          <p14:tracePt t="25395" x="7192963" y="469900"/>
          <p14:tracePt t="25402" x="7185025" y="477838"/>
          <p14:tracePt t="25412" x="7169150" y="477838"/>
          <p14:tracePt t="25418" x="7161213" y="485775"/>
          <p14:tracePt t="25427" x="7153275" y="493713"/>
          <p14:tracePt t="25435" x="7135813" y="501650"/>
          <p14:tracePt t="25443" x="7127875" y="519113"/>
          <p14:tracePt t="25451" x="7112000" y="527050"/>
          <p14:tracePt t="25460" x="7104063" y="542925"/>
          <p14:tracePt t="25467" x="7088188" y="558800"/>
          <p14:tracePt t="25474" x="7080250" y="574675"/>
          <p14:tracePt t="25482" x="7064375" y="598488"/>
          <p14:tracePt t="25491" x="7056438" y="614363"/>
          <p14:tracePt t="25498" x="7040563" y="638175"/>
          <p14:tracePt t="25506" x="7032625" y="654050"/>
          <p14:tracePt t="25514" x="7016750" y="669925"/>
          <p14:tracePt t="25522" x="7008813" y="685800"/>
          <p14:tracePt t="25530" x="7000875" y="701675"/>
          <p14:tracePt t="25538" x="6992938" y="717550"/>
          <p14:tracePt t="25546" x="6985000" y="725488"/>
          <p14:tracePt t="25553" x="6977063" y="749300"/>
          <p14:tracePt t="25562" x="6969125" y="773113"/>
          <p14:tracePt t="25570" x="6969125" y="788988"/>
          <p14:tracePt t="25578" x="6969125" y="804863"/>
          <p14:tracePt t="25586" x="6961188" y="828675"/>
          <p14:tracePt t="25594" x="6961188" y="844550"/>
          <p14:tracePt t="25602" x="6953250" y="862013"/>
          <p14:tracePt t="25611" x="6953250" y="885825"/>
          <p14:tracePt t="25618" x="6953250" y="901700"/>
          <p14:tracePt t="25626" x="6953250" y="925513"/>
          <p14:tracePt t="25634" x="6953250" y="949325"/>
          <p14:tracePt t="25642" x="6953250" y="965200"/>
          <p14:tracePt t="25650" x="6953250" y="981075"/>
          <p14:tracePt t="25658" x="6953250" y="1004888"/>
          <p14:tracePt t="25666" x="6953250" y="1020763"/>
          <p14:tracePt t="25675" x="6961188" y="1036638"/>
          <p14:tracePt t="25682" x="6969125" y="1060450"/>
          <p14:tracePt t="25690" x="6985000" y="1084263"/>
          <p14:tracePt t="25698" x="7000875" y="1116013"/>
          <p14:tracePt t="25706" x="7016750" y="1131888"/>
          <p14:tracePt t="25714" x="7032625" y="1163638"/>
          <p14:tracePt t="25721" x="7048500" y="1171575"/>
          <p14:tracePt t="25730" x="7072313" y="1204913"/>
          <p14:tracePt t="25738" x="7088188" y="1220788"/>
          <p14:tracePt t="25746" x="7119938" y="1244600"/>
          <p14:tracePt t="25753" x="7161213" y="1276350"/>
          <p14:tracePt t="25762" x="7185025" y="1300163"/>
          <p14:tracePt t="25769" x="7224713" y="1323975"/>
          <p14:tracePt t="25778" x="7248525" y="1339850"/>
          <p14:tracePt t="25786" x="7280275" y="1363663"/>
          <p14:tracePt t="25794" x="7296150" y="1371600"/>
          <p14:tracePt t="25802" x="7319963" y="1387475"/>
          <p14:tracePt t="25810" x="7351713" y="1403350"/>
          <p14:tracePt t="25818" x="7375525" y="1411288"/>
          <p14:tracePt t="25826" x="7407275" y="1427163"/>
          <p14:tracePt t="25834" x="7439025" y="1443038"/>
          <p14:tracePt t="25843" x="7462838" y="1450975"/>
          <p14:tracePt t="25850" x="7486650" y="1450975"/>
          <p14:tracePt t="25860" x="7512050" y="1458913"/>
          <p14:tracePt t="25866" x="7535863" y="1458913"/>
          <p14:tracePt t="25878" x="7551738" y="1458913"/>
          <p14:tracePt t="25882" x="7575550" y="1458913"/>
          <p14:tracePt t="25889" x="7599363" y="1458913"/>
          <p14:tracePt t="25897" x="7615238" y="1458913"/>
          <p14:tracePt t="25905" x="7639050" y="1458913"/>
          <p14:tracePt t="25913" x="7662863" y="1458913"/>
          <p14:tracePt t="25921" x="7694613" y="1458913"/>
          <p14:tracePt t="25929" x="7734300" y="1458913"/>
          <p14:tracePt t="25937" x="7773988" y="1443038"/>
          <p14:tracePt t="25945" x="7813675" y="1427163"/>
          <p14:tracePt t="25953" x="7847013" y="1419225"/>
          <p14:tracePt t="25961" x="7894638" y="1395413"/>
          <p14:tracePt t="25969" x="7934325" y="1371600"/>
          <p14:tracePt t="25977" x="7966075" y="1355725"/>
          <p14:tracePt t="25986" x="7997825" y="1339850"/>
          <p14:tracePt t="25994" x="8021638" y="1316038"/>
          <p14:tracePt t="26002" x="8061325" y="1292225"/>
          <p14:tracePt t="26011" x="8093075" y="1268413"/>
          <p14:tracePt t="26018" x="8132763" y="1236663"/>
          <p14:tracePt t="26028" x="8164513" y="1195388"/>
          <p14:tracePt t="26034" x="8205788" y="1155700"/>
          <p14:tracePt t="26045" x="8245475" y="1116013"/>
          <p14:tracePt t="26050" x="8285163" y="1076325"/>
          <p14:tracePt t="26059" x="8308975" y="1036638"/>
          <p14:tracePt t="26066" x="8324850" y="1004888"/>
          <p14:tracePt t="26073" x="8340725" y="957263"/>
          <p14:tracePt t="26082" x="8348663" y="925513"/>
          <p14:tracePt t="26090" x="8348663" y="901700"/>
          <p14:tracePt t="26098" x="8348663" y="877888"/>
          <p14:tracePt t="26105" x="8348663" y="852488"/>
          <p14:tracePt t="26113" x="8348663" y="828675"/>
          <p14:tracePt t="26121" x="8348663" y="804863"/>
          <p14:tracePt t="26130" x="8348663" y="781050"/>
          <p14:tracePt t="26138" x="8340725" y="765175"/>
          <p14:tracePt t="26147" x="8332788" y="749300"/>
          <p14:tracePt t="26154" x="8332788" y="733425"/>
          <p14:tracePt t="26162" x="8316913" y="709613"/>
          <p14:tracePt t="26170" x="8301038" y="677863"/>
          <p14:tracePt t="26179" x="8285163" y="646113"/>
          <p14:tracePt t="26186" x="8261350" y="614363"/>
          <p14:tracePt t="26195" x="8229600" y="574675"/>
          <p14:tracePt t="26202" x="8180388" y="550863"/>
          <p14:tracePt t="26212" x="8140700" y="527050"/>
          <p14:tracePt t="26218" x="8116888" y="501650"/>
          <p14:tracePt t="26226" x="8077200" y="477838"/>
          <p14:tracePt t="26234" x="8045450" y="461963"/>
          <p14:tracePt t="26242" x="7997825" y="446088"/>
          <p14:tracePt t="26250" x="7958138" y="438150"/>
          <p14:tracePt t="26258" x="7918450" y="422275"/>
          <p14:tracePt t="26266" x="7878763" y="414338"/>
          <p14:tracePt t="26274" x="7847013" y="406400"/>
          <p14:tracePt t="26282" x="7813675" y="390525"/>
          <p14:tracePt t="26290" x="7773988" y="382588"/>
          <p14:tracePt t="26299" x="7750175" y="374650"/>
          <p14:tracePt t="26306" x="7718425" y="374650"/>
          <p14:tracePt t="26315" x="7686675" y="358775"/>
          <p14:tracePt t="26322" x="7662863" y="350838"/>
          <p14:tracePt t="26330" x="7639050" y="342900"/>
          <p14:tracePt t="26338" x="7615238" y="342900"/>
          <p14:tracePt t="26346" x="7591425" y="334963"/>
          <p14:tracePt t="26354" x="7559675" y="334963"/>
          <p14:tracePt t="26363" x="7535863" y="327025"/>
          <p14:tracePt t="26371" x="7512050" y="327025"/>
          <p14:tracePt t="26380" x="7486650" y="327025"/>
          <p14:tracePt t="26386" x="7470775" y="327025"/>
          <p14:tracePt t="26397" x="7446963" y="327025"/>
          <p14:tracePt t="26402" x="7423150" y="334963"/>
          <p14:tracePt t="26410" x="7399338" y="342900"/>
          <p14:tracePt t="26418" x="7383463" y="358775"/>
          <p14:tracePt t="26426" x="7359650" y="374650"/>
          <p14:tracePt t="26433" x="7327900" y="398463"/>
          <p14:tracePt t="26441" x="7304088" y="406400"/>
          <p14:tracePt t="26449" x="7280275" y="430213"/>
          <p14:tracePt t="26457" x="7248525" y="454025"/>
          <p14:tracePt t="26465" x="7224713" y="469900"/>
          <p14:tracePt t="26473" x="7200900" y="485775"/>
          <p14:tracePt t="26481" x="7177088" y="501650"/>
          <p14:tracePt t="26489" x="7161213" y="519113"/>
          <p14:tracePt t="26497" x="7127875" y="550863"/>
          <p14:tracePt t="26505" x="7112000" y="566738"/>
          <p14:tracePt t="26513" x="7080250" y="590550"/>
          <p14:tracePt t="26521" x="7056438" y="614363"/>
          <p14:tracePt t="26530" x="7024688" y="638175"/>
          <p14:tracePt t="26537" x="7008813" y="661988"/>
          <p14:tracePt t="26545" x="6977063" y="685800"/>
          <p14:tracePt t="26553" x="6961188" y="701675"/>
          <p14:tracePt t="26562" x="6953250" y="717550"/>
          <p14:tracePt t="26569" x="6929438" y="733425"/>
          <p14:tracePt t="26578" x="6913563" y="749300"/>
          <p14:tracePt t="26585" x="6897688" y="757238"/>
          <p14:tracePt t="26593" x="6881813" y="773113"/>
          <p14:tracePt t="26601" x="6881813" y="788988"/>
          <p14:tracePt t="26609" x="6865938" y="804863"/>
          <p14:tracePt t="26617" x="6865938" y="820738"/>
          <p14:tracePt t="26625" x="6858000" y="836613"/>
          <p14:tracePt t="26633" x="6858000" y="852488"/>
          <p14:tracePt t="26641" x="6858000" y="862013"/>
          <p14:tracePt t="26649" x="6858000" y="877888"/>
          <p14:tracePt t="26657" x="6858000" y="901700"/>
          <p14:tracePt t="26665" x="6865938" y="917575"/>
          <p14:tracePt t="26673" x="6873875" y="941388"/>
          <p14:tracePt t="26683" x="6873875" y="965200"/>
          <p14:tracePt t="26690" x="6889750" y="989013"/>
          <p14:tracePt t="26698" x="6905625" y="1004888"/>
          <p14:tracePt t="26706" x="6913563" y="1036638"/>
          <p14:tracePt t="26715" x="6937375" y="1076325"/>
          <p14:tracePt t="26722" x="6969125" y="1116013"/>
          <p14:tracePt t="26731" x="7000875" y="1139825"/>
          <p14:tracePt t="26738" x="7024688" y="1171575"/>
          <p14:tracePt t="26748" x="7056438" y="1204913"/>
          <p14:tracePt t="26754" x="7096125" y="1236663"/>
          <p14:tracePt t="26764" x="7119938" y="1252538"/>
          <p14:tracePt t="26770" x="7169150" y="1276350"/>
          <p14:tracePt t="26778" x="7208838" y="1300163"/>
          <p14:tracePt t="26786" x="7256463" y="1323975"/>
          <p14:tracePt t="26794" x="7288213" y="1347788"/>
          <p14:tracePt t="26802" x="7335838" y="1363663"/>
          <p14:tracePt t="26810" x="7383463" y="1371600"/>
          <p14:tracePt t="26818" x="7423150" y="1387475"/>
          <p14:tracePt t="26826" x="7462838" y="1403350"/>
          <p14:tracePt t="26834" x="7519988" y="1419225"/>
          <p14:tracePt t="26842" x="7575550" y="1435100"/>
          <p14:tracePt t="26851" x="7623175" y="1443038"/>
          <p14:tracePt t="26858" x="7678738" y="1450975"/>
          <p14:tracePt t="26866" x="7718425" y="1450975"/>
          <p14:tracePt t="26884" x="7813675" y="1458913"/>
          <p14:tracePt t="26890" x="7862888" y="1458913"/>
          <p14:tracePt t="26898" x="7902575" y="1458913"/>
          <p14:tracePt t="26906" x="7950200" y="1458913"/>
          <p14:tracePt t="26915" x="7974013" y="1458913"/>
          <p14:tracePt t="26922" x="7997825" y="1450975"/>
          <p14:tracePt t="26932" x="8013700" y="1450975"/>
          <p14:tracePt t="26938" x="8029575" y="1443038"/>
          <p14:tracePt t="26949" x="8045450" y="1427163"/>
          <p14:tracePt t="26954" x="8069263" y="1427163"/>
          <p14:tracePt t="26963" x="8093075" y="1411288"/>
          <p14:tracePt t="26969" x="8101013" y="1403350"/>
          <p14:tracePt t="26977" x="8124825" y="1395413"/>
          <p14:tracePt t="26985" x="8140700" y="1379538"/>
          <p14:tracePt t="26993" x="8164513" y="1363663"/>
          <p14:tracePt t="27001" x="8180388" y="1347788"/>
          <p14:tracePt t="27009" x="8205788" y="1316038"/>
          <p14:tracePt t="27017" x="8213725" y="1300163"/>
          <p14:tracePt t="27025" x="8229600" y="1276350"/>
          <p14:tracePt t="27033" x="8237538" y="1252538"/>
          <p14:tracePt t="27041" x="8245475" y="1228725"/>
          <p14:tracePt t="27049" x="8253413" y="1212850"/>
          <p14:tracePt t="27057" x="8261350" y="1204913"/>
          <p14:tracePt t="27065" x="8269288" y="1187450"/>
          <p14:tracePt t="27073" x="8277225" y="1163638"/>
          <p14:tracePt t="27081" x="8285163" y="1147763"/>
          <p14:tracePt t="27089" x="8285163" y="1123950"/>
          <p14:tracePt t="27097" x="8293100" y="1100138"/>
          <p14:tracePt t="27105" x="8293100" y="1068388"/>
          <p14:tracePt t="27114" x="8293100" y="1044575"/>
          <p14:tracePt t="27121" x="8293100" y="1012825"/>
          <p14:tracePt t="27129" x="8293100" y="981075"/>
          <p14:tracePt t="27137" x="8293100" y="957263"/>
          <p14:tracePt t="27145" x="8277225" y="933450"/>
          <p14:tracePt t="27154" x="8269288" y="909638"/>
          <p14:tracePt t="27162" x="8261350" y="893763"/>
          <p14:tracePt t="27170" x="8253413" y="869950"/>
          <p14:tracePt t="27178" x="8245475" y="852488"/>
          <p14:tracePt t="27186" x="8229600" y="828675"/>
          <p14:tracePt t="27194" x="8221663" y="812800"/>
          <p14:tracePt t="27202" x="8205788" y="796925"/>
          <p14:tracePt t="27210" x="8197850" y="781050"/>
          <p14:tracePt t="27218" x="8189913" y="765175"/>
          <p14:tracePt t="27226" x="8172450" y="749300"/>
          <p14:tracePt t="27234" x="8164513" y="741363"/>
          <p14:tracePt t="27242" x="8148638" y="717550"/>
          <p14:tracePt t="27250" x="8132763" y="693738"/>
          <p14:tracePt t="27258" x="8116888" y="677863"/>
          <p14:tracePt t="27266" x="8093075" y="654050"/>
          <p14:tracePt t="27274" x="8069263" y="630238"/>
          <p14:tracePt t="27283" x="8037513" y="606425"/>
          <p14:tracePt t="27290" x="8005763" y="582613"/>
          <p14:tracePt t="27299" x="7974013" y="566738"/>
          <p14:tracePt t="27306" x="7934325" y="542925"/>
          <p14:tracePt t="27314" x="7902575" y="527050"/>
          <p14:tracePt t="27322" x="7862888" y="501650"/>
          <p14:tracePt t="27330" x="7813675" y="485775"/>
          <p14:tracePt t="27338" x="7789863" y="469900"/>
          <p14:tracePt t="27346" x="7766050" y="454025"/>
          <p14:tracePt t="27354" x="7726363" y="438150"/>
          <p14:tracePt t="27362" x="7686675" y="422275"/>
          <p14:tracePt t="27370" x="7662863" y="414338"/>
          <p14:tracePt t="27378" x="7639050" y="398463"/>
          <p14:tracePt t="27386" x="7615238" y="390525"/>
          <p14:tracePt t="27393" x="7599363" y="390525"/>
          <p14:tracePt t="27401" x="7575550" y="382588"/>
          <p14:tracePt t="27409" x="7559675" y="382588"/>
          <p14:tracePt t="27417" x="7543800" y="382588"/>
          <p14:tracePt t="27426" x="7535863" y="374650"/>
          <p14:tracePt t="27434" x="7512050" y="374650"/>
          <p14:tracePt t="27442" x="7496175" y="374650"/>
          <p14:tracePt t="27451" x="7470775" y="374650"/>
          <p14:tracePt t="27458" x="7454900" y="374650"/>
          <p14:tracePt t="27468" x="7423150" y="374650"/>
          <p14:tracePt t="27474" x="7383463" y="382588"/>
          <p14:tracePt t="27485" x="7351713" y="390525"/>
          <p14:tracePt t="27490" x="7312025" y="398463"/>
          <p14:tracePt t="27498" x="7280275" y="414338"/>
          <p14:tracePt t="27506" x="7240588" y="422275"/>
          <p14:tracePt t="27514" x="7208838" y="438150"/>
          <p14:tracePt t="27523" x="7185025" y="454025"/>
          <p14:tracePt t="27530" x="7145338" y="461963"/>
          <p14:tracePt t="27540" x="7119938" y="477838"/>
          <p14:tracePt t="27546" x="7104063" y="485775"/>
          <p14:tracePt t="27556" x="7080250" y="493713"/>
          <p14:tracePt t="27562" x="7056438" y="509588"/>
          <p14:tracePt t="27571" x="7040563" y="509588"/>
          <p14:tracePt t="27578" x="7024688" y="527050"/>
          <p14:tracePt t="27587" x="7008813" y="534988"/>
          <p14:tracePt t="27595" x="6985000" y="542925"/>
          <p14:tracePt t="27603" x="6977063" y="558800"/>
          <p14:tracePt t="27610" x="6961188" y="566738"/>
          <p14:tracePt t="27619" x="6945313" y="582613"/>
          <p14:tracePt t="27626" x="6937375" y="582613"/>
          <p14:tracePt t="27634" x="6929438" y="598488"/>
          <p14:tracePt t="27642" x="6913563" y="606425"/>
          <p14:tracePt t="27650" x="6905625" y="614363"/>
          <p14:tracePt t="27657" x="6897688" y="638175"/>
          <p14:tracePt t="27666" x="6881813" y="654050"/>
          <p14:tracePt t="27674" x="6873875" y="669925"/>
          <p14:tracePt t="27682" x="6865938" y="685800"/>
          <p14:tracePt t="27690" x="6858000" y="709613"/>
          <p14:tracePt t="27697" x="6850063" y="725488"/>
          <p14:tracePt t="27706" x="6850063" y="741363"/>
          <p14:tracePt t="27713" x="6842125" y="757238"/>
          <p14:tracePt t="27721" x="6842125" y="781050"/>
          <p14:tracePt t="27729" x="6842125" y="796925"/>
          <p14:tracePt t="27738" x="6842125" y="820738"/>
          <p14:tracePt t="27745" x="6842125" y="844550"/>
          <p14:tracePt t="27755" x="6842125" y="869950"/>
          <p14:tracePt t="27762" x="6850063" y="893763"/>
          <p14:tracePt t="27771" x="6858000" y="917575"/>
          <p14:tracePt t="27778" x="6865938" y="941388"/>
          <p14:tracePt t="27787" x="6873875" y="957263"/>
          <p14:tracePt t="27794" x="6881813" y="973138"/>
          <p14:tracePt t="27804" x="6889750" y="996950"/>
          <p14:tracePt t="27811" x="6905625" y="1004888"/>
          <p14:tracePt t="27821" x="6913563" y="1020763"/>
          <p14:tracePt t="27827" x="6929438" y="1036638"/>
          <p14:tracePt t="27837" x="6937375" y="1060450"/>
          <p14:tracePt t="27843" x="6961188" y="1084263"/>
          <p14:tracePt t="27851" x="6977063" y="1092200"/>
          <p14:tracePt t="27859" x="7000875" y="1116013"/>
          <p14:tracePt t="27867" x="7032625" y="1139825"/>
          <p14:tracePt t="27876" x="7064375" y="1163638"/>
          <p14:tracePt t="27890" x="7096125" y="1187450"/>
          <p14:tracePt t="27893" x="7127875" y="1212850"/>
          <p14:tracePt t="27898" x="7161213" y="1220788"/>
          <p14:tracePt t="27906" x="7192963" y="1244600"/>
          <p14:tracePt t="27914" x="7232650" y="1268413"/>
          <p14:tracePt t="27922" x="7256463" y="1284288"/>
          <p14:tracePt t="27930" x="7296150" y="1292225"/>
          <p14:tracePt t="27938" x="7319963" y="1308100"/>
          <p14:tracePt t="27946" x="7351713" y="1323975"/>
          <p14:tracePt t="27954" x="7375525" y="1331913"/>
          <p14:tracePt t="27962" x="7399338" y="1339850"/>
          <p14:tracePt t="27970" x="7415213" y="1355725"/>
          <p14:tracePt t="27978" x="7439025" y="1355725"/>
          <p14:tracePt t="27986" x="7454900" y="1363663"/>
          <p14:tracePt t="27994" x="7470775" y="1371600"/>
          <p14:tracePt t="28003" x="7486650" y="1379538"/>
          <p14:tracePt t="28010" x="7504113" y="1379538"/>
          <p14:tracePt t="28020" x="7512050" y="1379538"/>
          <p14:tracePt t="28026" x="7535863" y="1387475"/>
          <p14:tracePt t="28035" x="7551738" y="1387475"/>
          <p14:tracePt t="28042" x="7575550" y="1395413"/>
          <p14:tracePt t="28049" x="7591425" y="1395413"/>
          <p14:tracePt t="28057" x="7615238" y="1403350"/>
          <p14:tracePt t="28065" x="7646988" y="1403350"/>
          <p14:tracePt t="28073" x="7670800" y="1403350"/>
          <p14:tracePt t="28081" x="7694613" y="1403350"/>
          <p14:tracePt t="28089" x="7718425" y="1403350"/>
          <p14:tracePt t="28097" x="7742238" y="1403350"/>
          <p14:tracePt t="28105" x="7766050" y="1403350"/>
          <p14:tracePt t="28113" x="7789863" y="1403350"/>
          <p14:tracePt t="28121" x="7813675" y="1403350"/>
          <p14:tracePt t="28129" x="7829550" y="1395413"/>
          <p14:tracePt t="28138" x="7854950" y="1387475"/>
          <p14:tracePt t="28146" x="7878763" y="1387475"/>
          <p14:tracePt t="28154" x="7902575" y="1371600"/>
          <p14:tracePt t="28162" x="7942263" y="1347788"/>
          <p14:tracePt t="28171" x="7966075" y="1339850"/>
          <p14:tracePt t="28178" x="7989888" y="1316038"/>
          <p14:tracePt t="28187" x="8021638" y="1300163"/>
          <p14:tracePt t="28194" x="8037513" y="1284288"/>
          <p14:tracePt t="28204" x="8061325" y="1268413"/>
          <p14:tracePt t="28210" x="8085138" y="1252538"/>
          <p14:tracePt t="28218" x="8108950" y="1228725"/>
          <p14:tracePt t="28226" x="8124825" y="1212850"/>
          <p14:tracePt t="28234" x="8148638" y="1195388"/>
          <p14:tracePt t="28242" x="8156575" y="1163638"/>
          <p14:tracePt t="28250" x="8180388" y="1147763"/>
          <p14:tracePt t="28259" x="8189913" y="1131888"/>
          <p14:tracePt t="28266" x="8205788" y="1116013"/>
          <p14:tracePt t="28275" x="8213725" y="1092200"/>
          <p14:tracePt t="28282" x="8221663" y="1068388"/>
          <p14:tracePt t="28291" x="8229600" y="1052513"/>
          <p14:tracePt t="28298" x="8229600" y="1028700"/>
          <p14:tracePt t="28306" x="8237538" y="1012825"/>
          <p14:tracePt t="28314" x="8237538" y="989013"/>
          <p14:tracePt t="28322" x="8237538" y="973138"/>
          <p14:tracePt t="28330" x="8237538" y="949325"/>
          <p14:tracePt t="28338" x="8237538" y="933450"/>
          <p14:tracePt t="28346" x="8237538" y="901700"/>
          <p14:tracePt t="28355" x="8229600" y="877888"/>
          <p14:tracePt t="28362" x="8213725" y="862013"/>
          <p14:tracePt t="28372" x="8213725" y="836613"/>
          <p14:tracePt t="28378" x="8189913" y="812800"/>
          <p14:tracePt t="28386" x="8172450" y="781050"/>
          <p14:tracePt t="28394" x="8164513" y="757238"/>
          <p14:tracePt t="28402" x="8148638" y="741363"/>
          <p14:tracePt t="28410" x="8140700" y="725488"/>
          <p14:tracePt t="28418" x="8116888" y="701675"/>
          <p14:tracePt t="28426" x="8108950" y="685800"/>
          <p14:tracePt t="28434" x="8093075" y="669925"/>
          <p14:tracePt t="28442" x="8077200" y="646113"/>
          <p14:tracePt t="28450" x="8069263" y="630238"/>
          <p14:tracePt t="28459" x="8053388" y="622300"/>
          <p14:tracePt t="28466" x="8045450" y="606425"/>
          <p14:tracePt t="28474" x="8021638" y="590550"/>
          <p14:tracePt t="28482" x="8013700" y="582613"/>
          <p14:tracePt t="28490" x="7997825" y="574675"/>
          <p14:tracePt t="28498" x="7981950" y="558800"/>
          <p14:tracePt t="28506" x="7966075" y="550863"/>
          <p14:tracePt t="28514" x="7950200" y="534988"/>
          <p14:tracePt t="28522" x="7934325" y="519113"/>
          <p14:tracePt t="28529" x="7910513" y="509588"/>
          <p14:tracePt t="28538" x="7894638" y="501650"/>
          <p14:tracePt t="28546" x="7878763" y="485775"/>
          <p14:tracePt t="28555" x="7854950" y="477838"/>
          <p14:tracePt t="28561" x="7829550" y="469900"/>
          <p14:tracePt t="28570" x="7789863" y="454025"/>
          <p14:tracePt t="28578" x="7766050" y="446088"/>
          <p14:tracePt t="28585" x="7734300" y="438150"/>
          <p14:tracePt t="28593" x="7694613" y="430213"/>
          <p14:tracePt t="28601" x="7662863" y="422275"/>
          <p14:tracePt t="28610" x="7615238" y="406400"/>
          <p14:tracePt t="28617" x="7575550" y="406400"/>
          <p14:tracePt t="28626" x="7535863" y="390525"/>
          <p14:tracePt t="28633" x="7496175" y="382588"/>
          <p14:tracePt t="28642" x="7454900" y="382588"/>
          <p14:tracePt t="28649" x="7423150" y="382588"/>
          <p14:tracePt t="28657" x="7399338" y="374650"/>
          <p14:tracePt t="28665" x="7375525" y="374650"/>
          <p14:tracePt t="28673" x="7359650" y="374650"/>
          <p14:tracePt t="28681" x="7335838" y="374650"/>
          <p14:tracePt t="28690" x="7319963" y="374650"/>
          <p14:tracePt t="28697" x="7304088" y="374650"/>
          <p14:tracePt t="28706" x="7288213" y="374650"/>
          <p14:tracePt t="28713" x="7264400" y="374650"/>
          <p14:tracePt t="28722" x="7248525" y="374650"/>
          <p14:tracePt t="28729" x="7208838" y="382588"/>
          <p14:tracePt t="28740" x="7185025" y="390525"/>
          <p14:tracePt t="28747" x="7161213" y="398463"/>
          <p14:tracePt t="28755" x="7145338" y="406400"/>
          <p14:tracePt t="28763" x="7119938" y="414338"/>
          <p14:tracePt t="28771" x="7104063" y="422275"/>
          <p14:tracePt t="28780" x="7080250" y="430213"/>
          <p14:tracePt t="28787" x="7064375" y="446088"/>
          <p14:tracePt t="28797" x="7056438" y="446088"/>
          <p14:tracePt t="28803" x="7040563" y="461963"/>
          <p14:tracePt t="28812" x="7032625" y="461963"/>
          <p14:tracePt t="28819" x="7024688" y="469900"/>
          <p14:tracePt t="28828" x="7016750" y="477838"/>
          <p14:tracePt t="28835" x="7016750" y="485775"/>
          <p14:tracePt t="28843" x="7008813" y="485775"/>
          <p14:tracePt t="28850" x="7000875" y="501650"/>
          <p14:tracePt t="28867" x="7000875" y="509588"/>
          <p14:tracePt t="28880" x="6992938" y="519113"/>
          <p14:tracePt t="28882" x="6992938" y="527050"/>
          <p14:tracePt t="28893" x="6985000" y="542925"/>
          <p14:tracePt t="28898" x="6977063" y="542925"/>
          <p14:tracePt t="28909" x="6977063" y="550863"/>
          <p14:tracePt t="28915" x="6977063" y="566738"/>
          <p14:tracePt t="28926" x="6969125" y="574675"/>
          <p14:tracePt t="28931" x="6961188" y="590550"/>
          <p14:tracePt t="28939" x="6961188" y="606425"/>
          <p14:tracePt t="28947" x="6945313" y="614363"/>
          <p14:tracePt t="28956" x="6945313" y="630238"/>
          <p14:tracePt t="28964" x="6937375" y="646113"/>
          <p14:tracePt t="28971" x="6937375" y="669925"/>
          <p14:tracePt t="28979" x="6937375" y="677863"/>
          <p14:tracePt t="28986" x="6937375" y="693738"/>
          <p14:tracePt t="28996" x="6937375" y="709613"/>
          <p14:tracePt t="29002" x="6937375" y="725488"/>
          <p14:tracePt t="29011" x="6937375" y="741363"/>
          <p14:tracePt t="29018" x="6937375" y="765175"/>
          <p14:tracePt t="29027" x="6937375" y="781050"/>
          <p14:tracePt t="29035" x="6937375" y="796925"/>
          <p14:tracePt t="29043" x="6937375" y="812800"/>
          <p14:tracePt t="29050" x="6937375" y="828675"/>
          <p14:tracePt t="29060" x="6937375" y="844550"/>
          <p14:tracePt t="29066" x="6953250" y="869950"/>
          <p14:tracePt t="29077" x="6953250" y="885825"/>
          <p14:tracePt t="29083" x="6961188" y="901700"/>
          <p14:tracePt t="29094" x="6977063" y="917575"/>
          <p14:tracePt t="29098" x="6977063" y="933450"/>
          <p14:tracePt t="29106" x="6985000" y="949325"/>
          <p14:tracePt t="29114" x="6992938" y="957263"/>
          <p14:tracePt t="29122" x="6992938" y="973138"/>
          <p14:tracePt t="29129" x="7000875" y="981075"/>
          <p14:tracePt t="29137" x="7008813" y="989013"/>
          <p14:tracePt t="29145" x="7008813" y="996950"/>
          <p14:tracePt t="29153" x="7016750" y="1004888"/>
          <p14:tracePt t="29161" x="7024688" y="1020763"/>
          <p14:tracePt t="29169" x="7032625" y="1028700"/>
          <p14:tracePt t="29177" x="7040563" y="1036638"/>
          <p14:tracePt t="29185" x="7064375" y="1052513"/>
          <p14:tracePt t="29193" x="7072313" y="1068388"/>
          <p14:tracePt t="29201" x="7088188" y="1084263"/>
          <p14:tracePt t="29209" x="7112000" y="1100138"/>
          <p14:tracePt t="29217" x="7127875" y="1116013"/>
          <p14:tracePt t="29225" x="7145338" y="1131888"/>
          <p14:tracePt t="29233" x="7177088" y="1139825"/>
          <p14:tracePt t="29241" x="7200900" y="1163638"/>
          <p14:tracePt t="29249" x="7224713" y="1179513"/>
          <p14:tracePt t="29259" x="7256463" y="1187450"/>
          <p14:tracePt t="29266" x="7280275" y="1212850"/>
          <p14:tracePt t="29276" x="7304088" y="1220788"/>
          <p14:tracePt t="29282" x="7327900" y="1228725"/>
          <p14:tracePt t="29290" x="7351713" y="1244600"/>
          <p14:tracePt t="29298" x="7375525" y="1252538"/>
          <p14:tracePt t="29306" x="7399338" y="1268413"/>
          <p14:tracePt t="29314" x="7423150" y="1284288"/>
          <p14:tracePt t="29322" x="7446963" y="1292225"/>
          <p14:tracePt t="29330" x="7470775" y="1300163"/>
          <p14:tracePt t="29338" x="7486650" y="1308100"/>
          <p14:tracePt t="29346" x="7504113" y="1316038"/>
          <p14:tracePt t="29354" x="7527925" y="1323975"/>
          <p14:tracePt t="29363" x="7543800" y="1323975"/>
          <p14:tracePt t="29370" x="7575550" y="1331913"/>
          <p14:tracePt t="29379" x="7599363" y="1331913"/>
          <p14:tracePt t="29386" x="7623175" y="1331913"/>
          <p14:tracePt t="29394" x="7646988" y="1331913"/>
          <p14:tracePt t="29402" x="7670800" y="1331913"/>
          <p14:tracePt t="29410" x="7694613" y="1339850"/>
          <p14:tracePt t="29418" x="7718425" y="1339850"/>
          <p14:tracePt t="29426" x="7742238" y="1339850"/>
          <p14:tracePt t="29434" x="7773988" y="1339850"/>
          <p14:tracePt t="29443" x="7797800" y="1339850"/>
          <p14:tracePt t="29450" x="7821613" y="1339850"/>
          <p14:tracePt t="29460" x="7839075" y="1339850"/>
          <p14:tracePt t="29466" x="7854950" y="1331913"/>
          <p14:tracePt t="29474" x="7878763" y="1323975"/>
          <p14:tracePt t="29482" x="7894638" y="1316038"/>
          <p14:tracePt t="29490" x="7918450" y="1308100"/>
          <p14:tracePt t="29498" x="7942263" y="1300163"/>
          <p14:tracePt t="29506" x="7958138" y="1292225"/>
          <p14:tracePt t="29514" x="7974013" y="1276350"/>
          <p14:tracePt t="29522" x="7997825" y="1268413"/>
          <p14:tracePt t="29530" x="8021638" y="1260475"/>
          <p14:tracePt t="29538" x="8037513" y="1244600"/>
          <p14:tracePt t="29547" x="8061325" y="1236663"/>
          <p14:tracePt t="29554" x="8077200" y="1228725"/>
          <p14:tracePt t="29562" x="8093075" y="1220788"/>
          <p14:tracePt t="29570" x="8108950" y="1204913"/>
          <p14:tracePt t="29578" x="8124825" y="1195388"/>
          <p14:tracePt t="29586" x="8140700" y="1171575"/>
          <p14:tracePt t="29594" x="8156575" y="1155700"/>
          <p14:tracePt t="29602" x="8164513" y="1139825"/>
          <p14:tracePt t="29610" x="8172450" y="1123950"/>
          <p14:tracePt t="29617" x="8180388" y="1100138"/>
          <p14:tracePt t="29626" x="8189913" y="1076325"/>
          <p14:tracePt t="29633" x="8189913" y="1060450"/>
          <p14:tracePt t="29644" x="8189913" y="1044575"/>
          <p14:tracePt t="29650" x="8197850" y="1036638"/>
          <p14:tracePt t="29658" x="8205788" y="1020763"/>
          <p14:tracePt t="29666" x="8213725" y="989013"/>
          <p14:tracePt t="29674" x="8213725" y="981075"/>
          <p14:tracePt t="29682" x="8213725" y="965200"/>
          <p14:tracePt t="29690" x="8221663" y="949325"/>
          <p14:tracePt t="29698" x="8221663" y="933450"/>
          <p14:tracePt t="29706" x="8221663" y="909638"/>
          <p14:tracePt t="29714" x="8221663" y="885825"/>
          <p14:tracePt t="29722" x="8221663" y="869950"/>
          <p14:tracePt t="29730" x="8221663" y="844550"/>
          <p14:tracePt t="29738" x="8213725" y="812800"/>
          <p14:tracePt t="29746" x="8213725" y="796925"/>
          <p14:tracePt t="29754" x="8197850" y="773113"/>
          <p14:tracePt t="29762" x="8180388" y="749300"/>
          <p14:tracePt t="29770" x="8164513" y="725488"/>
          <p14:tracePt t="29778" x="8140700" y="701675"/>
          <p14:tracePt t="29786" x="8124825" y="669925"/>
          <p14:tracePt t="29795" x="8108950" y="654050"/>
          <p14:tracePt t="29802" x="8085138" y="638175"/>
          <p14:tracePt t="29812" x="8069263" y="622300"/>
          <p14:tracePt t="29818" x="8053388" y="614363"/>
          <p14:tracePt t="29826" x="8029575" y="598488"/>
          <p14:tracePt t="29834" x="8013700" y="590550"/>
          <p14:tracePt t="29842" x="7997825" y="574675"/>
          <p14:tracePt t="29850" x="7974013" y="574675"/>
          <p14:tracePt t="29858" x="7958138" y="558800"/>
          <p14:tracePt t="29866" x="7926388" y="542925"/>
          <p14:tracePt t="29880" x="7902575" y="542925"/>
          <p14:tracePt t="29882" x="7878763" y="527050"/>
          <p14:tracePt t="29890" x="7847013" y="509588"/>
          <p14:tracePt t="29898" x="7805738" y="493713"/>
          <p14:tracePt t="29906" x="7773988" y="493713"/>
          <p14:tracePt t="29914" x="7734300" y="485775"/>
          <p14:tracePt t="29922" x="7702550" y="477838"/>
          <p14:tracePt t="29930" x="7670800" y="477838"/>
          <p14:tracePt t="29938" x="7623175" y="469900"/>
          <p14:tracePt t="29946" x="7591425" y="469900"/>
          <p14:tracePt t="29954" x="7559675" y="461963"/>
          <p14:tracePt t="29963" x="7527925" y="461963"/>
          <p14:tracePt t="29970" x="7478713" y="454025"/>
          <p14:tracePt t="29979" x="7439025" y="454025"/>
          <p14:tracePt t="29986" x="7391400" y="446088"/>
          <p14:tracePt t="29995" x="7343775" y="438150"/>
          <p14:tracePt t="30002" x="7312025" y="438150"/>
          <p14:tracePt t="30010" x="7280275" y="438150"/>
          <p14:tracePt t="30018" x="7256463" y="438150"/>
          <p14:tracePt t="30026" x="7232650" y="438150"/>
          <p14:tracePt t="30034" x="7208838" y="438150"/>
          <p14:tracePt t="30041" x="7192963" y="446088"/>
          <p14:tracePt t="30050" x="7177088" y="454025"/>
          <p14:tracePt t="30058" x="7161213" y="461963"/>
          <p14:tracePt t="30066" x="7153275" y="469900"/>
          <p14:tracePt t="30074" x="7145338" y="477838"/>
          <p14:tracePt t="30082" x="7135813" y="477838"/>
          <p14:tracePt t="30090" x="7127875" y="493713"/>
          <p14:tracePt t="30098" x="7104063" y="501650"/>
          <p14:tracePt t="30106" x="7096125" y="509588"/>
          <p14:tracePt t="30114" x="7088188" y="519113"/>
          <p14:tracePt t="30122" x="7072313" y="527050"/>
          <p14:tracePt t="30130" x="7064375" y="542925"/>
          <p14:tracePt t="30138" x="7048500" y="550863"/>
          <p14:tracePt t="30147" x="7040563" y="558800"/>
          <p14:tracePt t="30154" x="7024688" y="582613"/>
          <p14:tracePt t="30170" x="7016750" y="598488"/>
          <p14:tracePt t="30180" x="7008813" y="606425"/>
          <p14:tracePt t="30186" x="7000875" y="614363"/>
          <p14:tracePt t="30194" x="7000875" y="630238"/>
          <p14:tracePt t="30202" x="6985000" y="638175"/>
          <p14:tracePt t="30209" x="6977063" y="646113"/>
          <p14:tracePt t="30217" x="6977063" y="661988"/>
          <p14:tracePt t="30225" x="6977063" y="669925"/>
          <p14:tracePt t="30233" x="6969125" y="685800"/>
          <p14:tracePt t="30241" x="6961188" y="701675"/>
          <p14:tracePt t="30249" x="6961188" y="717550"/>
          <p14:tracePt t="30257" x="6961188" y="733425"/>
          <p14:tracePt t="30265" x="6961188" y="741363"/>
          <p14:tracePt t="30273" x="6961188" y="757238"/>
          <p14:tracePt t="30281" x="6961188" y="773113"/>
          <p14:tracePt t="30289" x="6961188" y="788988"/>
          <p14:tracePt t="30297" x="6961188" y="804863"/>
          <p14:tracePt t="30305" x="6961188" y="812800"/>
          <p14:tracePt t="30313" x="6961188" y="828675"/>
          <p14:tracePt t="30321" x="6961188" y="844550"/>
          <p14:tracePt t="30333" x="6961188" y="862013"/>
          <p14:tracePt t="30339" x="6961188" y="869950"/>
          <p14:tracePt t="30350" x="6961188" y="885825"/>
          <p14:tracePt t="30355" x="6961188" y="893763"/>
          <p14:tracePt t="30367" x="6961188" y="909638"/>
          <p14:tracePt t="30379" x="6961188" y="925513"/>
          <p14:tracePt t="30387" x="6961188" y="933450"/>
          <p14:tracePt t="30394" x="6969125" y="941388"/>
          <p14:tracePt t="30402" x="6969125" y="957263"/>
          <p14:tracePt t="30410" x="6977063" y="973138"/>
          <p14:tracePt t="30418" x="6985000" y="981075"/>
          <p14:tracePt t="30426" x="6992938" y="996950"/>
          <p14:tracePt t="30434" x="7008813" y="1012825"/>
          <p14:tracePt t="30442" x="7008813" y="1020763"/>
          <p14:tracePt t="30451" x="7024688" y="1036638"/>
          <p14:tracePt t="30458" x="7032625" y="1044575"/>
          <p14:tracePt t="30466" x="7048500" y="1052513"/>
          <p14:tracePt t="30474" x="7056438" y="1060450"/>
          <p14:tracePt t="30481" x="7064375" y="1076325"/>
          <p14:tracePt t="30490" x="7072313" y="1084263"/>
          <p14:tracePt t="30498" x="7080250" y="1092200"/>
          <p14:tracePt t="30506" x="7088188" y="1100138"/>
          <p14:tracePt t="30515" x="7104063" y="1108075"/>
          <p14:tracePt t="30522" x="7112000" y="1123950"/>
          <p14:tracePt t="30532" x="7119938" y="1131888"/>
          <p14:tracePt t="30538" x="7135813" y="1147763"/>
          <p14:tracePt t="30547" x="7145338" y="1163638"/>
          <p14:tracePt t="30554" x="7161213" y="1171575"/>
          <p14:tracePt t="30562" x="7177088" y="1195388"/>
          <p14:tracePt t="30569" x="7192963" y="1204913"/>
          <p14:tracePt t="30577" x="7224713" y="1228725"/>
          <p14:tracePt t="30585" x="7240588" y="1244600"/>
          <p14:tracePt t="30593" x="7256463" y="1252538"/>
          <p14:tracePt t="30601" x="7264400" y="1260475"/>
          <p14:tracePt t="30609" x="7288213" y="1276350"/>
          <p14:tracePt t="30617" x="7296150" y="1284288"/>
          <p14:tracePt t="30625" x="7312025" y="1292225"/>
          <p14:tracePt t="30635" x="7327900" y="1292225"/>
          <p14:tracePt t="30642" x="7343775" y="1308100"/>
          <p14:tracePt t="30650" x="7351713" y="1316038"/>
          <p14:tracePt t="30658" x="7375525" y="1316038"/>
          <p14:tracePt t="30666" x="7391400" y="1316038"/>
          <p14:tracePt t="30674" x="7407275" y="1323975"/>
          <p14:tracePt t="30682" x="7423150" y="1323975"/>
          <p14:tracePt t="30690" x="7439025" y="1331913"/>
          <p14:tracePt t="30699" x="7454900" y="1331913"/>
          <p14:tracePt t="30706" x="7478713" y="1331913"/>
          <p14:tracePt t="30716" x="7504113" y="1331913"/>
          <p14:tracePt t="30722" x="7527925" y="1331913"/>
          <p14:tracePt t="30731" x="7559675" y="1331913"/>
          <p14:tracePt t="30738" x="7591425" y="1331913"/>
          <p14:tracePt t="30746" x="7615238" y="1331913"/>
          <p14:tracePt t="30754" x="7646988" y="1331913"/>
          <p14:tracePt t="30762" x="7686675" y="1331913"/>
          <p14:tracePt t="30770" x="7710488" y="1331913"/>
          <p14:tracePt t="30778" x="7742238" y="1331913"/>
          <p14:tracePt t="30786" x="7773988" y="1323975"/>
          <p14:tracePt t="30794" x="7805738" y="1316038"/>
          <p14:tracePt t="30803" x="7847013" y="1308100"/>
          <p14:tracePt t="30810" x="7878763" y="1300163"/>
          <p14:tracePt t="30818" x="7918450" y="1284288"/>
          <p14:tracePt t="30826" x="7942263" y="1276350"/>
          <p14:tracePt t="30834" x="7966075" y="1260475"/>
          <p14:tracePt t="30842" x="7989888" y="1252538"/>
          <p14:tracePt t="30850" x="8021638" y="1228725"/>
          <p14:tracePt t="30858" x="8037513" y="1220788"/>
          <p14:tracePt t="30868" x="8061325" y="1195388"/>
          <p14:tracePt t="30886" x="8101013" y="1163638"/>
          <p14:tracePt t="30890" x="8108950" y="1163638"/>
          <p14:tracePt t="30900" x="8124825" y="1147763"/>
          <p14:tracePt t="30906" x="8124825" y="1139825"/>
          <p14:tracePt t="30915" x="8132763" y="1131888"/>
          <p14:tracePt t="30922" x="8140700" y="1123950"/>
          <p14:tracePt t="30930" x="8140700" y="1116013"/>
          <p14:tracePt t="30938" x="8140700" y="1108075"/>
          <p14:tracePt t="30946" x="8148638" y="1108075"/>
          <p14:tracePt t="30954" x="8148638" y="1100138"/>
          <p14:tracePt t="30962" x="8148638" y="1092200"/>
          <p14:tracePt t="30970" x="8156575" y="1084263"/>
          <p14:tracePt t="30978" x="8164513" y="1068388"/>
          <p14:tracePt t="30987" x="8164513" y="1060450"/>
          <p14:tracePt t="30994" x="8172450" y="1044575"/>
          <p14:tracePt t="31003" x="8172450" y="1028700"/>
          <p14:tracePt t="31010" x="8172450" y="1012825"/>
          <p14:tracePt t="31018" x="8180388" y="996950"/>
          <p14:tracePt t="31026" x="8180388" y="981075"/>
          <p14:tracePt t="31035" x="8180388" y="965200"/>
          <p14:tracePt t="31042" x="8180388" y="949325"/>
          <p14:tracePt t="31052" x="8180388" y="925513"/>
          <p14:tracePt t="31058" x="8180388" y="917575"/>
          <p14:tracePt t="31068" x="8180388" y="909638"/>
          <p14:tracePt t="31074" x="8180388" y="901700"/>
          <p14:tracePt t="31082" x="8180388" y="893763"/>
          <p14:tracePt t="31090" x="8180388" y="885825"/>
          <p14:tracePt t="31098" x="8180388" y="869950"/>
          <p14:tracePt t="31106" x="8180388" y="862013"/>
          <p14:tracePt t="31113" x="8172450" y="862013"/>
          <p14:tracePt t="31121" x="8164513" y="844550"/>
          <p14:tracePt t="31129" x="8164513" y="828675"/>
          <p14:tracePt t="31137" x="8156575" y="820738"/>
          <p14:tracePt t="31146" x="8140700" y="804863"/>
          <p14:tracePt t="31155" x="8140700" y="788988"/>
          <p14:tracePt t="31162" x="8124825" y="781050"/>
          <p14:tracePt t="31171" x="8116888" y="765175"/>
          <p14:tracePt t="31178" x="8101013" y="749300"/>
          <p14:tracePt t="31186" x="8093075" y="741363"/>
          <p14:tracePt t="31194" x="8077200" y="725488"/>
          <p14:tracePt t="31202" x="8061325" y="717550"/>
          <p14:tracePt t="31209" x="8045450" y="693738"/>
          <p14:tracePt t="31217" x="8029575" y="685800"/>
          <p14:tracePt t="31225" x="7997825" y="669925"/>
          <p14:tracePt t="31234" x="7981950" y="654050"/>
          <p14:tracePt t="31241" x="7950200" y="638175"/>
          <p14:tracePt t="31251" x="7926388" y="630238"/>
          <p14:tracePt t="31258" x="7886700" y="606425"/>
          <p14:tracePt t="31266" x="7854950" y="590550"/>
          <p14:tracePt t="31274" x="7813675" y="566738"/>
          <p14:tracePt t="31282" x="7766050" y="550863"/>
          <p14:tracePt t="31289" x="7742238" y="542925"/>
          <p14:tracePt t="31297" x="7694613" y="519113"/>
          <p14:tracePt t="31305" x="7670800" y="509588"/>
          <p14:tracePt t="31313" x="7631113" y="493713"/>
          <p14:tracePt t="31321" x="7607300" y="485775"/>
          <p14:tracePt t="31329" x="7575550" y="477838"/>
          <p14:tracePt t="31337" x="7551738" y="477838"/>
          <p14:tracePt t="31345" x="7527925" y="469900"/>
          <p14:tracePt t="31355" x="7504113" y="469900"/>
          <p14:tracePt t="31362" x="7486650" y="461963"/>
          <p14:tracePt t="31371" x="7470775" y="461963"/>
          <p14:tracePt t="31378" x="7454900" y="461963"/>
          <p14:tracePt t="31387" x="7431088" y="461963"/>
          <p14:tracePt t="31395" x="7415213" y="461963"/>
          <p14:tracePt t="31403" x="7391400" y="469900"/>
          <p14:tracePt t="31410" x="7375525" y="469900"/>
          <p14:tracePt t="31420" x="7343775" y="477838"/>
          <p14:tracePt t="31426" x="7319963" y="493713"/>
          <p14:tracePt t="31437" x="7296150" y="501650"/>
          <p14:tracePt t="31442" x="7264400" y="501650"/>
          <p14:tracePt t="31450" x="7240588" y="509588"/>
          <p14:tracePt t="31458" x="7216775" y="519113"/>
          <p14:tracePt t="31466" x="7185025" y="527050"/>
          <p14:tracePt t="31474" x="7161213" y="534988"/>
          <p14:tracePt t="31482" x="7135813" y="542925"/>
          <p14:tracePt t="31490" x="7112000" y="558800"/>
          <p14:tracePt t="31498" x="7096125" y="566738"/>
          <p14:tracePt t="31506" x="7072313" y="574675"/>
          <p14:tracePt t="31514" x="7056438" y="590550"/>
          <p14:tracePt t="31523" x="7048500" y="590550"/>
          <p14:tracePt t="31530" x="7032625" y="606425"/>
          <p14:tracePt t="31539" x="7024688" y="614363"/>
          <p14:tracePt t="31546" x="7016750" y="622300"/>
          <p14:tracePt t="31554" x="7008813" y="638175"/>
          <p14:tracePt t="31562" x="7000875" y="646113"/>
          <p14:tracePt t="31570" x="6992938" y="661988"/>
          <p14:tracePt t="31578" x="6985000" y="677863"/>
          <p14:tracePt t="31588" x="6977063" y="685800"/>
          <p14:tracePt t="31594" x="6977063" y="701675"/>
          <p14:tracePt t="31605" x="6961188" y="717550"/>
          <p14:tracePt t="31610" x="6953250" y="733425"/>
          <p14:tracePt t="31620" x="6953250" y="741363"/>
          <p14:tracePt t="31626" x="6945313" y="765175"/>
          <p14:tracePt t="31634" x="6937375" y="773113"/>
          <p14:tracePt t="31642" x="6937375" y="788988"/>
          <p14:tracePt t="31650" x="6929438" y="804863"/>
          <p14:tracePt t="31658" x="6921500" y="820738"/>
          <p14:tracePt t="31666" x="6913563" y="836613"/>
          <p14:tracePt t="31674" x="6913563" y="852488"/>
          <p14:tracePt t="31682" x="6913563" y="862013"/>
          <p14:tracePt t="31690" x="6905625" y="877888"/>
          <p14:tracePt t="31698" x="6905625" y="885825"/>
          <p14:tracePt t="31707" x="6897688" y="893763"/>
          <p14:tracePt t="31714" x="6897688" y="901700"/>
          <p14:tracePt t="31722" x="6897688" y="909638"/>
          <p14:tracePt t="31730" x="6897688" y="917575"/>
          <p14:tracePt t="31738" x="6889750" y="925513"/>
          <p14:tracePt t="31746" x="6889750" y="933450"/>
          <p14:tracePt t="31755" x="6889750" y="941388"/>
          <p14:tracePt t="31762" x="6889750" y="949325"/>
          <p14:tracePt t="31772" x="6889750" y="957263"/>
          <p14:tracePt t="31778" x="6889750" y="973138"/>
          <p14:tracePt t="31788" x="6889750" y="989013"/>
          <p14:tracePt t="31794" x="6889750" y="996950"/>
          <p14:tracePt t="31802" x="6889750" y="1012825"/>
          <p14:tracePt t="31810" x="6889750" y="1028700"/>
          <p14:tracePt t="31818" x="6889750" y="1044575"/>
          <p14:tracePt t="31827" x="6897688" y="1052513"/>
          <p14:tracePt t="31834" x="6913563" y="1068388"/>
          <p14:tracePt t="31850" x="6921500" y="1076325"/>
          <p14:tracePt t="31858" x="6929438" y="1092200"/>
          <p14:tracePt t="31866" x="6937375" y="1092200"/>
          <p14:tracePt t="31889" x="6961188" y="1116013"/>
          <p14:tracePt t="31892" x="6977063" y="1123950"/>
          <p14:tracePt t="31898" x="7000875" y="1131888"/>
          <p14:tracePt t="31907" x="7016750" y="1139825"/>
          <p14:tracePt t="31914" x="7032625" y="1155700"/>
          <p14:tracePt t="31923" x="7056438" y="1163638"/>
          <p14:tracePt t="31930" x="7088188" y="1171575"/>
          <p14:tracePt t="31939" x="7112000" y="1179513"/>
          <p14:tracePt t="31946" x="7135813" y="1195388"/>
          <p14:tracePt t="31955" x="7153275" y="1195388"/>
          <p14:tracePt t="31962" x="7169150" y="1212850"/>
          <p14:tracePt t="31972" x="7192963" y="1220788"/>
          <p14:tracePt t="31978" x="7208838" y="1220788"/>
          <p14:tracePt t="31986" x="7232650" y="1236663"/>
          <p14:tracePt t="31994" x="7256463" y="1244600"/>
          <p14:tracePt t="32002" x="7272338" y="1244600"/>
          <p14:tracePt t="32010" x="7296150" y="1260475"/>
          <p14:tracePt t="32018" x="7327900" y="1268413"/>
          <p14:tracePt t="32026" x="7343775" y="1276350"/>
          <p14:tracePt t="32034" x="7359650" y="1276350"/>
          <p14:tracePt t="32042" x="7383463" y="1276350"/>
          <p14:tracePt t="32050" x="7399338" y="1276350"/>
          <p14:tracePt t="32058" x="7415213" y="1276350"/>
          <p14:tracePt t="32066" x="7431088" y="1284288"/>
          <p14:tracePt t="32075" x="7446963" y="1284288"/>
          <p14:tracePt t="32082" x="7454900" y="1284288"/>
          <p14:tracePt t="32090" x="7462838" y="1284288"/>
          <p14:tracePt t="32098" x="7478713" y="1284288"/>
          <p14:tracePt t="32107" x="7486650" y="1284288"/>
          <p14:tracePt t="32114" x="7496175" y="1284288"/>
          <p14:tracePt t="32123" x="7504113" y="1284288"/>
          <p14:tracePt t="32130" x="7519988" y="1292225"/>
          <p14:tracePt t="32139" x="7527925" y="1292225"/>
          <p14:tracePt t="32146" x="7535863" y="1292225"/>
          <p14:tracePt t="32157" x="7551738" y="1292225"/>
          <p14:tracePt t="32162" x="7567613" y="1292225"/>
          <p14:tracePt t="32171" x="7591425" y="1292225"/>
          <p14:tracePt t="32178" x="7607300" y="1292225"/>
          <p14:tracePt t="32186" x="7631113" y="1292225"/>
          <p14:tracePt t="32195" x="7646988" y="1292225"/>
          <p14:tracePt t="32202" x="7670800" y="1284288"/>
          <p14:tracePt t="32211" x="7686675" y="1284288"/>
          <p14:tracePt t="32218" x="7710488" y="1276350"/>
          <p14:tracePt t="32226" x="7726363" y="1276350"/>
          <p14:tracePt t="32233" x="7750175" y="1276350"/>
          <p14:tracePt t="32241" x="7789863" y="1276350"/>
          <p14:tracePt t="32249" x="7813675" y="1268413"/>
          <p14:tracePt t="32257" x="7847013" y="1252538"/>
          <p14:tracePt t="32265" x="7886700" y="1244600"/>
          <p14:tracePt t="32273" x="7910513" y="1236663"/>
          <p14:tracePt t="32282" x="7934325" y="1220788"/>
          <p14:tracePt t="32291" x="7958138" y="1204913"/>
          <p14:tracePt t="32298" x="7981950" y="1195388"/>
          <p14:tracePt t="32307" x="7989888" y="1179513"/>
          <p14:tracePt t="32314" x="7997825" y="1179513"/>
          <p14:tracePt t="32325" x="8013700" y="1171575"/>
          <p14:tracePt t="32330" x="8013700" y="1163638"/>
          <p14:tracePt t="32338" x="8021638" y="1163638"/>
          <p14:tracePt t="32345" x="8029575" y="1155700"/>
          <p14:tracePt t="32353" x="8029575" y="1147763"/>
          <p14:tracePt t="32361" x="8045450" y="1139825"/>
          <p14:tracePt t="32369" x="8045450" y="1123950"/>
          <p14:tracePt t="32377" x="8061325" y="1116013"/>
          <p14:tracePt t="32385" x="8069263" y="1100138"/>
          <p14:tracePt t="32393" x="8085138" y="1076325"/>
          <p14:tracePt t="32401" x="8085138" y="1060450"/>
          <p14:tracePt t="32409" x="8101013" y="1036638"/>
          <p14:tracePt t="32417" x="8116888" y="1020763"/>
          <p14:tracePt t="32425" x="8116888" y="996950"/>
          <p14:tracePt t="32433" x="8124825" y="989013"/>
          <p14:tracePt t="32441" x="8132763" y="973138"/>
          <p14:tracePt t="32449" x="8132763" y="965200"/>
          <p14:tracePt t="32458" x="8132763" y="949325"/>
          <p14:tracePt t="32466" x="8140700" y="941388"/>
          <p14:tracePt t="32475" x="8140700" y="925513"/>
          <p14:tracePt t="32482" x="8140700" y="909638"/>
          <p14:tracePt t="32492" x="8140700" y="893763"/>
          <p14:tracePt t="32499" x="8140700" y="877888"/>
          <p14:tracePt t="32509" x="8140700" y="852488"/>
          <p14:tracePt t="32515" x="8140700" y="836613"/>
          <p14:tracePt t="32521" x="8140700" y="812800"/>
          <p14:tracePt t="32529" x="8124825" y="796925"/>
          <p14:tracePt t="32537" x="8116888" y="781050"/>
          <p14:tracePt t="32545" x="8108950" y="757238"/>
          <p14:tracePt t="32553" x="8101013" y="741363"/>
          <p14:tracePt t="32561" x="8093075" y="725488"/>
          <p14:tracePt t="32569" x="8085138" y="709613"/>
          <p14:tracePt t="32577" x="8077200" y="701675"/>
          <p14:tracePt t="32585" x="8069263" y="693738"/>
          <p14:tracePt t="32593" x="8061325" y="685800"/>
          <p14:tracePt t="32601" x="8053388" y="677863"/>
          <p14:tracePt t="32609" x="8045450" y="669925"/>
          <p14:tracePt t="32617" x="8037513" y="661988"/>
          <p14:tracePt t="32625" x="8029575" y="654050"/>
          <p14:tracePt t="32633" x="8029575" y="646113"/>
          <p14:tracePt t="32641" x="8013700" y="646113"/>
          <p14:tracePt t="32649" x="8005763" y="630238"/>
          <p14:tracePt t="32657" x="7989888" y="630238"/>
          <p14:tracePt t="32665" x="7981950" y="622300"/>
          <p14:tracePt t="32676" x="7981950" y="614363"/>
          <p14:tracePt t="32682" x="7966075" y="614363"/>
          <p14:tracePt t="32692" x="7958138" y="606425"/>
          <p14:tracePt t="32698" x="7950200" y="598488"/>
          <p14:tracePt t="32706" x="7934325" y="598488"/>
          <p14:tracePt t="32714" x="7918450" y="590550"/>
          <p14:tracePt t="32722" x="7902575" y="590550"/>
          <p14:tracePt t="32730" x="7886700" y="582613"/>
          <p14:tracePt t="32738" x="7862888" y="582613"/>
          <p14:tracePt t="32746" x="7854950" y="574675"/>
          <p14:tracePt t="32754" x="7839075" y="566738"/>
          <p14:tracePt t="32762" x="7813675" y="558800"/>
          <p14:tracePt t="32770" x="7789863" y="558800"/>
          <p14:tracePt t="32779" x="7766050" y="550863"/>
          <p14:tracePt t="32786" x="7734300" y="534988"/>
          <p14:tracePt t="32794" x="7710488" y="527050"/>
          <p14:tracePt t="32802" x="7686675" y="527050"/>
          <p14:tracePt t="32810" x="7654925" y="509588"/>
          <p14:tracePt t="32818" x="7615238" y="493713"/>
          <p14:tracePt t="32826" x="7583488" y="477838"/>
          <p14:tracePt t="32834" x="7543800" y="469900"/>
          <p14:tracePt t="32843" x="7512050" y="461963"/>
          <p14:tracePt t="32850" x="7486650" y="454025"/>
          <p14:tracePt t="32860" x="7462838" y="446088"/>
          <p14:tracePt t="32866" x="7439025" y="446088"/>
          <p14:tracePt t="32874" x="7415213" y="438150"/>
          <p14:tracePt t="32893" x="7375525" y="430213"/>
          <p14:tracePt t="32899" x="7359650" y="430213"/>
          <p14:tracePt t="32906" x="7351713" y="430213"/>
          <p14:tracePt t="32914" x="7335838" y="430213"/>
          <p14:tracePt t="32922" x="7319963" y="430213"/>
          <p14:tracePt t="32930" x="7304088" y="430213"/>
          <p14:tracePt t="32938" x="7296150" y="430213"/>
          <p14:tracePt t="32946" x="7280275" y="430213"/>
          <p14:tracePt t="32954" x="7264400" y="430213"/>
          <p14:tracePt t="32962" x="7240588" y="430213"/>
          <p14:tracePt t="32970" x="7224713" y="430213"/>
          <p14:tracePt t="32978" x="7208838" y="430213"/>
          <p14:tracePt t="32986" x="7192963" y="430213"/>
          <p14:tracePt t="32994" x="7177088" y="430213"/>
          <p14:tracePt t="33002" x="7153275" y="430213"/>
          <p14:tracePt t="33010" x="7135813" y="438150"/>
          <p14:tracePt t="33018" x="7112000" y="446088"/>
          <p14:tracePt t="33027" x="7088188" y="454025"/>
          <p14:tracePt t="33034" x="7080250" y="469900"/>
          <p14:tracePt t="33043" x="7064375" y="477838"/>
          <p14:tracePt t="33050" x="7048500" y="493713"/>
          <p14:tracePt t="33058" x="7032625" y="501650"/>
          <p14:tracePt t="33066" x="7016750" y="519113"/>
          <p14:tracePt t="33074" x="7008813" y="542925"/>
          <p14:tracePt t="33082" x="6992938" y="550863"/>
          <p14:tracePt t="33090" x="6985000" y="566738"/>
          <p14:tracePt t="33098" x="6977063" y="582613"/>
          <p14:tracePt t="33106" x="6969125" y="598488"/>
          <p14:tracePt t="33114" x="6961188" y="606425"/>
          <p14:tracePt t="33121" x="6953250" y="622300"/>
          <p14:tracePt t="33129" x="6945313" y="622300"/>
          <p14:tracePt t="33137" x="6937375" y="638175"/>
          <p14:tracePt t="33154" x="6929438" y="646113"/>
          <p14:tracePt t="33163" x="6921500" y="661988"/>
          <p14:tracePt t="33170" x="6913563" y="661988"/>
          <p14:tracePt t="33178" x="6913563" y="677863"/>
          <p14:tracePt t="33186" x="6905625" y="685800"/>
          <p14:tracePt t="33195" x="6897688" y="693738"/>
          <p14:tracePt t="33202" x="6897688" y="709613"/>
          <p14:tracePt t="33211" x="6897688" y="717550"/>
          <p14:tracePt t="33218" x="6889750" y="725488"/>
          <p14:tracePt t="33228" x="6889750" y="741363"/>
          <p14:tracePt t="33234" x="6889750" y="757238"/>
          <p14:tracePt t="33242" x="6889750" y="781050"/>
          <p14:tracePt t="33250" x="6889750" y="796925"/>
          <p14:tracePt t="33258" x="6889750" y="812800"/>
          <p14:tracePt t="33266" x="6889750" y="820738"/>
          <p14:tracePt t="33274" x="6889750" y="836613"/>
          <p14:tracePt t="33282" x="6881813" y="852488"/>
          <p14:tracePt t="33290" x="6881813" y="869950"/>
          <p14:tracePt t="33298" x="6881813" y="885825"/>
          <p14:tracePt t="33306" x="6881813" y="901700"/>
          <p14:tracePt t="33314" x="6881813" y="909638"/>
          <p14:tracePt t="33322" x="6897688" y="933450"/>
          <p14:tracePt t="33330" x="6897688" y="941388"/>
          <p14:tracePt t="33338" x="6905625" y="949325"/>
          <p14:tracePt t="33346" x="6913563" y="973138"/>
          <p14:tracePt t="33354" x="6921500" y="981075"/>
          <p14:tracePt t="33363" x="6929438" y="989013"/>
          <p14:tracePt t="33370" x="6937375" y="996950"/>
          <p14:tracePt t="33379" x="6945313" y="1004888"/>
          <p14:tracePt t="33386" x="6953250" y="1020763"/>
          <p14:tracePt t="33394" x="6969125" y="1028700"/>
          <p14:tracePt t="33401" x="6977063" y="1036638"/>
          <p14:tracePt t="33411" x="6992938" y="1060450"/>
          <p14:tracePt t="33417" x="7008813" y="1068388"/>
          <p14:tracePt t="33425" x="7032625" y="1092200"/>
          <p14:tracePt t="33433" x="7040563" y="1100138"/>
          <p14:tracePt t="33441" x="7056438" y="1108075"/>
          <p14:tracePt t="33449" x="7080250" y="1116013"/>
          <p14:tracePt t="33457" x="7096125" y="1131888"/>
          <p14:tracePt t="33465" x="7112000" y="1139825"/>
          <p14:tracePt t="33473" x="7119938" y="1147763"/>
          <p14:tracePt t="33481" x="7145338" y="1155700"/>
          <p14:tracePt t="33489" x="7161213" y="1163638"/>
          <p14:tracePt t="33498" x="7169150" y="1171575"/>
          <p14:tracePt t="33505" x="7185025" y="1171575"/>
          <p14:tracePt t="33513" x="7185025" y="1179513"/>
          <p14:tracePt t="33521" x="7192963" y="1179513"/>
          <p14:tracePt t="33530" x="7200900" y="1187450"/>
          <p14:tracePt t="33537" x="7208838" y="1187450"/>
          <p14:tracePt t="33546" x="7224713" y="1195388"/>
          <p14:tracePt t="33553" x="7232650" y="1204913"/>
          <p14:tracePt t="33561" x="7240588" y="1204913"/>
          <p14:tracePt t="33569" x="7256463" y="1212850"/>
          <p14:tracePt t="33578" x="7264400" y="1212850"/>
          <p14:tracePt t="33585" x="7280275" y="1220788"/>
          <p14:tracePt t="33593" x="7304088" y="1236663"/>
          <p14:tracePt t="33601" x="7327900" y="1244600"/>
          <p14:tracePt t="33610" x="7351713" y="1244600"/>
          <p14:tracePt t="33617" x="7391400" y="1260475"/>
          <p14:tracePt t="33625" x="7415213" y="1260475"/>
          <p14:tracePt t="33633" x="7446963" y="1268413"/>
          <p14:tracePt t="33641" x="7470775" y="1268413"/>
          <p14:tracePt t="33649" x="7504113" y="1276350"/>
          <p14:tracePt t="33657" x="7535863" y="1276350"/>
          <p14:tracePt t="33665" x="7567613" y="1276350"/>
          <p14:tracePt t="33673" x="7591425" y="1276350"/>
          <p14:tracePt t="33682" x="7615238" y="1276350"/>
          <p14:tracePt t="33689" x="7639050" y="1276350"/>
          <p14:tracePt t="33697" x="7662863" y="1276350"/>
          <p14:tracePt t="33706" x="7686675" y="1276350"/>
          <p14:tracePt t="33713" x="7702550" y="1276350"/>
          <p14:tracePt t="33721" x="7710488" y="1268413"/>
          <p14:tracePt t="33729" x="7726363" y="1268413"/>
          <p14:tracePt t="33737" x="7742238" y="1260475"/>
          <p14:tracePt t="33745" x="7766050" y="1252538"/>
          <p14:tracePt t="33753" x="7781925" y="1244600"/>
          <p14:tracePt t="33762" x="7789863" y="1244600"/>
          <p14:tracePt t="33769" x="7805738" y="1228725"/>
          <p14:tracePt t="33777" x="7829550" y="1228725"/>
          <p14:tracePt t="33786" x="7854950" y="1212850"/>
          <p14:tracePt t="33793" x="7870825" y="1204913"/>
          <p14:tracePt t="33801" x="7886700" y="1195388"/>
          <p14:tracePt t="33810" x="7902575" y="1187450"/>
          <p14:tracePt t="33817" x="7918450" y="1179513"/>
          <p14:tracePt t="33825" x="7934325" y="1171575"/>
          <p14:tracePt t="33833" x="7950200" y="1155700"/>
          <p14:tracePt t="33841" x="7966075" y="1147763"/>
          <p14:tracePt t="33850" x="7974013" y="1131888"/>
          <p14:tracePt t="33857" x="7989888" y="1123950"/>
          <p14:tracePt t="33866" x="7997825" y="1108075"/>
          <p14:tracePt t="33873" x="8005763" y="1092200"/>
          <p14:tracePt t="33882" x="8013700" y="1060450"/>
          <p14:tracePt t="33889" x="8021638" y="1044575"/>
          <p14:tracePt t="33898" x="8029575" y="1028700"/>
          <p14:tracePt t="33905" x="8037513" y="1012825"/>
          <p14:tracePt t="33913" x="8037513" y="996950"/>
          <p14:tracePt t="33921" x="8037513" y="973138"/>
          <p14:tracePt t="33930" x="8045450" y="957263"/>
          <p14:tracePt t="33937" x="8045450" y="941388"/>
          <p14:tracePt t="33946" x="8045450" y="925513"/>
          <p14:tracePt t="33953" x="8053388" y="909638"/>
          <p14:tracePt t="33961" x="8053388" y="893763"/>
          <p14:tracePt t="33969" x="8053388" y="877888"/>
          <p14:tracePt t="33977" x="8053388" y="862013"/>
          <p14:tracePt t="33985" x="8053388" y="852488"/>
          <p14:tracePt t="33993" x="8053388" y="844550"/>
          <p14:tracePt t="34001" x="8053388" y="828675"/>
          <p14:tracePt t="34009" x="8053388" y="812800"/>
          <p14:tracePt t="34017" x="8053388" y="796925"/>
          <p14:tracePt t="34025" x="8053388" y="781050"/>
          <p14:tracePt t="34034" x="8053388" y="773113"/>
          <p14:tracePt t="34041" x="8045450" y="749300"/>
          <p14:tracePt t="34049" x="8045450" y="741363"/>
          <p14:tracePt t="34057" x="8037513" y="733425"/>
          <p14:tracePt t="34065" x="8029575" y="717550"/>
          <p14:tracePt t="34073" x="8021638" y="701675"/>
          <p14:tracePt t="34081" x="8005763" y="677863"/>
          <p14:tracePt t="34089" x="7997825" y="669925"/>
          <p14:tracePt t="34097" x="7981950" y="646113"/>
          <p14:tracePt t="34105" x="7966075" y="630238"/>
          <p14:tracePt t="34114" x="7958138" y="622300"/>
          <p14:tracePt t="34121" x="7934325" y="606425"/>
          <p14:tracePt t="34130" x="7926388" y="598488"/>
          <p14:tracePt t="34137" x="7910513" y="582613"/>
          <p14:tracePt t="34146" x="7894638" y="574675"/>
          <p14:tracePt t="34153" x="7878763" y="566738"/>
          <p14:tracePt t="34162" x="7870825" y="558800"/>
          <p14:tracePt t="34169" x="7854950" y="550863"/>
          <p14:tracePt t="34177" x="7829550" y="542925"/>
          <p14:tracePt t="34185" x="7813675" y="534988"/>
          <p14:tracePt t="34193" x="7797800" y="527050"/>
          <p14:tracePt t="34201" x="7781925" y="519113"/>
          <p14:tracePt t="34209" x="7758113" y="509588"/>
          <p14:tracePt t="34217" x="7734300" y="509588"/>
          <p14:tracePt t="34225" x="7702550" y="501650"/>
          <p14:tracePt t="34233" x="7678738" y="493713"/>
          <p14:tracePt t="34241" x="7646988" y="485775"/>
          <p14:tracePt t="34250" x="7599363" y="477838"/>
          <p14:tracePt t="34257" x="7567613" y="469900"/>
          <p14:tracePt t="34266" x="7535863" y="461963"/>
          <p14:tracePt t="34273" x="7504113" y="461963"/>
          <p14:tracePt t="34281" x="7462838" y="461963"/>
          <p14:tracePt t="34289" x="7439025" y="461963"/>
          <p14:tracePt t="34298" x="7415213" y="461963"/>
          <p14:tracePt t="34305" x="7399338" y="461963"/>
          <p14:tracePt t="34313" x="7383463" y="461963"/>
          <p14:tracePt t="34321" x="7375525" y="461963"/>
          <p14:tracePt t="34329" x="7359650" y="461963"/>
          <p14:tracePt t="34337" x="7351713" y="461963"/>
          <p14:tracePt t="34345" x="7343775" y="461963"/>
          <p14:tracePt t="34353" x="7327900" y="461963"/>
          <p14:tracePt t="34361" x="7319963" y="461963"/>
          <p14:tracePt t="34377" x="7304088" y="469900"/>
          <p14:tracePt t="34385" x="7296150" y="469900"/>
          <p14:tracePt t="34393" x="7288213" y="477838"/>
          <p14:tracePt t="34402" x="7272338" y="485775"/>
          <p14:tracePt t="34409" x="7264400" y="485775"/>
          <p14:tracePt t="34417" x="7256463" y="493713"/>
          <p14:tracePt t="34425" x="7240588" y="501650"/>
          <p14:tracePt t="34433" x="7232650" y="501650"/>
          <p14:tracePt t="34441" x="7216775" y="509588"/>
          <p14:tracePt t="34449" x="7208838" y="519113"/>
          <p14:tracePt t="34457" x="7200900" y="519113"/>
          <p14:tracePt t="34465" x="7185025" y="519113"/>
          <p14:tracePt t="34473" x="7185025" y="527050"/>
          <p14:tracePt t="34482" x="7177088" y="534988"/>
          <p14:tracePt t="34489" x="7161213" y="534988"/>
          <p14:tracePt t="34505" x="7145338" y="542925"/>
          <p14:tracePt t="34513" x="7135813" y="550863"/>
          <p14:tracePt t="34521" x="7127875" y="558800"/>
          <p14:tracePt t="34529" x="7119938" y="566738"/>
          <p14:tracePt t="34538" x="7112000" y="566738"/>
          <p14:tracePt t="34545" x="7096125" y="582613"/>
          <p14:tracePt t="34561" x="7088188" y="590550"/>
          <p14:tracePt t="34570" x="7088188" y="598488"/>
          <p14:tracePt t="34577" x="7080250" y="606425"/>
          <p14:tracePt t="34586" x="7072313" y="622300"/>
          <p14:tracePt t="34601" x="7064375" y="630238"/>
          <p14:tracePt t="34609" x="7064375" y="638175"/>
          <p14:tracePt t="34617" x="7064375" y="646113"/>
          <p14:tracePt t="34633" x="7064375" y="654050"/>
          <p14:tracePt t="34641" x="7064375" y="661988"/>
          <p14:tracePt t="34650" x="7056438" y="661988"/>
          <p14:tracePt t="34657" x="7056438" y="669925"/>
          <p14:tracePt t="34667" x="7056438" y="677863"/>
          <p14:tracePt t="34673" x="7056438" y="685800"/>
          <p14:tracePt t="34689" x="7056438" y="701675"/>
          <p14:tracePt t="34705" x="7056438" y="709613"/>
          <p14:tracePt t="34713" x="7056438" y="725488"/>
          <p14:tracePt t="34721" x="7056438" y="733425"/>
          <p14:tracePt t="34729" x="7056438" y="741363"/>
          <p14:tracePt t="34737" x="7056438" y="749300"/>
          <p14:tracePt t="34745" x="7056438" y="757238"/>
          <p14:tracePt t="34754" x="7056438" y="765175"/>
          <p14:tracePt t="34762" x="7056438" y="773113"/>
          <p14:tracePt t="34769" x="7056438" y="781050"/>
          <p14:tracePt t="34777" x="7056438" y="788988"/>
          <p14:tracePt t="34793" x="7056438" y="796925"/>
          <p14:tracePt t="34801" x="7056438" y="804863"/>
          <p14:tracePt t="34809" x="7056438" y="812800"/>
          <p14:tracePt t="34825" x="7056438" y="820738"/>
          <p14:tracePt t="34834" x="7056438" y="828675"/>
          <p14:tracePt t="34873" x="7056438" y="836613"/>
          <p14:tracePt t="35081" x="7056438" y="844550"/>
          <p14:tracePt t="35097" x="7056438" y="852488"/>
          <p14:tracePt t="35137" x="7056438" y="862013"/>
          <p14:tracePt t="35265" x="7048500" y="862013"/>
          <p14:tracePt t="35273" x="7032625" y="869950"/>
          <p14:tracePt t="35281" x="7008813" y="869950"/>
          <p14:tracePt t="35289" x="6985000" y="869950"/>
          <p14:tracePt t="35297" x="6953250" y="869950"/>
          <p14:tracePt t="35305" x="6921500" y="869950"/>
          <p14:tracePt t="35313" x="6897688" y="869950"/>
          <p14:tracePt t="35321" x="6865938" y="869950"/>
          <p14:tracePt t="35329" x="6834188" y="877888"/>
          <p14:tracePt t="35337" x="6794500" y="877888"/>
          <p14:tracePt t="35345" x="6753225" y="877888"/>
          <p14:tracePt t="35353" x="6721475" y="877888"/>
          <p14:tracePt t="35361" x="6673850" y="877888"/>
          <p14:tracePt t="35370" x="6634163" y="877888"/>
          <p14:tracePt t="35377" x="6578600" y="877888"/>
          <p14:tracePt t="35387" x="6538913" y="877888"/>
          <p14:tracePt t="35393" x="6483350" y="877888"/>
          <p14:tracePt t="35401" x="6418263" y="877888"/>
          <p14:tracePt t="35409" x="6354763" y="877888"/>
          <p14:tracePt t="35417" x="6291263" y="869950"/>
          <p14:tracePt t="35425" x="6211888" y="862013"/>
          <p14:tracePt t="35433" x="6140450" y="852488"/>
          <p14:tracePt t="35441" x="6051550" y="844550"/>
          <p14:tracePt t="35449" x="5980113" y="836613"/>
          <p14:tracePt t="35457" x="5892800" y="828675"/>
          <p14:tracePt t="35465" x="5805488" y="820738"/>
          <p14:tracePt t="35473" x="5724525" y="820738"/>
          <p14:tracePt t="35481" x="5637213" y="804863"/>
          <p14:tracePt t="35489" x="5541963" y="804863"/>
          <p14:tracePt t="35497" x="5446713" y="804863"/>
          <p14:tracePt t="35505" x="5349875" y="804863"/>
          <p14:tracePt t="35513" x="5262563" y="796925"/>
          <p14:tracePt t="35521" x="5167313" y="788988"/>
          <p14:tracePt t="35529" x="5072063" y="788988"/>
          <p14:tracePt t="35537" x="4975225" y="781050"/>
          <p14:tracePt t="35546" x="4895850" y="781050"/>
          <p14:tracePt t="35554" x="4792663" y="781050"/>
          <p14:tracePt t="35561" x="4695825" y="781050"/>
          <p14:tracePt t="35569" x="4600575" y="781050"/>
          <p14:tracePt t="35577" x="4513263" y="781050"/>
          <p14:tracePt t="35585" x="4425950" y="781050"/>
          <p14:tracePt t="35593" x="4352925" y="781050"/>
          <p14:tracePt t="35601" x="4281488" y="781050"/>
          <p14:tracePt t="35609" x="4202113" y="781050"/>
          <p14:tracePt t="35617" x="4138613" y="781050"/>
          <p14:tracePt t="35625" x="4075113" y="781050"/>
          <p14:tracePt t="35633" x="4011613" y="781050"/>
          <p14:tracePt t="35641" x="3954463" y="781050"/>
          <p14:tracePt t="35649" x="3906838" y="781050"/>
          <p14:tracePt t="35657" x="3851275" y="773113"/>
          <p14:tracePt t="35665" x="3795713" y="773113"/>
          <p14:tracePt t="35673" x="3740150" y="773113"/>
          <p14:tracePt t="35681" x="3692525" y="773113"/>
          <p14:tracePt t="35689" x="3635375" y="773113"/>
          <p14:tracePt t="35697" x="3571875" y="773113"/>
          <p14:tracePt t="35705" x="3516313" y="773113"/>
          <p14:tracePt t="35713" x="3452813" y="773113"/>
          <p14:tracePt t="35721" x="3397250" y="773113"/>
          <p14:tracePt t="35729" x="3357563" y="773113"/>
          <p14:tracePt t="35738" x="3317875" y="773113"/>
          <p14:tracePt t="35745" x="3268663" y="773113"/>
          <p14:tracePt t="35753" x="3213100" y="773113"/>
          <p14:tracePt t="35761" x="3173413" y="773113"/>
          <p14:tracePt t="35769" x="3117850" y="773113"/>
          <p14:tracePt t="35777" x="3078163" y="773113"/>
          <p14:tracePt t="35785" x="3030538" y="781050"/>
          <p14:tracePt t="35793" x="2998788" y="781050"/>
          <p14:tracePt t="35801" x="2967038" y="781050"/>
          <p14:tracePt t="35809" x="2941638" y="781050"/>
          <p14:tracePt t="35817" x="2917825" y="781050"/>
          <p14:tracePt t="35825" x="2894013" y="781050"/>
          <p14:tracePt t="35833" x="2878138" y="781050"/>
          <p14:tracePt t="35842" x="2862263" y="781050"/>
          <p14:tracePt t="35849" x="2838450" y="781050"/>
          <p14:tracePt t="35857" x="2838450" y="788988"/>
          <p14:tracePt t="35865" x="2830513" y="788988"/>
          <p14:tracePt t="35873" x="2822575" y="796925"/>
          <p14:tracePt t="35882" x="2814638" y="804863"/>
          <p14:tracePt t="35891" x="2806700" y="812800"/>
          <p14:tracePt t="35907" x="2790825" y="820738"/>
          <p14:tracePt t="35914" x="2790825" y="828675"/>
          <p14:tracePt t="36092" x="2790825" y="836613"/>
          <p14:tracePt t="36109" x="2790825" y="844550"/>
          <p14:tracePt t="36130" x="2790825" y="852488"/>
          <p14:tracePt t="36138" x="2790825" y="862013"/>
          <p14:tracePt t="36170" x="2790825" y="869950"/>
          <p14:tracePt t="36378" x="2790825" y="877888"/>
          <p14:tracePt t="36394" x="2790825" y="885825"/>
          <p14:tracePt t="36410" x="2790825" y="893763"/>
          <p14:tracePt t="36465" x="2790825" y="901700"/>
          <p14:tracePt t="36489" x="2798763" y="901700"/>
          <p14:tracePt t="36980" x="2806700" y="901700"/>
          <p14:tracePt t="36995" x="2814638" y="901700"/>
          <p14:tracePt t="37002" x="2822575" y="901700"/>
          <p14:tracePt t="37010" x="2830513" y="901700"/>
          <p14:tracePt t="37018" x="2838450" y="901700"/>
          <p14:tracePt t="37026" x="2854325" y="909638"/>
          <p14:tracePt t="37033" x="2878138" y="909638"/>
          <p14:tracePt t="37041" x="2901950" y="917575"/>
          <p14:tracePt t="37049" x="2925763" y="917575"/>
          <p14:tracePt t="37057" x="2949575" y="925513"/>
          <p14:tracePt t="37066" x="2982913" y="925513"/>
          <p14:tracePt t="37073" x="3030538" y="933450"/>
          <p14:tracePt t="37082" x="3078163" y="941388"/>
          <p14:tracePt t="37090" x="3133725" y="949325"/>
          <p14:tracePt t="37098" x="3173413" y="957263"/>
          <p14:tracePt t="37106" x="3228975" y="965200"/>
          <p14:tracePt t="37114" x="3276600" y="981075"/>
          <p14:tracePt t="37122" x="3333750" y="989013"/>
          <p14:tracePt t="37129" x="3389313" y="1004888"/>
          <p14:tracePt t="37137" x="3444875" y="1020763"/>
          <p14:tracePt t="37146" x="3516313" y="1028700"/>
          <p14:tracePt t="37154" x="3595688" y="1044575"/>
          <p14:tracePt t="37163" x="3660775" y="1052513"/>
          <p14:tracePt t="37170" x="3748088" y="1068388"/>
          <p14:tracePt t="37180" x="3819525" y="1076325"/>
          <p14:tracePt t="37186" x="3898900" y="1092200"/>
          <p14:tracePt t="37194" x="3994150" y="1100138"/>
          <p14:tracePt t="37201" x="4090988" y="1108075"/>
          <p14:tracePt t="37209" x="4194175" y="1116013"/>
          <p14:tracePt t="37217" x="4289425" y="1123950"/>
          <p14:tracePt t="37225" x="4394200" y="1131888"/>
          <p14:tracePt t="37233" x="4505325" y="1139825"/>
          <p14:tracePt t="37241" x="4608513" y="1147763"/>
          <p14:tracePt t="37249" x="4713288" y="1147763"/>
          <p14:tracePt t="37257" x="4808538" y="1155700"/>
          <p14:tracePt t="37267" x="4903788" y="1155700"/>
          <p14:tracePt t="37274" x="4991100" y="1163638"/>
          <p14:tracePt t="37282" x="5064125" y="1163638"/>
          <p14:tracePt t="37290" x="5151438" y="1163638"/>
          <p14:tracePt t="37298" x="5222875" y="1163638"/>
          <p14:tracePt t="37306" x="5310188" y="1163638"/>
          <p14:tracePt t="37315" x="5381625" y="1163638"/>
          <p14:tracePt t="37322" x="5446713" y="1163638"/>
          <p14:tracePt t="37331" x="5510213" y="1155700"/>
          <p14:tracePt t="37338" x="5581650" y="1147763"/>
          <p14:tracePt t="37349" x="5621338" y="1139825"/>
          <p14:tracePt t="37354" x="5668963" y="1131888"/>
          <p14:tracePt t="37364" x="5692775" y="1131888"/>
          <p14:tracePt t="37370" x="5724525" y="1116013"/>
          <p14:tracePt t="37379" x="5740400" y="1100138"/>
          <p14:tracePt t="37386" x="5749925" y="1100138"/>
          <p14:tracePt t="37394" x="5757863" y="1092200"/>
          <p14:tracePt t="37418" x="5757863" y="1084263"/>
          <p14:tracePt t="37434" x="5757863" y="1076325"/>
          <p14:tracePt t="37442" x="5749925" y="1068388"/>
          <p14:tracePt t="37451" x="5740400" y="1052513"/>
          <p14:tracePt t="37458" x="5732463" y="1052513"/>
          <p14:tracePt t="37467" x="5716588" y="1044575"/>
          <p14:tracePt t="37474" x="5708650" y="1036638"/>
          <p14:tracePt t="37483" x="5692775" y="1036638"/>
          <p14:tracePt t="37490" x="5684838" y="1028700"/>
          <p14:tracePt t="37499" x="5676900" y="1020763"/>
          <p14:tracePt t="37506" x="5645150" y="1020763"/>
          <p14:tracePt t="37515" x="5637213" y="1012825"/>
          <p14:tracePt t="37522" x="5613400" y="1004888"/>
          <p14:tracePt t="37532" x="5597525" y="1004888"/>
          <p14:tracePt t="37538" x="5581650" y="996950"/>
          <p14:tracePt t="37549" x="5557838" y="996950"/>
          <p14:tracePt t="37554" x="5534025" y="996950"/>
          <p14:tracePt t="37562" x="5518150" y="996950"/>
          <p14:tracePt t="37570" x="5486400" y="996950"/>
          <p14:tracePt t="37578" x="5454650" y="996950"/>
          <p14:tracePt t="37586" x="5422900" y="996950"/>
          <p14:tracePt t="37594" x="5389563" y="996950"/>
          <p14:tracePt t="37603" x="5357813" y="1004888"/>
          <p14:tracePt t="37610" x="5334000" y="1012825"/>
          <p14:tracePt t="37619" x="5302250" y="1020763"/>
          <p14:tracePt t="37626" x="5262563" y="1020763"/>
          <p14:tracePt t="37635" x="5238750" y="1028700"/>
          <p14:tracePt t="37642" x="5214938" y="1044575"/>
          <p14:tracePt t="37651" x="5191125" y="1052513"/>
          <p14:tracePt t="37658" x="5167313" y="1052513"/>
          <p14:tracePt t="37666" x="5143500" y="1060450"/>
          <p14:tracePt t="37674" x="5127625" y="1068388"/>
          <p14:tracePt t="37683" x="5111750" y="1076325"/>
          <p14:tracePt t="37690" x="5103813" y="1076325"/>
          <p14:tracePt t="37700" x="5087938" y="1076325"/>
          <p14:tracePt t="37706" x="5080000" y="1084263"/>
          <p14:tracePt t="37717" x="5072063" y="1092200"/>
          <p14:tracePt t="37733" x="5064125" y="1092200"/>
          <p14:tracePt t="37738" x="5064125" y="1100138"/>
          <p14:tracePt t="37762" x="5064125" y="1108075"/>
          <p14:tracePt t="37785" x="5064125" y="1116013"/>
          <p14:tracePt t="37793" x="5064125" y="1123950"/>
          <p14:tracePt t="37809" x="5064125" y="1131888"/>
          <p14:tracePt t="37825" x="5064125" y="1139825"/>
          <p14:tracePt t="37833" x="5072063" y="1147763"/>
          <p14:tracePt t="37841" x="5080000" y="1155700"/>
          <p14:tracePt t="37849" x="5080000" y="1163638"/>
          <p14:tracePt t="37857" x="5087938" y="1163638"/>
          <p14:tracePt t="37867" x="5087938" y="1171575"/>
          <p14:tracePt t="37874" x="5095875" y="1179513"/>
          <p14:tracePt t="37890" x="5111750" y="1187450"/>
          <p14:tracePt t="37906" x="5127625" y="1195388"/>
          <p14:tracePt t="37914" x="5143500" y="1204913"/>
          <p14:tracePt t="37921" x="5151438" y="1204913"/>
          <p14:tracePt t="37929" x="5159375" y="1204913"/>
          <p14:tracePt t="37937" x="5183188" y="1204913"/>
          <p14:tracePt t="37945" x="5199063" y="1212850"/>
          <p14:tracePt t="37953" x="5222875" y="1212850"/>
          <p14:tracePt t="37961" x="5238750" y="1212850"/>
          <p14:tracePt t="37969" x="5246688" y="1212850"/>
          <p14:tracePt t="37977" x="5262563" y="1212850"/>
          <p14:tracePt t="37985" x="5278438" y="1212850"/>
          <p14:tracePt t="37993" x="5294313" y="1212850"/>
          <p14:tracePt t="38001" x="5302250" y="1212850"/>
          <p14:tracePt t="38009" x="5310188" y="1212850"/>
          <p14:tracePt t="38017" x="5318125" y="1212850"/>
          <p14:tracePt t="38025" x="5326063" y="1212850"/>
          <p14:tracePt t="38033" x="5334000" y="1212850"/>
          <p14:tracePt t="38961" x="5318125" y="1212850"/>
          <p14:tracePt t="38970" x="5302250" y="1212850"/>
          <p14:tracePt t="38977" x="5270500" y="1220788"/>
          <p14:tracePt t="38985" x="5246688" y="1220788"/>
          <p14:tracePt t="38993" x="5207000" y="1228725"/>
          <p14:tracePt t="39001" x="5159375" y="1236663"/>
          <p14:tracePt t="39009" x="5111750" y="1244600"/>
          <p14:tracePt t="39017" x="5056188" y="1260475"/>
          <p14:tracePt t="39025" x="5014913" y="1268413"/>
          <p14:tracePt t="39033" x="4967288" y="1284288"/>
          <p14:tracePt t="39041" x="4927600" y="1300163"/>
          <p14:tracePt t="39049" x="4895850" y="1300163"/>
          <p14:tracePt t="39057" x="4872038" y="1316038"/>
          <p14:tracePt t="39065" x="4856163" y="1323975"/>
          <p14:tracePt t="39073" x="4832350" y="1331913"/>
          <p14:tracePt t="39081" x="4824413" y="1331913"/>
          <p14:tracePt t="39169" x="4840288" y="1331913"/>
          <p14:tracePt t="39177" x="4848225" y="1331913"/>
          <p14:tracePt t="39233" x="4856163" y="1331913"/>
          <p14:tracePt t="39241" x="4887913" y="1308100"/>
          <p14:tracePt t="39249" x="4927600" y="1308100"/>
          <p14:tracePt t="39257" x="4999038" y="1284288"/>
          <p14:tracePt t="39265" x="5072063" y="1276350"/>
          <p14:tracePt t="39273" x="5111750" y="1268413"/>
          <p14:tracePt t="39281" x="5030788" y="1236663"/>
          <p14:tracePt t="39289" x="4943475" y="1268413"/>
          <p14:tracePt t="39297" x="4879975" y="1355725"/>
          <p14:tracePt t="39305" x="4832350" y="1450975"/>
          <p14:tracePt t="39313" x="4808538" y="1530350"/>
          <p14:tracePt t="39322" x="4784725" y="1587500"/>
          <p14:tracePt t="39329" x="4768850" y="1611313"/>
          <p14:tracePt t="39338" x="4768850" y="1627188"/>
          <p14:tracePt t="44803" x="4760913" y="1643063"/>
          <p14:tracePt t="44811" x="4760913" y="1658938"/>
          <p14:tracePt t="44818" x="4760913" y="1666875"/>
          <p14:tracePt t="44826" x="4760913" y="1674813"/>
          <p14:tracePt t="45075" x="4760913" y="1682750"/>
          <p14:tracePt t="45085" x="4752975" y="1682750"/>
          <p14:tracePt t="45091" x="4745038" y="1698625"/>
          <p14:tracePt t="45100" x="4721225" y="1722438"/>
          <p14:tracePt t="45107" x="4695825" y="1746250"/>
          <p14:tracePt t="45115" x="4664075" y="1770063"/>
          <p14:tracePt t="45122" x="4632325" y="1801813"/>
          <p14:tracePt t="45129" x="4592638" y="1833563"/>
          <p14:tracePt t="45137" x="4545013" y="1865313"/>
          <p14:tracePt t="45145" x="4481513" y="1898650"/>
          <p14:tracePt t="45153" x="4425950" y="1930400"/>
          <p14:tracePt t="45161" x="4362450" y="1970088"/>
          <p14:tracePt t="45170" x="4289425" y="2001838"/>
          <p14:tracePt t="45177" x="4225925" y="2033588"/>
          <p14:tracePt t="45185" x="4154488" y="2065338"/>
          <p14:tracePt t="45193" x="4090988" y="2120900"/>
          <p14:tracePt t="45202" x="4019550" y="2160588"/>
          <p14:tracePt t="45210" x="3946525" y="2192338"/>
          <p14:tracePt t="45217" x="3890963" y="2241550"/>
          <p14:tracePt t="45226" x="3843338" y="2281238"/>
          <p14:tracePt t="45234" x="3795713" y="2320925"/>
          <p14:tracePt t="45241" x="3756025" y="2352675"/>
          <p14:tracePt t="45249" x="3716338" y="2384425"/>
          <p14:tracePt t="45257" x="3668713" y="2408238"/>
          <p14:tracePt t="45266" x="3619500" y="2424113"/>
          <p14:tracePt t="45273" x="3563938" y="2455863"/>
          <p14:tracePt t="45281" x="3508375" y="2479675"/>
          <p14:tracePt t="45289" x="3476625" y="2487613"/>
          <p14:tracePt t="45297" x="3421063" y="2503488"/>
          <p14:tracePt t="45305" x="3381375" y="2511425"/>
          <p14:tracePt t="45313" x="3341688" y="2519363"/>
          <p14:tracePt t="45321" x="3292475" y="2519363"/>
          <p14:tracePt t="45329" x="3244850" y="2519363"/>
          <p14:tracePt t="45337" x="3189288" y="2519363"/>
          <p14:tracePt t="45345" x="3109913" y="2519363"/>
          <p14:tracePt t="45353" x="3054350" y="2511425"/>
          <p14:tracePt t="45361" x="2982913" y="2495550"/>
          <p14:tracePt t="45369" x="2917825" y="2479675"/>
          <p14:tracePt t="45377" x="2870200" y="2463800"/>
          <p14:tracePt t="45385" x="2830513" y="2447925"/>
          <p14:tracePt t="45394" x="2798763" y="2439988"/>
          <p14:tracePt t="45402" x="2774950" y="2439988"/>
          <p14:tracePt t="45410" x="2759075" y="2432050"/>
          <p14:tracePt t="45419" x="2743200" y="2432050"/>
          <p14:tracePt t="45426" x="2719388" y="2424113"/>
          <p14:tracePt t="45436" x="2711450" y="2416175"/>
          <p14:tracePt t="45442" x="2703513" y="2416175"/>
          <p14:tracePt t="45458" x="2695575" y="2408238"/>
          <p14:tracePt t="45466" x="2687638" y="2408238"/>
          <p14:tracePt t="45474" x="2679700" y="2408238"/>
          <p14:tracePt t="45482" x="2663825" y="2400300"/>
          <p14:tracePt t="45490" x="2647950" y="2392363"/>
          <p14:tracePt t="45498" x="2632075" y="2392363"/>
          <p14:tracePt t="45506" x="2616200" y="2384425"/>
          <p14:tracePt t="45514" x="2598738" y="2376488"/>
          <p14:tracePt t="45523" x="2574925" y="2368550"/>
          <p14:tracePt t="45530" x="2559050" y="2368550"/>
          <p14:tracePt t="45539" x="2535238" y="2368550"/>
          <p14:tracePt t="45546" x="2519363" y="2360613"/>
          <p14:tracePt t="45555" x="2495550" y="2360613"/>
          <p14:tracePt t="45562" x="2471738" y="2352675"/>
          <p14:tracePt t="45570" x="2447925" y="2336800"/>
          <p14:tracePt t="45578" x="2432050" y="2328863"/>
          <p14:tracePt t="45587" x="2400300" y="2320925"/>
          <p14:tracePt t="45594" x="2384425" y="2312988"/>
          <p14:tracePt t="45603" x="2360613" y="2305050"/>
          <p14:tracePt t="45610" x="2344738" y="2297113"/>
          <p14:tracePt t="45620" x="2328863" y="2289175"/>
          <p14:tracePt t="45626" x="2312988" y="2289175"/>
          <p14:tracePt t="45635" x="2312988" y="2281238"/>
          <p14:tracePt t="45641" x="2305050" y="2281238"/>
          <p14:tracePt t="45681" x="2312988" y="2281238"/>
          <p14:tracePt t="45690" x="2320925" y="2281238"/>
          <p14:tracePt t="45699" x="2336800" y="2281238"/>
          <p14:tracePt t="45707" x="2360613" y="2281238"/>
          <p14:tracePt t="45714" x="2384425" y="2281238"/>
          <p14:tracePt t="45722" x="2400300" y="2281238"/>
          <p14:tracePt t="45730" x="2416175" y="2281238"/>
          <p14:tracePt t="45739" x="2424113" y="2281238"/>
          <p14:tracePt t="45746" x="2432050" y="2281238"/>
          <p14:tracePt t="45771" x="2439988" y="2281238"/>
          <p14:tracePt t="45827" x="2447925" y="2281238"/>
          <p14:tracePt t="45843" x="2455863" y="2281238"/>
          <p14:tracePt t="45851" x="2463800" y="2281238"/>
          <p14:tracePt t="45859" x="2479675" y="2281238"/>
          <p14:tracePt t="45867" x="2503488" y="2281238"/>
          <p14:tracePt t="45875" x="2527300" y="2281238"/>
          <p14:tracePt t="45891" x="2624138" y="2281238"/>
          <p14:tracePt t="45899" x="2679700" y="2281238"/>
          <p14:tracePt t="45906" x="2767013" y="2273300"/>
          <p14:tracePt t="45914" x="2846388" y="2273300"/>
          <p14:tracePt t="45923" x="2917825" y="2273300"/>
          <p14:tracePt t="45930" x="2998788" y="2265363"/>
          <p14:tracePt t="45940" x="3094038" y="2265363"/>
          <p14:tracePt t="45947" x="3173413" y="2265363"/>
          <p14:tracePt t="45956" x="3252788" y="2265363"/>
          <p14:tracePt t="45962" x="3325813" y="2249488"/>
          <p14:tracePt t="45973" x="3389313" y="2249488"/>
          <p14:tracePt t="45979" x="3444875" y="2241550"/>
          <p14:tracePt t="45989" x="3500438" y="2241550"/>
          <p14:tracePt t="45994" x="3532188" y="2241550"/>
          <p14:tracePt t="46003" x="3563938" y="2241550"/>
          <p14:tracePt t="46011" x="3595688" y="2241550"/>
          <p14:tracePt t="46019" x="3619500" y="2241550"/>
          <p14:tracePt t="46027" x="3627438" y="2241550"/>
          <p14:tracePt t="46043" x="3635375" y="2241550"/>
          <p14:tracePt t="46267" x="3643313" y="2241550"/>
          <p14:tracePt t="46282" x="3651250" y="2241550"/>
          <p14:tracePt t="46291" x="3676650" y="2241550"/>
          <p14:tracePt t="46299" x="3700463" y="2241550"/>
          <p14:tracePt t="46308" x="3724275" y="2249488"/>
          <p14:tracePt t="46314" x="3748088" y="2257425"/>
          <p14:tracePt t="46324" x="3771900" y="2257425"/>
          <p14:tracePt t="46331" x="3803650" y="2257425"/>
          <p14:tracePt t="46342" x="3835400" y="2257425"/>
          <p14:tracePt t="46347" x="3890963" y="2265363"/>
          <p14:tracePt t="46354" x="3938588" y="2273300"/>
          <p14:tracePt t="46362" x="3986213" y="2281238"/>
          <p14:tracePt t="46370" x="4043363" y="2289175"/>
          <p14:tracePt t="46377" x="4106863" y="2289175"/>
          <p14:tracePt t="46385" x="4186238" y="2297113"/>
          <p14:tracePt t="46393" x="4249738" y="2297113"/>
          <p14:tracePt t="46401" x="4321175" y="2297113"/>
          <p14:tracePt t="46409" x="4402138" y="2305050"/>
          <p14:tracePt t="46417" x="4473575" y="2312988"/>
          <p14:tracePt t="46425" x="4529138" y="2312988"/>
          <p14:tracePt t="46433" x="4592638" y="2312988"/>
          <p14:tracePt t="46441" x="4648200" y="2320925"/>
          <p14:tracePt t="46449" x="4695825" y="2320925"/>
          <p14:tracePt t="46457" x="4729163" y="2320925"/>
          <p14:tracePt t="46465" x="4776788" y="2328863"/>
          <p14:tracePt t="46473" x="4800600" y="2328863"/>
          <p14:tracePt t="46481" x="4824413" y="2328863"/>
          <p14:tracePt t="46489" x="4840288" y="2336800"/>
          <p14:tracePt t="46497" x="4856163" y="2336800"/>
          <p14:tracePt t="46505" x="4864100" y="2336800"/>
          <p14:tracePt t="46513" x="4872038" y="2336800"/>
          <p14:tracePt t="46522" x="4879975" y="2336800"/>
          <p14:tracePt t="46545" x="4887913" y="2336800"/>
          <p14:tracePt t="46561" x="4895850" y="2336800"/>
          <p14:tracePt t="46569" x="4903788" y="2336800"/>
          <p14:tracePt t="46577" x="4919663" y="2336800"/>
          <p14:tracePt t="46585" x="4943475" y="2336800"/>
          <p14:tracePt t="46594" x="4959350" y="2336800"/>
          <p14:tracePt t="46602" x="4983163" y="2336800"/>
          <p14:tracePt t="46610" x="4999038" y="2336800"/>
          <p14:tracePt t="46618" x="5022850" y="2328863"/>
          <p14:tracePt t="46626" x="5038725" y="2320925"/>
          <p14:tracePt t="46634" x="5056188" y="2312988"/>
          <p14:tracePt t="46641" x="5080000" y="2312988"/>
          <p14:tracePt t="46650" x="5095875" y="2305050"/>
          <p14:tracePt t="46658" x="5103813" y="2297113"/>
          <p14:tracePt t="46666" x="5111750" y="2297113"/>
          <p14:tracePt t="46674" x="5135563" y="2297113"/>
          <p14:tracePt t="46682" x="5143500" y="2297113"/>
          <p14:tracePt t="46691" x="5159375" y="2297113"/>
          <p14:tracePt t="46698" x="5167313" y="2297113"/>
          <p14:tracePt t="46708" x="5183188" y="2297113"/>
          <p14:tracePt t="46714" x="5191125" y="2297113"/>
          <p14:tracePt t="46722" x="5191125" y="2289175"/>
          <p14:tracePt t="46730" x="5199063" y="2289175"/>
          <p14:tracePt t="46737" x="5207000" y="2289175"/>
          <p14:tracePt t="46963" x="5214938" y="2289175"/>
          <p14:tracePt t="46979" x="5222875" y="2289175"/>
          <p14:tracePt t="46987" x="5230813" y="2289175"/>
          <p14:tracePt t="46995" x="5238750" y="2289175"/>
          <p14:tracePt t="47011" x="5246688" y="2289175"/>
          <p14:tracePt t="47027" x="5254625" y="2281238"/>
          <p14:tracePt t="47045" x="5262563" y="2281238"/>
          <p14:tracePt t="47051" x="5270500" y="2281238"/>
          <p14:tracePt t="47596" x="5246688" y="2281238"/>
          <p14:tracePt t="47602" x="5207000" y="2281238"/>
          <p14:tracePt t="47615" x="5167313" y="2289175"/>
          <p14:tracePt t="47620" x="5119688" y="2297113"/>
          <p14:tracePt t="47627" x="5072063" y="2305050"/>
          <p14:tracePt t="47635" x="4983163" y="2328863"/>
          <p14:tracePt t="47641" x="4911725" y="2344738"/>
          <p14:tracePt t="47650" x="4816475" y="2360613"/>
          <p14:tracePt t="47657" x="4705350" y="2368550"/>
          <p14:tracePt t="47666" x="4584700" y="2384425"/>
          <p14:tracePt t="47673" x="4473575" y="2400300"/>
          <p14:tracePt t="47682" x="4352925" y="2408238"/>
          <p14:tracePt t="47690" x="4241800" y="2416175"/>
          <p14:tracePt t="47698" x="4130675" y="2424113"/>
          <p14:tracePt t="47705" x="4027488" y="2432050"/>
          <p14:tracePt t="47714" x="3930650" y="2439988"/>
          <p14:tracePt t="47722" x="3835400" y="2447925"/>
          <p14:tracePt t="47730" x="3740150" y="2455863"/>
          <p14:tracePt t="47737" x="3643313" y="2455863"/>
          <p14:tracePt t="47746" x="3548063" y="2463800"/>
          <p14:tracePt t="47753" x="3452813" y="2471738"/>
          <p14:tracePt t="47762" x="3365500" y="2471738"/>
          <p14:tracePt t="47770" x="3276600" y="2487613"/>
          <p14:tracePt t="47779" x="3197225" y="2487613"/>
          <p14:tracePt t="47785" x="3117850" y="2495550"/>
          <p14:tracePt t="47794" x="3046413" y="2503488"/>
          <p14:tracePt t="47801" x="2967038" y="2511425"/>
          <p14:tracePt t="47810" x="2901950" y="2511425"/>
          <p14:tracePt t="47818" x="2838450" y="2519363"/>
          <p14:tracePt t="47825" x="2774950" y="2527300"/>
          <p14:tracePt t="47834" x="2735263" y="2535238"/>
          <p14:tracePt t="47841" x="2687638" y="2535238"/>
          <p14:tracePt t="47850" x="2647950" y="2543175"/>
          <p14:tracePt t="47857" x="2598738" y="2543175"/>
          <p14:tracePt t="47865" x="2566988" y="2543175"/>
          <p14:tracePt t="47881" x="2535238" y="2543175"/>
          <p14:tracePt t="47883" x="2495550" y="2543175"/>
          <p14:tracePt t="47889" x="2471738" y="2551113"/>
          <p14:tracePt t="47898" x="2447925" y="2551113"/>
          <p14:tracePt t="47905" x="2416175" y="2551113"/>
          <p14:tracePt t="47913" x="2384425" y="2551113"/>
          <p14:tracePt t="47921" x="2344738" y="2551113"/>
          <p14:tracePt t="47930" x="2297113" y="2551113"/>
          <p14:tracePt t="47937" x="2255838" y="2551113"/>
          <p14:tracePt t="47946" x="2216150" y="2551113"/>
          <p14:tracePt t="47953" x="2168525" y="2551113"/>
          <p14:tracePt t="47964" x="2128838" y="2551113"/>
          <p14:tracePt t="47969" x="2097088" y="2551113"/>
          <p14:tracePt t="47978" x="2057400" y="2551113"/>
          <p14:tracePt t="47985" x="2041525" y="2551113"/>
          <p14:tracePt t="47993" x="2009775" y="2551113"/>
          <p14:tracePt t="48001" x="1970088" y="2551113"/>
          <p14:tracePt t="48009" x="1930400" y="2551113"/>
          <p14:tracePt t="48017" x="1897063" y="2551113"/>
          <p14:tracePt t="48025" x="1857375" y="2543175"/>
          <p14:tracePt t="48034" x="1825625" y="2543175"/>
          <p14:tracePt t="48042" x="1793875" y="2543175"/>
          <p14:tracePt t="48050" x="1762125" y="2543175"/>
          <p14:tracePt t="48058" x="1722438" y="2535238"/>
          <p14:tracePt t="48066" x="1706563" y="2535238"/>
          <p14:tracePt t="48074" x="1690688" y="2535238"/>
          <p14:tracePt t="48082" x="1682750" y="2535238"/>
          <p14:tracePt t="48090" x="1674813" y="2535238"/>
          <p14:tracePt t="48098" x="1658938" y="2535238"/>
          <p14:tracePt t="48106" x="1651000" y="2535238"/>
          <p14:tracePt t="48115" x="1643063" y="2535238"/>
          <p14:tracePt t="48121" x="1635125" y="2535238"/>
          <p14:tracePt t="48234" x="1643063" y="2535238"/>
          <p14:tracePt t="48242" x="1651000" y="2535238"/>
          <p14:tracePt t="48250" x="1658938" y="2535238"/>
          <p14:tracePt t="48266" x="1666875" y="2535238"/>
          <p14:tracePt t="48283" x="1682750" y="2535238"/>
          <p14:tracePt t="48291" x="1690688" y="2535238"/>
          <p14:tracePt t="48301" x="1698625" y="2535238"/>
          <p14:tracePt t="48306" x="1706563" y="2535238"/>
          <p14:tracePt t="48317" x="1714500" y="2535238"/>
          <p14:tracePt t="48322" x="1722438" y="2535238"/>
          <p14:tracePt t="48335" x="1730375" y="2535238"/>
          <p14:tracePt t="48348" x="1746250" y="2535238"/>
          <p14:tracePt t="48363" x="1754188" y="2535238"/>
          <p14:tracePt t="48371" x="1762125" y="2535238"/>
          <p14:tracePt t="48387" x="1778000" y="2535238"/>
          <p14:tracePt t="48403" x="1785938" y="2535238"/>
          <p14:tracePt t="48410" x="1809750" y="2535238"/>
          <p14:tracePt t="48419" x="1825625" y="2535238"/>
          <p14:tracePt t="48426" x="1841500" y="2535238"/>
          <p14:tracePt t="48435" x="1865313" y="2535238"/>
          <p14:tracePt t="48442" x="1889125" y="2535238"/>
          <p14:tracePt t="48451" x="1922463" y="2535238"/>
          <p14:tracePt t="48459" x="1946275" y="2535238"/>
          <p14:tracePt t="48468" x="1978025" y="2535238"/>
          <p14:tracePt t="48474" x="2009775" y="2535238"/>
          <p14:tracePt t="48485" x="2057400" y="2527300"/>
          <p14:tracePt t="48490" x="2105025" y="2527300"/>
          <p14:tracePt t="48502" x="2160588" y="2527300"/>
          <p14:tracePt t="48507" x="2216150" y="2527300"/>
          <p14:tracePt t="48514" x="2281238" y="2527300"/>
          <p14:tracePt t="48522" x="2352675" y="2527300"/>
          <p14:tracePt t="48530" x="2416175" y="2527300"/>
          <p14:tracePt t="48538" x="2479675" y="2527300"/>
          <p14:tracePt t="48545" x="2543175" y="2519363"/>
          <p14:tracePt t="48553" x="2606675" y="2519363"/>
          <p14:tracePt t="48561" x="2671763" y="2511425"/>
          <p14:tracePt t="48569" x="2719388" y="2511425"/>
          <p14:tracePt t="48577" x="2751138" y="2511425"/>
          <p14:tracePt t="48585" x="2782888" y="2503488"/>
          <p14:tracePt t="48593" x="2806700" y="2503488"/>
          <p14:tracePt t="48601" x="2830513" y="2503488"/>
          <p14:tracePt t="48609" x="2846388" y="2503488"/>
          <p14:tracePt t="48617" x="2862263" y="2503488"/>
          <p14:tracePt t="49595" x="2870200" y="2503488"/>
          <p14:tracePt t="49612" x="2878138" y="2503488"/>
          <p14:tracePt t="49618" x="2886075" y="2503488"/>
          <p14:tracePt t="49625" x="2901950" y="2503488"/>
          <p14:tracePt t="49633" x="2925763" y="2503488"/>
          <p14:tracePt t="49641" x="2957513" y="2503488"/>
          <p14:tracePt t="49649" x="2990850" y="2503488"/>
          <p14:tracePt t="49657" x="3030538" y="2503488"/>
          <p14:tracePt t="49665" x="3070225" y="2503488"/>
          <p14:tracePt t="49673" x="3101975" y="2503488"/>
          <p14:tracePt t="49681" x="3149600" y="2503488"/>
          <p14:tracePt t="49689" x="3189288" y="2503488"/>
          <p14:tracePt t="49697" x="3228975" y="2503488"/>
          <p14:tracePt t="49705" x="3268663" y="2503488"/>
          <p14:tracePt t="49713" x="3308350" y="2503488"/>
          <p14:tracePt t="49721" x="3341688" y="2503488"/>
          <p14:tracePt t="49729" x="3373438" y="2503488"/>
          <p14:tracePt t="49737" x="3413125" y="2511425"/>
          <p14:tracePt t="49746" x="3444875" y="2511425"/>
          <p14:tracePt t="49756" x="3476625" y="2511425"/>
          <p14:tracePt t="49762" x="3508375" y="2511425"/>
          <p14:tracePt t="49770" x="3540125" y="2511425"/>
          <p14:tracePt t="49778" x="3563938" y="2511425"/>
          <p14:tracePt t="49786" x="3595688" y="2511425"/>
          <p14:tracePt t="49794" x="3643313" y="2511425"/>
          <p14:tracePt t="49802" x="3684588" y="2511425"/>
          <p14:tracePt t="49810" x="3740150" y="2519363"/>
          <p14:tracePt t="49818" x="3819525" y="2519363"/>
          <p14:tracePt t="49826" x="3867150" y="2519363"/>
          <p14:tracePt t="49834" x="3962400" y="2519363"/>
          <p14:tracePt t="49842" x="4043363" y="2519363"/>
          <p14:tracePt t="49850" x="4122738" y="2511425"/>
          <p14:tracePt t="49858" x="4217988" y="2511425"/>
          <p14:tracePt t="49866" x="4305300" y="2503488"/>
          <p14:tracePt t="49874" x="4402138" y="2495550"/>
          <p14:tracePt t="49882" x="4473575" y="2495550"/>
          <p14:tracePt t="49890" x="4560888" y="2487613"/>
          <p14:tracePt t="49898" x="4648200" y="2487613"/>
          <p14:tracePt t="49906" x="4729163" y="2487613"/>
          <p14:tracePt t="49914" x="4816475" y="2487613"/>
          <p14:tracePt t="49923" x="4911725" y="2487613"/>
          <p14:tracePt t="49930" x="5006975" y="2495550"/>
          <p14:tracePt t="49939" x="5095875" y="2495550"/>
          <p14:tracePt t="49946" x="5191125" y="2495550"/>
          <p14:tracePt t="49954" x="5278438" y="2495550"/>
          <p14:tracePt t="49962" x="5365750" y="2495550"/>
          <p14:tracePt t="49970" x="5438775" y="2495550"/>
          <p14:tracePt t="49978" x="5510213" y="2495550"/>
          <p14:tracePt t="49985" x="5573713" y="2487613"/>
          <p14:tracePt t="49994" x="5613400" y="2487613"/>
          <p14:tracePt t="50001" x="5661025" y="2487613"/>
          <p14:tracePt t="50010" x="5692775" y="2487613"/>
          <p14:tracePt t="50017" x="5724525" y="2487613"/>
          <p14:tracePt t="50026" x="5757863" y="2487613"/>
          <p14:tracePt t="50033" x="5781675" y="2487613"/>
          <p14:tracePt t="50042" x="5805488" y="2487613"/>
          <p14:tracePt t="50050" x="5829300" y="2487613"/>
          <p14:tracePt t="50058" x="5845175" y="2487613"/>
          <p14:tracePt t="50065" x="5861050" y="2487613"/>
          <p14:tracePt t="50074" x="5884863" y="2495550"/>
          <p14:tracePt t="50082" x="5900738" y="2495550"/>
          <p14:tracePt t="50091" x="5924550" y="2495550"/>
          <p14:tracePt t="50097" x="5956300" y="2495550"/>
          <p14:tracePt t="50105" x="5988050" y="2495550"/>
          <p14:tracePt t="50113" x="6035675" y="2503488"/>
          <p14:tracePt t="50122" x="6083300" y="2503488"/>
          <p14:tracePt t="50129" x="6140450" y="2503488"/>
          <p14:tracePt t="50137" x="6196013" y="2503488"/>
          <p14:tracePt t="50145" x="6243638" y="2503488"/>
          <p14:tracePt t="50153" x="6291263" y="2503488"/>
          <p14:tracePt t="50162" x="6323013" y="2511425"/>
          <p14:tracePt t="50170" x="6362700" y="2519363"/>
          <p14:tracePt t="50178" x="6394450" y="2519363"/>
          <p14:tracePt t="50186" x="6434138" y="2527300"/>
          <p14:tracePt t="50194" x="6467475" y="2527300"/>
          <p14:tracePt t="50202" x="6507163" y="2527300"/>
          <p14:tracePt t="50210" x="6530975" y="2527300"/>
          <p14:tracePt t="50218" x="6562725" y="2535238"/>
          <p14:tracePt t="50226" x="6586538" y="2535238"/>
          <p14:tracePt t="50233" x="6610350" y="2535238"/>
          <p14:tracePt t="50242" x="6642100" y="2535238"/>
          <p14:tracePt t="50250" x="6665913" y="2535238"/>
          <p14:tracePt t="50258" x="6689725" y="2535238"/>
          <p14:tracePt t="50266" x="6705600" y="2535238"/>
          <p14:tracePt t="50275" x="6713538" y="2535238"/>
          <p14:tracePt t="50282" x="6729413" y="2535238"/>
          <p14:tracePt t="50291" x="6745288" y="2535238"/>
          <p14:tracePt t="50298" x="6761163" y="2543175"/>
          <p14:tracePt t="50306" x="6777038" y="2543175"/>
          <p14:tracePt t="50314" x="6802438" y="2543175"/>
          <p14:tracePt t="50322" x="6826250" y="2551113"/>
          <p14:tracePt t="50330" x="6850063" y="2551113"/>
          <p14:tracePt t="50338" x="6881813" y="2559050"/>
          <p14:tracePt t="50346" x="6897688" y="2559050"/>
          <p14:tracePt t="50354" x="6929438" y="2559050"/>
          <p14:tracePt t="50362" x="6953250" y="2559050"/>
          <p14:tracePt t="50370" x="6992938" y="2566988"/>
          <p14:tracePt t="50378" x="7024688" y="2566988"/>
          <p14:tracePt t="50385" x="7064375" y="2566988"/>
          <p14:tracePt t="50394" x="7088188" y="2566988"/>
          <p14:tracePt t="50401" x="7104063" y="2566988"/>
          <p14:tracePt t="50410" x="7135813" y="2566988"/>
          <p14:tracePt t="50418" x="7153275" y="2566988"/>
          <p14:tracePt t="50426" x="7177088" y="2576513"/>
          <p14:tracePt t="50434" x="7192963" y="2576513"/>
          <p14:tracePt t="50442" x="7200900" y="2584450"/>
          <p14:tracePt t="50450" x="7224713" y="2584450"/>
          <p14:tracePt t="50459" x="7232650" y="2584450"/>
          <p14:tracePt t="50475" x="7248525" y="2584450"/>
          <p14:tracePt t="51299" x="7224713" y="2592388"/>
          <p14:tracePt t="51307" x="7185025" y="2600325"/>
          <p14:tracePt t="51316" x="7127875" y="2608263"/>
          <p14:tracePt t="51323" x="7040563" y="2624138"/>
          <p14:tracePt t="51330" x="6953250" y="2640013"/>
          <p14:tracePt t="51338" x="6850063" y="2663825"/>
          <p14:tracePt t="51346" x="6745288" y="2671763"/>
          <p14:tracePt t="51354" x="6626225" y="2687638"/>
          <p14:tracePt t="51363" x="6507163" y="2695575"/>
          <p14:tracePt t="51370" x="6370638" y="2719388"/>
          <p14:tracePt t="51380" x="6267450" y="2727325"/>
          <p14:tracePt t="51386" x="6148388" y="2727325"/>
          <p14:tracePt t="51394" x="6027738" y="2735263"/>
          <p14:tracePt t="51402" x="5924550" y="2735263"/>
          <p14:tracePt t="51410" x="5813425" y="2743200"/>
          <p14:tracePt t="51418" x="5700713" y="2743200"/>
          <p14:tracePt t="51426" x="5597525" y="2743200"/>
          <p14:tracePt t="51434" x="5494338" y="2751138"/>
          <p14:tracePt t="51442" x="5389563" y="2751138"/>
          <p14:tracePt t="51450" x="5278438" y="2759075"/>
          <p14:tracePt t="51458" x="5183188" y="2759075"/>
          <p14:tracePt t="51466" x="5087938" y="2759075"/>
          <p14:tracePt t="51474" x="4991100" y="2767013"/>
          <p14:tracePt t="51482" x="4887913" y="2767013"/>
          <p14:tracePt t="51490" x="4792663" y="2767013"/>
          <p14:tracePt t="51497" x="4687888" y="2767013"/>
          <p14:tracePt t="51506" x="4592638" y="2767013"/>
          <p14:tracePt t="51514" x="4481513" y="2767013"/>
          <p14:tracePt t="51522" x="4386263" y="2767013"/>
          <p14:tracePt t="51531" x="4273550" y="2767013"/>
          <p14:tracePt t="51538" x="4162425" y="2759075"/>
          <p14:tracePt t="51547" x="4043363" y="2759075"/>
          <p14:tracePt t="51554" x="3938588" y="2759075"/>
          <p14:tracePt t="51563" x="3827463" y="2759075"/>
          <p14:tracePt t="51570" x="3716338" y="2759075"/>
          <p14:tracePt t="51578" x="3611563" y="2759075"/>
          <p14:tracePt t="51586" x="3508375" y="2759075"/>
          <p14:tracePt t="51594" x="3405188" y="2759075"/>
          <p14:tracePt t="51602" x="3292475" y="2759075"/>
          <p14:tracePt t="51610" x="3197225" y="2751138"/>
          <p14:tracePt t="51618" x="3101975" y="2751138"/>
          <p14:tracePt t="51625" x="3022600" y="2751138"/>
          <p14:tracePt t="51634" x="2941638" y="2751138"/>
          <p14:tracePt t="51641" x="2878138" y="2751138"/>
          <p14:tracePt t="51650" x="2830513" y="2751138"/>
          <p14:tracePt t="51657" x="2782888" y="2751138"/>
          <p14:tracePt t="51666" x="2743200" y="2751138"/>
          <p14:tracePt t="51674" x="2695575" y="2751138"/>
          <p14:tracePt t="51682" x="2663825" y="2751138"/>
          <p14:tracePt t="51690" x="2624138" y="2751138"/>
          <p14:tracePt t="51698" x="2574925" y="2751138"/>
          <p14:tracePt t="51706" x="2543175" y="2759075"/>
          <p14:tracePt t="51715" x="2511425" y="2759075"/>
          <p14:tracePt t="51722" x="2463800" y="2767013"/>
          <p14:tracePt t="51732" x="2424113" y="2767013"/>
          <p14:tracePt t="51738" x="2368550" y="2774950"/>
          <p14:tracePt t="51746" x="2312988" y="2774950"/>
          <p14:tracePt t="51754" x="2255838" y="2782888"/>
          <p14:tracePt t="51763" x="2216150" y="2790825"/>
          <p14:tracePt t="51770" x="2184400" y="2790825"/>
          <p14:tracePt t="51778" x="2136775" y="2790825"/>
          <p14:tracePt t="51785" x="2097088" y="2798763"/>
          <p14:tracePt t="51793" x="2057400" y="2798763"/>
          <p14:tracePt t="51801" x="2017713" y="2798763"/>
          <p14:tracePt t="51809" x="1978025" y="2798763"/>
          <p14:tracePt t="51817" x="1930400" y="2798763"/>
          <p14:tracePt t="51825" x="1873250" y="2798763"/>
          <p14:tracePt t="51833" x="1825625" y="2798763"/>
          <p14:tracePt t="51841" x="1770063" y="2798763"/>
          <p14:tracePt t="51849" x="1722438" y="2798763"/>
          <p14:tracePt t="51857" x="1674813" y="2790825"/>
          <p14:tracePt t="51865" x="1635125" y="2790825"/>
          <p14:tracePt t="51885" x="1579563" y="2790825"/>
          <p14:tracePt t="51890" x="1554163" y="2790825"/>
          <p14:tracePt t="51900" x="1538288" y="2782888"/>
          <p14:tracePt t="51906" x="1530350" y="2782888"/>
          <p14:tracePt t="51917" x="1522413" y="2782888"/>
          <p14:tracePt t="51922" x="1514475" y="2782888"/>
          <p14:tracePt t="51930" x="1506538" y="2782888"/>
          <p14:tracePt t="52075" x="1514475" y="2790825"/>
          <p14:tracePt t="52085" x="1522413" y="2790825"/>
          <p14:tracePt t="52091" x="1530350" y="2798763"/>
          <p14:tracePt t="52102" x="1546225" y="2806700"/>
          <p14:tracePt t="52107" x="1571625" y="2806700"/>
          <p14:tracePt t="52114" x="1595438" y="2814638"/>
          <p14:tracePt t="52122" x="1611313" y="2814638"/>
          <p14:tracePt t="52129" x="1635125" y="2822575"/>
          <p14:tracePt t="52138" x="1666875" y="2822575"/>
          <p14:tracePt t="52145" x="1690688" y="2822575"/>
          <p14:tracePt t="52154" x="1722438" y="2822575"/>
          <p14:tracePt t="52162" x="1746250" y="2822575"/>
          <p14:tracePt t="52170" x="1770063" y="2822575"/>
          <p14:tracePt t="52177" x="1793875" y="2814638"/>
          <p14:tracePt t="52185" x="1817688" y="2814638"/>
          <p14:tracePt t="52193" x="1841500" y="2806700"/>
          <p14:tracePt t="52203" x="1881188" y="2798763"/>
          <p14:tracePt t="52210" x="1905000" y="2782888"/>
          <p14:tracePt t="52219" x="1938338" y="2782888"/>
          <p14:tracePt t="52227" x="1970088" y="2774950"/>
          <p14:tracePt t="52236" x="2009775" y="2767013"/>
          <p14:tracePt t="52243" x="2041525" y="2767013"/>
          <p14:tracePt t="52253" x="2065338" y="2767013"/>
          <p14:tracePt t="52258" x="2097088" y="2767013"/>
          <p14:tracePt t="52267" x="2128838" y="2767013"/>
          <p14:tracePt t="52274" x="2160588" y="2767013"/>
          <p14:tracePt t="52284" x="2216150" y="2767013"/>
          <p14:tracePt t="52289" x="2255838" y="2767013"/>
          <p14:tracePt t="52297" x="2312988" y="2767013"/>
          <p14:tracePt t="52306" x="2368550" y="2767013"/>
          <p14:tracePt t="52313" x="2432050" y="2767013"/>
          <p14:tracePt t="52322" x="2511425" y="2767013"/>
          <p14:tracePt t="52330" x="2590800" y="2767013"/>
          <p14:tracePt t="52338" x="2671763" y="2767013"/>
          <p14:tracePt t="52345" x="2759075" y="2767013"/>
          <p14:tracePt t="52354" x="2830513" y="2767013"/>
          <p14:tracePt t="52362" x="2917825" y="2767013"/>
          <p14:tracePt t="52370" x="2990850" y="2759075"/>
          <p14:tracePt t="52377" x="3054350" y="2759075"/>
          <p14:tracePt t="52386" x="3125788" y="2751138"/>
          <p14:tracePt t="52393" x="3173413" y="2751138"/>
          <p14:tracePt t="52401" x="3228975" y="2743200"/>
          <p14:tracePt t="52410" x="3260725" y="2743200"/>
          <p14:tracePt t="52418" x="3308350" y="2743200"/>
          <p14:tracePt t="52425" x="3333750" y="2743200"/>
          <p14:tracePt t="52434" x="3365500" y="2743200"/>
          <p14:tracePt t="52442" x="3389313" y="2743200"/>
          <p14:tracePt t="52451" x="3413125" y="2743200"/>
          <p14:tracePt t="52458" x="3436938" y="2743200"/>
          <p14:tracePt t="52466" x="3452813" y="2743200"/>
          <p14:tracePt t="52474" x="3468688" y="2751138"/>
          <p14:tracePt t="52481" x="3492500" y="2759075"/>
          <p14:tracePt t="52490" x="3516313" y="2759075"/>
          <p14:tracePt t="52497" x="3540125" y="2759075"/>
          <p14:tracePt t="52506" x="3563938" y="2767013"/>
          <p14:tracePt t="52513" x="3579813" y="2767013"/>
          <p14:tracePt t="52522" x="3603625" y="2767013"/>
          <p14:tracePt t="52530" x="3627438" y="2767013"/>
          <p14:tracePt t="52538" x="3660775" y="2767013"/>
          <p14:tracePt t="52545" x="3684588" y="2767013"/>
          <p14:tracePt t="52554" x="3708400" y="2767013"/>
          <p14:tracePt t="52561" x="3740150" y="2767013"/>
          <p14:tracePt t="52569" x="3756025" y="2767013"/>
          <p14:tracePt t="52578" x="3779838" y="2767013"/>
          <p14:tracePt t="52586" x="3787775" y="2767013"/>
          <p14:tracePt t="52594" x="3795713" y="2767013"/>
          <p14:tracePt t="52602" x="3803650" y="2767013"/>
          <p14:tracePt t="52739" x="3811588" y="2767013"/>
          <p14:tracePt t="52755" x="3827463" y="2767013"/>
          <p14:tracePt t="52763" x="3843338" y="2767013"/>
          <p14:tracePt t="52771" x="3851275" y="2767013"/>
          <p14:tracePt t="52779" x="3867150" y="2767013"/>
          <p14:tracePt t="52789" x="3883025" y="2767013"/>
          <p14:tracePt t="52794" x="3890963" y="2767013"/>
          <p14:tracePt t="52805" x="3898900" y="2767013"/>
          <p14:tracePt t="52810" x="3906838" y="2767013"/>
          <p14:tracePt t="53065" x="3914775" y="2767013"/>
          <p14:tracePt t="53081" x="3922713" y="2767013"/>
          <p14:tracePt t="53089" x="3938588" y="2767013"/>
          <p14:tracePt t="53097" x="3946525" y="2767013"/>
          <p14:tracePt t="53105" x="3970338" y="2767013"/>
          <p14:tracePt t="53113" x="3986213" y="2767013"/>
          <p14:tracePt t="53121" x="4002088" y="2767013"/>
          <p14:tracePt t="53129" x="4027488" y="2759075"/>
          <p14:tracePt t="53137" x="4051300" y="2759075"/>
          <p14:tracePt t="53145" x="4075113" y="2759075"/>
          <p14:tracePt t="53153" x="4098925" y="2759075"/>
          <p14:tracePt t="53161" x="4130675" y="2759075"/>
          <p14:tracePt t="53170" x="4154488" y="2759075"/>
          <p14:tracePt t="53177" x="4194175" y="2759075"/>
          <p14:tracePt t="53185" x="4217988" y="2759075"/>
          <p14:tracePt t="53193" x="4249738" y="2759075"/>
          <p14:tracePt t="53201" x="4281488" y="2759075"/>
          <p14:tracePt t="53209" x="4305300" y="2759075"/>
          <p14:tracePt t="53217" x="4321175" y="2759075"/>
          <p14:tracePt t="53225" x="4337050" y="2759075"/>
          <p14:tracePt t="53233" x="4362450" y="2759075"/>
          <p14:tracePt t="53241" x="4386263" y="2759075"/>
          <p14:tracePt t="53249" x="4402138" y="2759075"/>
          <p14:tracePt t="53257" x="4418013" y="2759075"/>
          <p14:tracePt t="53265" x="4433888" y="2759075"/>
          <p14:tracePt t="53273" x="4441825" y="2759075"/>
          <p14:tracePt t="53281" x="4457700" y="2759075"/>
          <p14:tracePt t="53329" x="4433888" y="2751138"/>
          <p14:tracePt t="53337" x="4402138" y="2743200"/>
          <p14:tracePt t="53345" x="4370388" y="2727325"/>
          <p14:tracePt t="53354" x="4344988" y="2727325"/>
          <p14:tracePt t="53361" x="4337050" y="2727325"/>
          <p14:tracePt t="53369" x="4321175" y="2727325"/>
          <p14:tracePt t="53521" x="4321175" y="2743200"/>
          <p14:tracePt t="53538" x="4329113" y="2743200"/>
          <p14:tracePt t="53553" x="4337050" y="2743200"/>
          <p14:tracePt t="53561" x="4344988" y="2743200"/>
          <p14:tracePt t="53569" x="4362450" y="2743200"/>
          <p14:tracePt t="53577" x="4386263" y="2743200"/>
          <p14:tracePt t="53585" x="4410075" y="2743200"/>
          <p14:tracePt t="53593" x="4433888" y="2743200"/>
          <p14:tracePt t="53601" x="4465638" y="2743200"/>
          <p14:tracePt t="53609" x="4505325" y="2743200"/>
          <p14:tracePt t="53617" x="4529138" y="2743200"/>
          <p14:tracePt t="53625" x="4568825" y="2743200"/>
          <p14:tracePt t="53633" x="4600575" y="2743200"/>
          <p14:tracePt t="53641" x="4640263" y="2743200"/>
          <p14:tracePt t="53649" x="4672013" y="2743200"/>
          <p14:tracePt t="53657" x="4729163" y="2743200"/>
          <p14:tracePt t="53665" x="4784725" y="2743200"/>
          <p14:tracePt t="53673" x="4848225" y="2743200"/>
          <p14:tracePt t="53681" x="4911725" y="2743200"/>
          <p14:tracePt t="53689" x="4975225" y="2751138"/>
          <p14:tracePt t="53697" x="5064125" y="2751138"/>
          <p14:tracePt t="53706" x="5111750" y="2751138"/>
          <p14:tracePt t="53713" x="5191125" y="2751138"/>
          <p14:tracePt t="53721" x="5238750" y="2751138"/>
          <p14:tracePt t="53729" x="5318125" y="2751138"/>
          <p14:tracePt t="53737" x="5381625" y="2751138"/>
          <p14:tracePt t="53745" x="5454650" y="2743200"/>
          <p14:tracePt t="53753" x="5518150" y="2743200"/>
          <p14:tracePt t="53761" x="5597525" y="2735263"/>
          <p14:tracePt t="53769" x="5668963" y="2735263"/>
          <p14:tracePt t="53777" x="5740400" y="2735263"/>
          <p14:tracePt t="53785" x="5805488" y="2735263"/>
          <p14:tracePt t="53793" x="5868988" y="2735263"/>
          <p14:tracePt t="53801" x="5924550" y="2735263"/>
          <p14:tracePt t="53809" x="5980113" y="2735263"/>
          <p14:tracePt t="53817" x="6019800" y="2735263"/>
          <p14:tracePt t="53825" x="6067425" y="2735263"/>
          <p14:tracePt t="53833" x="6100763" y="2735263"/>
          <p14:tracePt t="53841" x="6124575" y="2735263"/>
          <p14:tracePt t="53849" x="6140450" y="2735263"/>
          <p14:tracePt t="53857" x="6156325" y="2743200"/>
          <p14:tracePt t="53865" x="6172200" y="2751138"/>
          <p14:tracePt t="53874" x="6188075" y="2759075"/>
          <p14:tracePt t="53881" x="6203950" y="2767013"/>
          <p14:tracePt t="53890" x="6219825" y="2774950"/>
          <p14:tracePt t="53897" x="6251575" y="2774950"/>
          <p14:tracePt t="53905" x="6275388" y="2782888"/>
          <p14:tracePt t="53913" x="6299200" y="2798763"/>
          <p14:tracePt t="53921" x="6323013" y="2806700"/>
          <p14:tracePt t="53929" x="6346825" y="2806700"/>
          <p14:tracePt t="53937" x="6386513" y="2806700"/>
          <p14:tracePt t="53945" x="6418263" y="2806700"/>
          <p14:tracePt t="53953" x="6451600" y="2806700"/>
          <p14:tracePt t="53961" x="6475413" y="2806700"/>
          <p14:tracePt t="53969" x="6491288" y="2806700"/>
          <p14:tracePt t="53977" x="6515100" y="2806700"/>
          <p14:tracePt t="53985" x="6530975" y="2806700"/>
          <p14:tracePt t="53993" x="6546850" y="2806700"/>
          <p14:tracePt t="54001" x="6562725" y="2806700"/>
          <p14:tracePt t="54009" x="6578600" y="2806700"/>
          <p14:tracePt t="54017" x="6586538" y="2806700"/>
          <p14:tracePt t="54025" x="6610350" y="2806700"/>
          <p14:tracePt t="54033" x="6626225" y="2806700"/>
          <p14:tracePt t="54041" x="6642100" y="2806700"/>
          <p14:tracePt t="54049" x="6650038" y="2806700"/>
          <p14:tracePt t="54057" x="6665913" y="2806700"/>
          <p14:tracePt t="54065" x="6681788" y="2806700"/>
          <p14:tracePt t="54074" x="6689725" y="2806700"/>
          <p14:tracePt t="54081" x="6697663" y="2806700"/>
          <p14:tracePt t="54089" x="6705600" y="2806700"/>
          <p14:tracePt t="54851" x="6713538" y="2806700"/>
          <p14:tracePt t="54867" x="6729413" y="2806700"/>
          <p14:tracePt t="54876" x="6745288" y="2806700"/>
          <p14:tracePt t="54883" x="6761163" y="2806700"/>
          <p14:tracePt t="54890" x="6784975" y="2806700"/>
          <p14:tracePt t="54898" x="6802438" y="2806700"/>
          <p14:tracePt t="54905" x="6818313" y="2806700"/>
          <p14:tracePt t="54913" x="6826250" y="2806700"/>
          <p14:tracePt t="54930" x="6818313" y="2806700"/>
          <p14:tracePt t="54937" x="6810375" y="2806700"/>
          <p14:tracePt t="54946" x="6784975" y="2798763"/>
          <p14:tracePt t="54953" x="6769100" y="2798763"/>
          <p14:tracePt t="54963" x="6761163" y="2798763"/>
          <p14:tracePt t="54969" x="6753225" y="2798763"/>
          <p14:tracePt t="54978" x="6753225" y="2790825"/>
          <p14:tracePt t="54986" x="6745288" y="2790825"/>
          <p14:tracePt t="55107" x="6737350" y="2790825"/>
          <p14:tracePt t="55137" x="6745288" y="2790825"/>
          <p14:tracePt t="55146" x="6761163" y="2790825"/>
          <p14:tracePt t="55153" x="6777038" y="2782888"/>
          <p14:tracePt t="55162" x="6810375" y="2782888"/>
          <p14:tracePt t="55169" x="6842125" y="2782888"/>
          <p14:tracePt t="55178" x="6881813" y="2782888"/>
          <p14:tracePt t="55185" x="6929438" y="2782888"/>
          <p14:tracePt t="55193" x="6969125" y="2782888"/>
          <p14:tracePt t="55201" x="7032625" y="2782888"/>
          <p14:tracePt t="55209" x="7096125" y="2782888"/>
          <p14:tracePt t="55217" x="7161213" y="2782888"/>
          <p14:tracePt t="55225" x="7240588" y="2774950"/>
          <p14:tracePt t="55233" x="7312025" y="2774950"/>
          <p14:tracePt t="55241" x="7399338" y="2767013"/>
          <p14:tracePt t="55249" x="7470775" y="2767013"/>
          <p14:tracePt t="55257" x="7535863" y="2759075"/>
          <p14:tracePt t="55265" x="7615238" y="2759075"/>
          <p14:tracePt t="55273" x="7662863" y="2751138"/>
          <p14:tracePt t="55281" x="7718425" y="2751138"/>
          <p14:tracePt t="55289" x="7766050" y="2743200"/>
          <p14:tracePt t="55297" x="7805738" y="2735263"/>
          <p14:tracePt t="55305" x="7839075" y="2735263"/>
          <p14:tracePt t="55313" x="7878763" y="2735263"/>
          <p14:tracePt t="55321" x="7910513" y="2727325"/>
          <p14:tracePt t="55330" x="7942263" y="2727325"/>
          <p14:tracePt t="55337" x="7974013" y="2719388"/>
          <p14:tracePt t="55345" x="7997825" y="2719388"/>
          <p14:tracePt t="55353" x="8021638" y="2719388"/>
          <p14:tracePt t="55361" x="8037513" y="2719388"/>
          <p14:tracePt t="55369" x="8053388" y="2719388"/>
          <p14:tracePt t="55377" x="8061325" y="2719388"/>
          <p14:tracePt t="55388" x="8069263" y="2711450"/>
          <p14:tracePt t="55394" x="8077200" y="2711450"/>
          <p14:tracePt t="55409" x="8085138" y="2711450"/>
          <p14:tracePt t="55417" x="8093075" y="2711450"/>
          <p14:tracePt t="55425" x="8108950" y="2711450"/>
          <p14:tracePt t="55433" x="8124825" y="2711450"/>
          <p14:tracePt t="55441" x="8132763" y="2711450"/>
          <p14:tracePt t="55449" x="8156575" y="2711450"/>
          <p14:tracePt t="55457" x="8180388" y="2711450"/>
          <p14:tracePt t="55465" x="8205788" y="2711450"/>
          <p14:tracePt t="55473" x="8229600" y="2719388"/>
          <p14:tracePt t="55482" x="8245475" y="2719388"/>
          <p14:tracePt t="55489" x="8269288" y="2719388"/>
          <p14:tracePt t="55501" x="8293100" y="2727325"/>
          <p14:tracePt t="55507" x="8316913" y="2727325"/>
          <p14:tracePt t="55517" x="8340725" y="2727325"/>
          <p14:tracePt t="55523" x="8372475" y="2735263"/>
          <p14:tracePt t="55530" x="8396288" y="2735263"/>
          <p14:tracePt t="55539" x="8428038" y="2743200"/>
          <p14:tracePt t="55547" x="8443913" y="2743200"/>
          <p14:tracePt t="55555" x="8483600" y="2751138"/>
          <p14:tracePt t="55562" x="8507413" y="2751138"/>
          <p14:tracePt t="55571" x="8531225" y="2759075"/>
          <p14:tracePt t="55578" x="8548688" y="2767013"/>
          <p14:tracePt t="55588" x="8564563" y="2774950"/>
          <p14:tracePt t="55595" x="8572500" y="2774950"/>
          <p14:tracePt t="55603" x="8588375" y="2774950"/>
          <p14:tracePt t="55618" x="8596313" y="2774950"/>
          <p14:tracePt t="55707" x="8604250" y="2774950"/>
          <p14:tracePt t="55730" x="8612188" y="2774950"/>
          <p14:tracePt t="55747" x="8612188" y="2782888"/>
          <p14:tracePt t="55763" x="8620125" y="2782888"/>
          <p14:tracePt t="55803" x="8628063" y="2782888"/>
          <p14:tracePt t="56379" x="8628063" y="2790825"/>
          <p14:tracePt t="56394" x="8620125" y="2798763"/>
          <p14:tracePt t="56404" x="8612188" y="2798763"/>
          <p14:tracePt t="56412" x="8596313" y="2814638"/>
          <p14:tracePt t="56421" x="8564563" y="2814638"/>
          <p14:tracePt t="56426" x="8531225" y="2830513"/>
          <p14:tracePt t="56435" x="8507413" y="2838450"/>
          <p14:tracePt t="56443" x="8451850" y="2862263"/>
          <p14:tracePt t="56451" x="8412163" y="2878138"/>
          <p14:tracePt t="56458" x="8348663" y="2901950"/>
          <p14:tracePt t="56465" x="8301038" y="2919413"/>
          <p14:tracePt t="56474" x="8245475" y="2943225"/>
          <p14:tracePt t="56482" x="8180388" y="2959100"/>
          <p14:tracePt t="56490" x="8132763" y="2974975"/>
          <p14:tracePt t="56497" x="8061325" y="2998788"/>
          <p14:tracePt t="56507" x="8021638" y="3014663"/>
          <p14:tracePt t="56513" x="7950200" y="3038475"/>
          <p14:tracePt t="56522" x="7902575" y="3054350"/>
          <p14:tracePt t="56530" x="7839075" y="3078163"/>
          <p14:tracePt t="56538" x="7781925" y="3094038"/>
          <p14:tracePt t="56546" x="7718425" y="3125788"/>
          <p14:tracePt t="56554" x="7639050" y="3141663"/>
          <p14:tracePt t="56562" x="7551738" y="3165475"/>
          <p14:tracePt t="56570" x="7486650" y="3173413"/>
          <p14:tracePt t="56578" x="7391400" y="3189288"/>
          <p14:tracePt t="56588" x="7304088" y="3205163"/>
          <p14:tracePt t="56594" x="7216775" y="3213100"/>
          <p14:tracePt t="56602" x="7145338" y="3236913"/>
          <p14:tracePt t="56610" x="7056438" y="3244850"/>
          <p14:tracePt t="56617" x="6977063" y="3262313"/>
          <p14:tracePt t="56626" x="6897688" y="3270250"/>
          <p14:tracePt t="56633" x="6810375" y="3286125"/>
          <p14:tracePt t="56642" x="6713538" y="3294063"/>
          <p14:tracePt t="56650" x="6618288" y="3309938"/>
          <p14:tracePt t="56658" x="6523038" y="3317875"/>
          <p14:tracePt t="56665" x="6434138" y="3325813"/>
          <p14:tracePt t="56674" x="6362700" y="3333750"/>
          <p14:tracePt t="56682" x="6283325" y="3349625"/>
          <p14:tracePt t="56691" x="6219825" y="3357563"/>
          <p14:tracePt t="56697" x="6164263" y="3357563"/>
          <p14:tracePt t="56705" x="6124575" y="3357563"/>
          <p14:tracePt t="56714" x="6083300" y="3365500"/>
          <p14:tracePt t="56722" x="6051550" y="3365500"/>
          <p14:tracePt t="56730" x="6027738" y="3365500"/>
          <p14:tracePt t="56739" x="6011863" y="3365500"/>
          <p14:tracePt t="56746" x="5995988" y="3373438"/>
          <p14:tracePt t="56755" x="5980113" y="3373438"/>
          <p14:tracePt t="56762" x="5972175" y="3373438"/>
          <p14:tracePt t="56956" x="5964238" y="3373438"/>
          <p14:tracePt t="56971" x="5948363" y="3365500"/>
          <p14:tracePt t="56979" x="5924550" y="3357563"/>
          <p14:tracePt t="56987" x="5908675" y="3349625"/>
          <p14:tracePt t="56995" x="5876925" y="3341688"/>
          <p14:tracePt t="57002" x="5853113" y="3325813"/>
          <p14:tracePt t="57011" x="5813425" y="3317875"/>
          <p14:tracePt t="57018" x="5781675" y="3309938"/>
          <p14:tracePt t="57026" x="5757863" y="3302000"/>
          <p14:tracePt t="57035" x="5724525" y="3294063"/>
          <p14:tracePt t="57042" x="5700713" y="3286125"/>
          <p14:tracePt t="57051" x="5676900" y="3286125"/>
          <p14:tracePt t="57058" x="5661025" y="3278188"/>
          <p14:tracePt t="57065" x="5645150" y="3270250"/>
          <p14:tracePt t="57073" x="5637213" y="3270250"/>
          <p14:tracePt t="57081" x="5621338" y="3262313"/>
          <p14:tracePt t="57090" x="5605463" y="3252788"/>
          <p14:tracePt t="57097" x="5589588" y="3244850"/>
          <p14:tracePt t="57106" x="5573713" y="3244850"/>
          <p14:tracePt t="57113" x="5549900" y="3236913"/>
          <p14:tracePt t="57123" x="5534025" y="3221038"/>
          <p14:tracePt t="57130" x="5510213" y="3213100"/>
          <p14:tracePt t="57138" x="5486400" y="3205163"/>
          <p14:tracePt t="57146" x="5446713" y="3189288"/>
          <p14:tracePt t="57153" x="5422900" y="3181350"/>
          <p14:tracePt t="57161" x="5373688" y="3165475"/>
          <p14:tracePt t="57169" x="5326063" y="3149600"/>
          <p14:tracePt t="57177" x="5286375" y="3133725"/>
          <p14:tracePt t="57185" x="5230813" y="3117850"/>
          <p14:tracePt t="57193" x="5183188" y="3101975"/>
          <p14:tracePt t="57201" x="5119688" y="3086100"/>
          <p14:tracePt t="57209" x="5046663" y="3062288"/>
          <p14:tracePt t="57217" x="4983163" y="3046413"/>
          <p14:tracePt t="57225" x="4919663" y="3014663"/>
          <p14:tracePt t="57233" x="4840288" y="2990850"/>
          <p14:tracePt t="57243" x="4776788" y="2974975"/>
          <p14:tracePt t="57250" x="4695825" y="2951163"/>
          <p14:tracePt t="57259" x="4616450" y="2927350"/>
          <p14:tracePt t="57266" x="4529138" y="2894013"/>
          <p14:tracePt t="57276" x="4457700" y="2870200"/>
          <p14:tracePt t="57283" x="4378325" y="2846388"/>
          <p14:tracePt t="57293" x="4313238" y="2822575"/>
          <p14:tracePt t="57299" x="4233863" y="2798763"/>
          <p14:tracePt t="57307" x="4170363" y="2774950"/>
          <p14:tracePt t="57314" x="4090988" y="2743200"/>
          <p14:tracePt t="57322" x="4027488" y="2727325"/>
          <p14:tracePt t="57330" x="3946525" y="2703513"/>
          <p14:tracePt t="57338" x="3867150" y="2687638"/>
          <p14:tracePt t="57346" x="3795713" y="2679700"/>
          <p14:tracePt t="57353" x="3716338" y="2663825"/>
          <p14:tracePt t="57362" x="3643313" y="2655888"/>
          <p14:tracePt t="57370" x="3563938" y="2647950"/>
          <p14:tracePt t="57379" x="3492500" y="2640013"/>
          <p14:tracePt t="57386" x="3421063" y="2640013"/>
          <p14:tracePt t="57394" x="3357563" y="2640013"/>
          <p14:tracePt t="57401" x="3292475" y="2632075"/>
          <p14:tracePt t="57410" x="3221038" y="2632075"/>
          <p14:tracePt t="57418" x="3157538" y="2632075"/>
          <p14:tracePt t="57426" x="3109913" y="2632075"/>
          <p14:tracePt t="57434" x="3054350" y="2632075"/>
          <p14:tracePt t="57442" x="2990850" y="2632075"/>
          <p14:tracePt t="57450" x="2933700" y="2632075"/>
          <p14:tracePt t="57459" x="2878138" y="2632075"/>
          <p14:tracePt t="57466" x="2814638" y="2647950"/>
          <p14:tracePt t="57475" x="2759075" y="2655888"/>
          <p14:tracePt t="57482" x="2703513" y="2655888"/>
          <p14:tracePt t="57491" x="2647950" y="2671763"/>
          <p14:tracePt t="57498" x="2590800" y="2679700"/>
          <p14:tracePt t="57506" x="2551113" y="2687638"/>
          <p14:tracePt t="57514" x="2503488" y="2695575"/>
          <p14:tracePt t="57521" x="2471738" y="2703513"/>
          <p14:tracePt t="57530" x="2432050" y="2711450"/>
          <p14:tracePt t="57538" x="2400300" y="2719388"/>
          <p14:tracePt t="57546" x="2368550" y="2735263"/>
          <p14:tracePt t="57553" x="2344738" y="2743200"/>
          <p14:tracePt t="57562" x="2320925" y="2751138"/>
          <p14:tracePt t="57570" x="2305050" y="2759075"/>
          <p14:tracePt t="57579" x="2297113" y="2759075"/>
          <p14:tracePt t="57586" x="2289175" y="2767013"/>
          <p14:tracePt t="57602" x="2289175" y="2774950"/>
          <p14:tracePt t="57618" x="2289175" y="2782888"/>
          <p14:tracePt t="57633" x="2289175" y="2790825"/>
          <p14:tracePt t="57642" x="2289175" y="2798763"/>
          <p14:tracePt t="57649" x="2289175" y="2806700"/>
          <p14:tracePt t="57659" x="2289175" y="2814638"/>
          <p14:tracePt t="57666" x="2297113" y="2822575"/>
          <p14:tracePt t="57676" x="2305050" y="2838450"/>
          <p14:tracePt t="57690" x="2312988" y="2846388"/>
          <p14:tracePt t="57698" x="2328863" y="2862263"/>
          <p14:tracePt t="57706" x="2328863" y="2870200"/>
          <p14:tracePt t="57714" x="2344738" y="2886075"/>
          <p14:tracePt t="57721" x="2360613" y="2894013"/>
          <p14:tracePt t="57730" x="2376488" y="2919413"/>
          <p14:tracePt t="57737" x="2392363" y="2927350"/>
          <p14:tracePt t="57746" x="2416175" y="2943225"/>
          <p14:tracePt t="57753" x="2439988" y="2959100"/>
          <p14:tracePt t="57762" x="2463800" y="2982913"/>
          <p14:tracePt t="57770" x="2495550" y="2990850"/>
          <p14:tracePt t="57778" x="2527300" y="3006725"/>
          <p14:tracePt t="57786" x="2559050" y="3022600"/>
          <p14:tracePt t="57794" x="2590800" y="3030538"/>
          <p14:tracePt t="57802" x="2632075" y="3046413"/>
          <p14:tracePt t="57809" x="2663825" y="3062288"/>
          <p14:tracePt t="57817" x="2711450" y="3070225"/>
          <p14:tracePt t="57825" x="2743200" y="3078163"/>
          <p14:tracePt t="57833" x="2774950" y="3086100"/>
          <p14:tracePt t="57842" x="2814638" y="3086100"/>
          <p14:tracePt t="57849" x="2846388" y="3086100"/>
          <p14:tracePt t="57857" x="2886075" y="3094038"/>
          <p14:tracePt t="57865" x="2933700" y="3094038"/>
          <p14:tracePt t="57876" x="2974975" y="3094038"/>
          <p14:tracePt t="57881" x="3030538" y="3094038"/>
          <p14:tracePt t="57889" x="3070225" y="3101975"/>
          <p14:tracePt t="57897" x="3125788" y="3109913"/>
          <p14:tracePt t="57905" x="3189288" y="3109913"/>
          <p14:tracePt t="57913" x="3252788" y="3109913"/>
          <p14:tracePt t="57921" x="3317875" y="3109913"/>
          <p14:tracePt t="57930" x="3373438" y="3117850"/>
          <p14:tracePt t="57937" x="3452813" y="3117850"/>
          <p14:tracePt t="57946" x="3516313" y="3125788"/>
          <p14:tracePt t="57953" x="3579813" y="3133725"/>
          <p14:tracePt t="57961" x="3643313" y="3133725"/>
          <p14:tracePt t="57969" x="3700463" y="3141663"/>
          <p14:tracePt t="57977" x="3756025" y="3141663"/>
          <p14:tracePt t="57986" x="3795713" y="3141663"/>
          <p14:tracePt t="57994" x="3835400" y="3141663"/>
          <p14:tracePt t="58002" x="3875088" y="3141663"/>
          <p14:tracePt t="58011" x="3914775" y="3133725"/>
          <p14:tracePt t="58017" x="3946525" y="3117850"/>
          <p14:tracePt t="58028" x="3978275" y="3109913"/>
          <p14:tracePt t="58034" x="4002088" y="3101975"/>
          <p14:tracePt t="58042" x="4027488" y="3094038"/>
          <p14:tracePt t="58050" x="4051300" y="3078163"/>
          <p14:tracePt t="58057" x="4067175" y="3078163"/>
          <p14:tracePt t="58066" x="4075113" y="3062288"/>
          <p14:tracePt t="58074" x="4090988" y="3054350"/>
          <p14:tracePt t="58082" x="4098925" y="3046413"/>
          <p14:tracePt t="58090" x="4106863" y="3038475"/>
          <p14:tracePt t="58099" x="4106863" y="3030538"/>
          <p14:tracePt t="58105" x="4114800" y="3022600"/>
          <p14:tracePt t="58113" x="4114800" y="3014663"/>
          <p14:tracePt t="58129" x="4114800" y="3006725"/>
          <p14:tracePt t="58145" x="4114800" y="2998788"/>
          <p14:tracePt t="58153" x="4114800" y="2990850"/>
          <p14:tracePt t="58161" x="4114800" y="2982913"/>
          <p14:tracePt t="58169" x="4114800" y="2974975"/>
          <p14:tracePt t="58177" x="4106863" y="2967038"/>
          <p14:tracePt t="58185" x="4090988" y="2943225"/>
          <p14:tracePt t="58194" x="4075113" y="2935288"/>
          <p14:tracePt t="58201" x="4059238" y="2919413"/>
          <p14:tracePt t="58211" x="4035425" y="2909888"/>
          <p14:tracePt t="58217" x="4002088" y="2886075"/>
          <p14:tracePt t="58225" x="3978275" y="2870200"/>
          <p14:tracePt t="58233" x="3938588" y="2862263"/>
          <p14:tracePt t="58241" x="3914775" y="2846388"/>
          <p14:tracePt t="58249" x="3883025" y="2838450"/>
          <p14:tracePt t="58257" x="3843338" y="2830513"/>
          <p14:tracePt t="58265" x="3811588" y="2822575"/>
          <p14:tracePt t="58273" x="3779838" y="2814638"/>
          <p14:tracePt t="58281" x="3756025" y="2814638"/>
          <p14:tracePt t="58289" x="3740150" y="2814638"/>
          <p14:tracePt t="58297" x="3716338" y="2814638"/>
          <p14:tracePt t="58305" x="3700463" y="2814638"/>
          <p14:tracePt t="58313" x="3684588" y="2814638"/>
          <p14:tracePt t="58321" x="3668713" y="2814638"/>
          <p14:tracePt t="58330" x="3660775" y="2814638"/>
          <p14:tracePt t="58337" x="3643313" y="2814638"/>
          <p14:tracePt t="58346" x="3627438" y="2814638"/>
          <p14:tracePt t="58354" x="3603625" y="2814638"/>
          <p14:tracePt t="58363" x="3587750" y="2814638"/>
          <p14:tracePt t="58370" x="3571875" y="2814638"/>
          <p14:tracePt t="58379" x="3548063" y="2814638"/>
          <p14:tracePt t="58386" x="3532188" y="2814638"/>
          <p14:tracePt t="58394" x="3508375" y="2822575"/>
          <p14:tracePt t="58402" x="3492500" y="2822575"/>
          <p14:tracePt t="58410" x="3476625" y="2822575"/>
          <p14:tracePt t="58418" x="3452813" y="2830513"/>
          <p14:tracePt t="58426" x="3429000" y="2830513"/>
          <p14:tracePt t="58434" x="3413125" y="2830513"/>
          <p14:tracePt t="58442" x="3405188" y="2830513"/>
          <p14:tracePt t="58450" x="3397250" y="2830513"/>
          <p14:tracePt t="58457" x="3381375" y="2830513"/>
          <p14:tracePt t="58466" x="3373438" y="2838450"/>
          <p14:tracePt t="58474" x="3365500" y="2838450"/>
          <p14:tracePt t="58482" x="3357563" y="2838450"/>
          <p14:tracePt t="58498" x="3349625" y="2838450"/>
          <p14:tracePt t="59003" x="3349625" y="2846388"/>
          <p14:tracePt t="59059" x="3341688" y="2846388"/>
          <p14:tracePt t="59075" x="3325813" y="2862263"/>
          <p14:tracePt t="59084" x="3308350" y="2862263"/>
          <p14:tracePt t="59091" x="3292475" y="2878138"/>
          <p14:tracePt t="59100" x="3276600" y="2886075"/>
          <p14:tracePt t="59106" x="3260725" y="2894013"/>
          <p14:tracePt t="59114" x="3236913" y="2901950"/>
          <p14:tracePt t="59122" x="3221038" y="2909888"/>
          <p14:tracePt t="59129" x="3213100" y="2919413"/>
          <p14:tracePt t="59137" x="3197225" y="2927350"/>
          <p14:tracePt t="59145" x="3189288" y="2927350"/>
          <p14:tracePt t="59241" x="3181350" y="2927350"/>
          <p14:tracePt t="59251" x="3173413" y="2927350"/>
          <p14:tracePt t="59258" x="3173413" y="2935288"/>
          <p14:tracePt t="59269" x="3157538" y="2935288"/>
          <p14:tracePt t="59275" x="3141663" y="2943225"/>
          <p14:tracePt t="59284" x="3117850" y="2943225"/>
          <p14:tracePt t="59291" x="3094038" y="2943225"/>
          <p14:tracePt t="59298" x="3070225" y="2943225"/>
          <p14:tracePt t="59306" x="3046413" y="2943225"/>
          <p14:tracePt t="59313" x="3022600" y="2943225"/>
          <p14:tracePt t="59321" x="2998788" y="2943225"/>
          <p14:tracePt t="59329" x="2967038" y="2943225"/>
          <p14:tracePt t="59337" x="2941638" y="2943225"/>
          <p14:tracePt t="59345" x="2917825" y="2943225"/>
          <p14:tracePt t="59353" x="2901950" y="2951163"/>
          <p14:tracePt t="59361" x="2878138" y="2951163"/>
          <p14:tracePt t="59369" x="2854325" y="2951163"/>
          <p14:tracePt t="59377" x="2838450" y="2951163"/>
          <p14:tracePt t="59385" x="2822575" y="2959100"/>
          <p14:tracePt t="59393" x="2814638" y="2959100"/>
          <p14:tracePt t="59402" x="2798763" y="2959100"/>
          <p14:tracePt t="59410" x="2782888" y="2959100"/>
          <p14:tracePt t="59419" x="2774950" y="2959100"/>
          <p14:tracePt t="59427" x="2759075" y="2959100"/>
          <p14:tracePt t="59437" x="2735263" y="2967038"/>
          <p14:tracePt t="59443" x="2719388" y="2974975"/>
          <p14:tracePt t="59454" x="2703513" y="2982913"/>
          <p14:tracePt t="59458" x="2695575" y="2982913"/>
          <p14:tracePt t="59466" x="2679700" y="2990850"/>
          <p14:tracePt t="59473" x="2655888" y="2998788"/>
          <p14:tracePt t="59481" x="2640013" y="3006725"/>
          <p14:tracePt t="59489" x="2632075" y="3006725"/>
          <p14:tracePt t="59498" x="2616200" y="3006725"/>
          <p14:tracePt t="59505" x="2606675" y="3014663"/>
          <p14:tracePt t="59522" x="2598738" y="3014663"/>
          <p14:tracePt t="59529" x="2598738" y="3022600"/>
          <p14:tracePt t="59538" x="2590800" y="3030538"/>
          <p14:tracePt t="59554" x="2590800" y="3038475"/>
          <p14:tracePt t="59561" x="2582863" y="3038475"/>
          <p14:tracePt t="59570" x="2582863" y="3046413"/>
          <p14:tracePt t="59577" x="2574925" y="3070225"/>
          <p14:tracePt t="59586" x="2574925" y="3086100"/>
          <p14:tracePt t="59594" x="2566988" y="3101975"/>
          <p14:tracePt t="59602" x="2566988" y="3117850"/>
          <p14:tracePt t="59609" x="2566988" y="3133725"/>
          <p14:tracePt t="59617" x="2566988" y="3157538"/>
          <p14:tracePt t="59625" x="2566988" y="3173413"/>
          <p14:tracePt t="59634" x="2566988" y="3189288"/>
          <p14:tracePt t="59642" x="2566988" y="3205163"/>
          <p14:tracePt t="59650" x="2566988" y="3221038"/>
          <p14:tracePt t="59657" x="2566988" y="3228975"/>
          <p14:tracePt t="59666" x="2574925" y="3244850"/>
          <p14:tracePt t="59674" x="2574925" y="3262313"/>
          <p14:tracePt t="59681" x="2590800" y="3270250"/>
          <p14:tracePt t="59690" x="2598738" y="3286125"/>
          <p14:tracePt t="59698" x="2616200" y="3294063"/>
          <p14:tracePt t="59706" x="2632075" y="3309938"/>
          <p14:tracePt t="59713" x="2640013" y="3309938"/>
          <p14:tracePt t="59722" x="2663825" y="3325813"/>
          <p14:tracePt t="59730" x="2679700" y="3341688"/>
          <p14:tracePt t="59738" x="2703513" y="3357563"/>
          <p14:tracePt t="59746" x="2719388" y="3365500"/>
          <p14:tracePt t="59754" x="2751138" y="3381375"/>
          <p14:tracePt t="59762" x="2774950" y="3397250"/>
          <p14:tracePt t="59770" x="2790825" y="3405188"/>
          <p14:tracePt t="59777" x="2814638" y="3413125"/>
          <p14:tracePt t="59786" x="2838450" y="3421063"/>
          <p14:tracePt t="59793" x="2854325" y="3436938"/>
          <p14:tracePt t="59803" x="2878138" y="3444875"/>
          <p14:tracePt t="59810" x="2894013" y="3452813"/>
          <p14:tracePt t="59820" x="2917825" y="3468688"/>
          <p14:tracePt t="59826" x="2949575" y="3476625"/>
          <p14:tracePt t="59834" x="2974975" y="3476625"/>
          <p14:tracePt t="59842" x="2998788" y="3484563"/>
          <p14:tracePt t="59850" x="3022600" y="3492500"/>
          <p14:tracePt t="59858" x="3062288" y="3492500"/>
          <p14:tracePt t="59866" x="3086100" y="3492500"/>
          <p14:tracePt t="59874" x="3125788" y="3500438"/>
          <p14:tracePt t="59882" x="3165475" y="3500438"/>
          <p14:tracePt t="59890" x="3205163" y="3500438"/>
          <p14:tracePt t="59897" x="3244850" y="3500438"/>
          <p14:tracePt t="59906" x="3292475" y="3500438"/>
          <p14:tracePt t="59913" x="3333750" y="3500438"/>
          <p14:tracePt t="59922" x="3381375" y="3500438"/>
          <p14:tracePt t="59930" x="3405188" y="3500438"/>
          <p14:tracePt t="59938" x="3436938" y="3500438"/>
          <p14:tracePt t="59946" x="3452813" y="3500438"/>
          <p14:tracePt t="59954" x="3476625" y="3500438"/>
          <p14:tracePt t="59962" x="3484563" y="3500438"/>
          <p14:tracePt t="59970" x="3500438" y="3500438"/>
          <p14:tracePt t="59978" x="3516313" y="3500438"/>
          <p14:tracePt t="59987" x="3532188" y="3492500"/>
          <p14:tracePt t="59994" x="3540125" y="3492500"/>
          <p14:tracePt t="60003" x="3556000" y="3492500"/>
          <p14:tracePt t="60010" x="3571875" y="3484563"/>
          <p14:tracePt t="60018" x="3603625" y="3468688"/>
          <p14:tracePt t="60026" x="3627438" y="3468688"/>
          <p14:tracePt t="60033" x="3651250" y="3460750"/>
          <p14:tracePt t="60042" x="3684588" y="3452813"/>
          <p14:tracePt t="60049" x="3716338" y="3444875"/>
          <p14:tracePt t="60058" x="3756025" y="3436938"/>
          <p14:tracePt t="60066" x="3787775" y="3429000"/>
          <p14:tracePt t="60074" x="3811588" y="3429000"/>
          <p14:tracePt t="60081" x="3851275" y="3421063"/>
          <p14:tracePt t="60091" x="3867150" y="3413125"/>
          <p14:tracePt t="60098" x="3890963" y="3413125"/>
          <p14:tracePt t="60106" x="3898900" y="3405188"/>
          <p14:tracePt t="60114" x="3906838" y="3405188"/>
          <p14:tracePt t="60122" x="3914775" y="3397250"/>
          <p14:tracePt t="60130" x="3922713" y="3397250"/>
          <p14:tracePt t="60140" x="3922713" y="3389313"/>
          <p14:tracePt t="60146" x="3930650" y="3389313"/>
          <p14:tracePt t="60226" x="3938588" y="3381375"/>
          <p14:tracePt t="60234" x="3946525" y="3373438"/>
          <p14:tracePt t="60242" x="3946525" y="3365500"/>
          <p14:tracePt t="60250" x="3954463" y="3365500"/>
          <p14:tracePt t="60259" x="3954463" y="3357563"/>
          <p14:tracePt t="60266" x="3962400" y="3357563"/>
          <p14:tracePt t="60282" x="3970338" y="3357563"/>
          <p14:tracePt t="60291" x="3978275" y="3349625"/>
          <p14:tracePt t="60307" x="3986213" y="3349625"/>
          <p14:tracePt t="60314" x="3986213" y="3341688"/>
          <p14:tracePt t="60324" x="3986213" y="3333750"/>
          <p14:tracePt t="60330" x="3994150" y="3333750"/>
          <p14:tracePt t="60340" x="3994150" y="3325813"/>
          <p14:tracePt t="60358" x="3994150" y="3317875"/>
          <p14:tracePt t="60371" x="4002088" y="3309938"/>
          <p14:tracePt t="60378" x="4002088" y="3302000"/>
          <p14:tracePt t="60386" x="4002088" y="3294063"/>
          <p14:tracePt t="60401" x="4002088" y="3286125"/>
          <p14:tracePt t="60409" x="4002088" y="3278188"/>
          <p14:tracePt t="60417" x="4002088" y="3270250"/>
          <p14:tracePt t="60433" x="4002088" y="3262313"/>
          <p14:tracePt t="60449" x="4002088" y="3252788"/>
          <p14:tracePt t="60457" x="3994150" y="3244850"/>
          <p14:tracePt t="60465" x="3986213" y="3244850"/>
          <p14:tracePt t="60473" x="3978275" y="3236913"/>
          <p14:tracePt t="60490" x="3970338" y="3228975"/>
          <p14:tracePt t="61545" x="3962400" y="3228975"/>
          <p14:tracePt t="61553" x="3946525" y="3205163"/>
          <p14:tracePt t="61563" x="3946525" y="3173413"/>
          <p14:tracePt t="61571" x="3938588" y="3133725"/>
          <p14:tracePt t="61580" x="3930650" y="3101975"/>
          <p14:tracePt t="61586" x="3922713" y="3070225"/>
          <p14:tracePt t="61597" x="3922713" y="3046413"/>
          <p14:tracePt t="61603" x="3914775" y="3006725"/>
          <p14:tracePt t="61614" x="3914775" y="2982913"/>
          <p14:tracePt t="61619" x="3914775" y="2951163"/>
          <p14:tracePt t="61625" x="3914775" y="2927350"/>
          <p14:tracePt t="61633" x="3914775" y="2901950"/>
          <p14:tracePt t="61641" x="3914775" y="2878138"/>
          <p14:tracePt t="61649" x="3914775" y="2854325"/>
          <p14:tracePt t="61657" x="3914775" y="2830513"/>
          <p14:tracePt t="61665" x="3914775" y="2806700"/>
          <p14:tracePt t="61673" x="3914775" y="2774950"/>
          <p14:tracePt t="61681" x="3914775" y="2751138"/>
          <p14:tracePt t="61689" x="3914775" y="2727325"/>
          <p14:tracePt t="61697" x="3914775" y="2687638"/>
          <p14:tracePt t="61705" x="3914775" y="2655888"/>
          <p14:tracePt t="61714" x="3914775" y="2616200"/>
          <p14:tracePt t="61722" x="3906838" y="2566988"/>
          <p14:tracePt t="61730" x="3890963" y="2527300"/>
          <p14:tracePt t="61738" x="3883025" y="2495550"/>
          <p14:tracePt t="61747" x="3883025" y="2471738"/>
          <p14:tracePt t="61754" x="3867150" y="2439988"/>
          <p14:tracePt t="61764" x="3851275" y="2408238"/>
          <p14:tracePt t="61771" x="3843338" y="2392363"/>
          <p14:tracePt t="61780" x="3827463" y="2368550"/>
          <p14:tracePt t="61786" x="3819525" y="2352675"/>
          <p14:tracePt t="61797" x="3811588" y="2328863"/>
          <p14:tracePt t="61802" x="3787775" y="2305050"/>
          <p14:tracePt t="61811" x="3771900" y="2289175"/>
          <p14:tracePt t="61819" x="3756025" y="2257425"/>
          <p14:tracePt t="61827" x="3732213" y="2233613"/>
          <p14:tracePt t="61835" x="3700463" y="2200275"/>
          <p14:tracePt t="61843" x="3668713" y="2168525"/>
          <p14:tracePt t="61853" x="3627438" y="2144713"/>
          <p14:tracePt t="61858" x="3587750" y="2112963"/>
          <p14:tracePt t="61865" x="3540125" y="2081213"/>
          <p14:tracePt t="61880" x="3500438" y="2041525"/>
          <p14:tracePt t="61882" x="3460750" y="2009775"/>
          <p14:tracePt t="61889" x="3421063" y="1978025"/>
          <p14:tracePt t="61898" x="3381375" y="1938338"/>
          <p14:tracePt t="61905" x="3333750" y="1898650"/>
          <p14:tracePt t="61914" x="3292475" y="1849438"/>
          <p14:tracePt t="61921" x="3252788" y="1809750"/>
          <p14:tracePt t="61930" x="3205163" y="1762125"/>
          <p14:tracePt t="61937" x="3157538" y="1730375"/>
          <p14:tracePt t="61946" x="3109913" y="1690688"/>
          <p14:tracePt t="61953" x="3062288" y="1658938"/>
          <p14:tracePt t="61962" x="3014663" y="1627188"/>
          <p14:tracePt t="61969" x="2957513" y="1579563"/>
          <p14:tracePt t="61979" x="2894013" y="1547813"/>
          <p14:tracePt t="61985" x="2838450" y="1514475"/>
          <p14:tracePt t="61994" x="2782888" y="1498600"/>
          <p14:tracePt t="62001" x="2727325" y="1474788"/>
          <p14:tracePt t="62009" x="2679700" y="1466850"/>
          <p14:tracePt t="62017" x="2640013" y="1450975"/>
          <p14:tracePt t="62025" x="2582863" y="1443038"/>
          <p14:tracePt t="62033" x="2551113" y="1443038"/>
          <p14:tracePt t="62041" x="2503488" y="1443038"/>
          <p14:tracePt t="62049" x="2463800" y="1443038"/>
          <p14:tracePt t="62057" x="2439988" y="1443038"/>
          <p14:tracePt t="62065" x="2408238" y="1443038"/>
          <p14:tracePt t="62073" x="2392363" y="1443038"/>
          <p14:tracePt t="62081" x="2360613" y="1443038"/>
          <p14:tracePt t="62090" x="2320925" y="1443038"/>
          <p14:tracePt t="62098" x="2281238" y="1443038"/>
          <p14:tracePt t="62105" x="2232025" y="1450975"/>
          <p14:tracePt t="62114" x="2176463" y="1458913"/>
          <p14:tracePt t="62121" x="2128838" y="1458913"/>
          <p14:tracePt t="62130" x="2057400" y="1466850"/>
          <p14:tracePt t="62137" x="1993900" y="1474788"/>
          <p14:tracePt t="62146" x="1922463" y="1482725"/>
          <p14:tracePt t="62153" x="1857375" y="1490663"/>
          <p14:tracePt t="62163" x="1778000" y="1498600"/>
          <p14:tracePt t="62169" x="1714500" y="1506538"/>
          <p14:tracePt t="62177" x="1643063" y="1514475"/>
          <p14:tracePt t="62185" x="1562100" y="1522413"/>
          <p14:tracePt t="62193" x="1498600" y="1530350"/>
          <p14:tracePt t="62201" x="1435100" y="1547813"/>
          <p14:tracePt t="62209" x="1363663" y="1555750"/>
          <p14:tracePt t="62217" x="1316038" y="1563688"/>
          <p14:tracePt t="62225" x="1260475" y="1571625"/>
          <p14:tracePt t="62233" x="1203325" y="1587500"/>
          <p14:tracePt t="62241" x="1155700" y="1603375"/>
          <p14:tracePt t="62250" x="1116013" y="1627188"/>
          <p14:tracePt t="62258" x="1076325" y="1643063"/>
          <p14:tracePt t="62266" x="1036638" y="1666875"/>
          <p14:tracePt t="62273" x="1004888" y="1682750"/>
          <p14:tracePt t="62281" x="981075" y="1698625"/>
          <p14:tracePt t="62290" x="965200" y="1714500"/>
          <p14:tracePt t="62298" x="933450" y="1730375"/>
          <p14:tracePt t="62305" x="901700" y="1754188"/>
          <p14:tracePt t="62314" x="860425" y="1785938"/>
          <p14:tracePt t="62321" x="820738" y="1817688"/>
          <p14:tracePt t="62331" x="788988" y="1849438"/>
          <p14:tracePt t="62338" x="757238" y="1881188"/>
          <p14:tracePt t="62346" x="725488" y="1914525"/>
          <p14:tracePt t="62354" x="693738" y="1946275"/>
          <p14:tracePt t="62362" x="685800" y="1978025"/>
          <p14:tracePt t="62369" x="661988" y="2009775"/>
          <p14:tracePt t="62378" x="646113" y="2049463"/>
          <p14:tracePt t="62386" x="638175" y="2081213"/>
          <p14:tracePt t="62393" x="638175" y="2128838"/>
          <p14:tracePt t="62402" x="630238" y="2168525"/>
          <p14:tracePt t="62409" x="630238" y="2200275"/>
          <p14:tracePt t="62418" x="630238" y="2249488"/>
          <p14:tracePt t="62425" x="630238" y="2281238"/>
          <p14:tracePt t="62434" x="638175" y="2328863"/>
          <p14:tracePt t="62441" x="646113" y="2360613"/>
          <p14:tracePt t="62450" x="661988" y="2408238"/>
          <p14:tracePt t="62458" x="685800" y="2439988"/>
          <p14:tracePt t="62466" x="701675" y="2479675"/>
          <p14:tracePt t="62473" x="725488" y="2519363"/>
          <p14:tracePt t="62482" x="741363" y="2543175"/>
          <p14:tracePt t="62490" x="757238" y="2584450"/>
          <p14:tracePt t="62498" x="788988" y="2616200"/>
          <p14:tracePt t="62506" x="820738" y="2655888"/>
          <p14:tracePt t="62515" x="844550" y="2695575"/>
          <p14:tracePt t="62522" x="901700" y="2743200"/>
          <p14:tracePt t="62530" x="949325" y="2774950"/>
          <p14:tracePt t="62539" x="996950" y="2814638"/>
          <p14:tracePt t="62546" x="1044575" y="2846388"/>
          <p14:tracePt t="62553" x="1092200" y="2878138"/>
          <p14:tracePt t="62561" x="1139825" y="2909888"/>
          <p14:tracePt t="62569" x="1179513" y="2943225"/>
          <p14:tracePt t="62577" x="1228725" y="2974975"/>
          <p14:tracePt t="62585" x="1276350" y="2998788"/>
          <p14:tracePt t="62593" x="1308100" y="3022600"/>
          <p14:tracePt t="62601" x="1347788" y="3046413"/>
          <p14:tracePt t="62609" x="1387475" y="3070225"/>
          <p14:tracePt t="62617" x="1411288" y="3086100"/>
          <p14:tracePt t="62625" x="1450975" y="3101975"/>
          <p14:tracePt t="62633" x="1482725" y="3125788"/>
          <p14:tracePt t="62641" x="1530350" y="3149600"/>
          <p14:tracePt t="62649" x="1571625" y="3173413"/>
          <p14:tracePt t="62656" x="1619250" y="3197225"/>
          <p14:tracePt t="62665" x="1666875" y="3228975"/>
          <p14:tracePt t="62673" x="1714500" y="3252788"/>
          <p14:tracePt t="62681" x="1746250" y="3270250"/>
          <p14:tracePt t="62689" x="1809750" y="3302000"/>
          <p14:tracePt t="62699" x="1841500" y="3325813"/>
          <p14:tracePt t="62706" x="1889125" y="3349625"/>
          <p14:tracePt t="62714" x="1938338" y="3373438"/>
          <p14:tracePt t="62722" x="1993900" y="3397250"/>
          <p14:tracePt t="62730" x="2049463" y="3421063"/>
          <p14:tracePt t="62738" x="2097088" y="3444875"/>
          <p14:tracePt t="62746" x="2168525" y="3468688"/>
          <p14:tracePt t="62755" x="2224088" y="3484563"/>
          <p14:tracePt t="62762" x="2289175" y="3516313"/>
          <p14:tracePt t="62771" x="2344738" y="3532188"/>
          <p14:tracePt t="62778" x="2392363" y="3532188"/>
          <p14:tracePt t="62787" x="2447925" y="3556000"/>
          <p14:tracePt t="62794" x="2487613" y="3556000"/>
          <p14:tracePt t="62802" x="2543175" y="3563938"/>
          <p14:tracePt t="62810" x="2582863" y="3571875"/>
          <p14:tracePt t="62818" x="2624138" y="3579813"/>
          <p14:tracePt t="62826" x="2655888" y="3587750"/>
          <p14:tracePt t="62835" x="2695575" y="3595688"/>
          <p14:tracePt t="62842" x="2727325" y="3605213"/>
          <p14:tracePt t="62851" x="2767013" y="3613150"/>
          <p14:tracePt t="62858" x="2806700" y="3621088"/>
          <p14:tracePt t="62868" x="2838450" y="3621088"/>
          <p14:tracePt t="62887" x="2941638" y="3644900"/>
          <p14:tracePt t="62890" x="2990850" y="3652838"/>
          <p14:tracePt t="62898" x="3046413" y="3660775"/>
          <p14:tracePt t="62906" x="3094038" y="3668713"/>
          <p14:tracePt t="62914" x="3149600" y="3676650"/>
          <p14:tracePt t="62922" x="3197225" y="3684588"/>
          <p14:tracePt t="62930" x="3236913" y="3684588"/>
          <p14:tracePt t="62938" x="3292475" y="3692525"/>
          <p14:tracePt t="62946" x="3349625" y="3700463"/>
          <p14:tracePt t="62954" x="3413125" y="3708400"/>
          <p14:tracePt t="62962" x="3476625" y="3716338"/>
          <p14:tracePt t="62970" x="3548063" y="3724275"/>
          <p14:tracePt t="62978" x="3611563" y="3724275"/>
          <p14:tracePt t="62986" x="3684588" y="3732213"/>
          <p14:tracePt t="62994" x="3748088" y="3732213"/>
          <p14:tracePt t="63002" x="3819525" y="3732213"/>
          <p14:tracePt t="63010" x="3898900" y="3732213"/>
          <p14:tracePt t="63018" x="3962400" y="3732213"/>
          <p14:tracePt t="63026" x="4027488" y="3732213"/>
          <p14:tracePt t="63036" x="4090988" y="3732213"/>
          <p14:tracePt t="63042" x="4146550" y="3732213"/>
          <p14:tracePt t="63051" x="4186238" y="3724275"/>
          <p14:tracePt t="63058" x="4241800" y="3724275"/>
          <p14:tracePt t="63066" x="4289425" y="3716338"/>
          <p14:tracePt t="63074" x="4344988" y="3708400"/>
          <p14:tracePt t="63082" x="4394200" y="3700463"/>
          <p14:tracePt t="63090" x="4441825" y="3700463"/>
          <p14:tracePt t="63098" x="4497388" y="3692525"/>
          <p14:tracePt t="63106" x="4552950" y="3676650"/>
          <p14:tracePt t="63114" x="4608513" y="3660775"/>
          <p14:tracePt t="63121" x="4664075" y="3629025"/>
          <p14:tracePt t="63129" x="4713288" y="3621088"/>
          <p14:tracePt t="63137" x="4768850" y="3605213"/>
          <p14:tracePt t="63145" x="4832350" y="3579813"/>
          <p14:tracePt t="63153" x="4887913" y="3563938"/>
          <p14:tracePt t="63161" x="4943475" y="3548063"/>
          <p14:tracePt t="63170" x="4999038" y="3532188"/>
          <p14:tracePt t="63177" x="5056188" y="3508375"/>
          <p14:tracePt t="63185" x="5103813" y="3492500"/>
          <p14:tracePt t="63193" x="5151438" y="3468688"/>
          <p14:tracePt t="63201" x="5199063" y="3460750"/>
          <p14:tracePt t="63209" x="5230813" y="3444875"/>
          <p14:tracePt t="63218" x="5262563" y="3429000"/>
          <p14:tracePt t="63225" x="5294313" y="3413125"/>
          <p14:tracePt t="63235" x="5334000" y="3405188"/>
          <p14:tracePt t="63241" x="5365750" y="3405188"/>
          <p14:tracePt t="63249" x="5407025" y="3397250"/>
          <p14:tracePt t="63257" x="5462588" y="3389313"/>
          <p14:tracePt t="63265" x="5518150" y="3373438"/>
          <p14:tracePt t="63274" x="5573713" y="3357563"/>
          <p14:tracePt t="63281" x="5621338" y="3333750"/>
          <p14:tracePt t="63289" x="5676900" y="3309938"/>
          <p14:tracePt t="63297" x="5724525" y="3286125"/>
          <p14:tracePt t="63305" x="5773738" y="3262313"/>
          <p14:tracePt t="63313" x="5813425" y="3244850"/>
          <p14:tracePt t="63321" x="5837238" y="3228975"/>
          <p14:tracePt t="63329" x="5853113" y="3221038"/>
          <p14:tracePt t="63337" x="5876925" y="3205163"/>
          <p14:tracePt t="63345" x="5892800" y="3197225"/>
          <p14:tracePt t="63354" x="5908675" y="3181350"/>
          <p14:tracePt t="63361" x="5916613" y="3173413"/>
          <p14:tracePt t="63369" x="5940425" y="3157538"/>
          <p14:tracePt t="63377" x="5956300" y="3141663"/>
          <p14:tracePt t="63386" x="5972175" y="3125788"/>
          <p14:tracePt t="63393" x="5988050" y="3086100"/>
          <p14:tracePt t="63402" x="6003925" y="3062288"/>
          <p14:tracePt t="63409" x="6011863" y="3030538"/>
          <p14:tracePt t="63418" x="6019800" y="2990850"/>
          <p14:tracePt t="63425" x="6019800" y="2959100"/>
          <p14:tracePt t="63433" x="6019800" y="2927350"/>
          <p14:tracePt t="63441" x="6019800" y="2894013"/>
          <p14:tracePt t="63449" x="6011863" y="2854325"/>
          <p14:tracePt t="63457" x="5995988" y="2830513"/>
          <p14:tracePt t="63465" x="5980113" y="2798763"/>
          <p14:tracePt t="63473" x="5964238" y="2759075"/>
          <p14:tracePt t="63481" x="5948363" y="2719388"/>
          <p14:tracePt t="63490" x="5924550" y="2687638"/>
          <p14:tracePt t="63497" x="5892800" y="2647950"/>
          <p14:tracePt t="63505" x="5853113" y="2608263"/>
          <p14:tracePt t="63513" x="5813425" y="2566988"/>
          <p14:tracePt t="63522" x="5773738" y="2527300"/>
          <p14:tracePt t="63529" x="5732463" y="2479675"/>
          <p14:tracePt t="63537" x="5684838" y="2447925"/>
          <p14:tracePt t="63545" x="5629275" y="2408238"/>
          <p14:tracePt t="63553" x="5565775" y="2360613"/>
          <p14:tracePt t="63561" x="5510213" y="2320925"/>
          <p14:tracePt t="63570" x="5446713" y="2289175"/>
          <p14:tracePt t="63577" x="5381625" y="2257425"/>
          <p14:tracePt t="63586" x="5326063" y="2224088"/>
          <p14:tracePt t="63593" x="5262563" y="2184400"/>
          <p14:tracePt t="63603" x="5199063" y="2152650"/>
          <p14:tracePt t="63609" x="5135563" y="2120900"/>
          <p14:tracePt t="63618" x="5080000" y="2097088"/>
          <p14:tracePt t="63625" x="5006975" y="2073275"/>
          <p14:tracePt t="63633" x="4951413" y="2049463"/>
          <p14:tracePt t="63641" x="4895850" y="2025650"/>
          <p14:tracePt t="63649" x="4840288" y="2009775"/>
          <p14:tracePt t="63657" x="4792663" y="2001838"/>
          <p14:tracePt t="63665" x="4737100" y="1985963"/>
          <p14:tracePt t="63673" x="4679950" y="1978025"/>
          <p14:tracePt t="63681" x="4632325" y="1970088"/>
          <p14:tracePt t="63689" x="4576763" y="1970088"/>
          <p14:tracePt t="63697" x="4513263" y="1962150"/>
          <p14:tracePt t="63705" x="4457700" y="1962150"/>
          <p14:tracePt t="63713" x="4394200" y="1954213"/>
          <p14:tracePt t="63723" x="4329113" y="1954213"/>
          <p14:tracePt t="63730" x="4265613" y="1946275"/>
          <p14:tracePt t="63740" x="4186238" y="1946275"/>
          <p14:tracePt t="63747" x="4130675" y="1938338"/>
          <p14:tracePt t="63757" x="4059238" y="1938338"/>
          <p14:tracePt t="63763" x="3994150" y="1930400"/>
          <p14:tracePt t="63774" x="3922713" y="1930400"/>
          <p14:tracePt t="63779" x="3867150" y="1922463"/>
          <p14:tracePt t="63787" x="3803650" y="1922463"/>
          <p14:tracePt t="63796" x="3756025" y="1914525"/>
          <p14:tracePt t="63803" x="3700463" y="1914525"/>
          <p14:tracePt t="63811" x="3668713" y="1906588"/>
          <p14:tracePt t="63818" x="3635375" y="1898650"/>
          <p14:tracePt t="63827" x="3611563" y="1890713"/>
          <p14:tracePt t="63834" x="3571875" y="1890713"/>
          <p14:tracePt t="63843" x="3548063" y="1890713"/>
          <p14:tracePt t="63850" x="3516313" y="1881188"/>
          <p14:tracePt t="63859" x="3476625" y="1881188"/>
          <p14:tracePt t="63866" x="3429000" y="1873250"/>
          <p14:tracePt t="63890" x="3300413" y="1849438"/>
          <p14:tracePt t="63894" x="3228975" y="1841500"/>
          <p14:tracePt t="63898" x="3157538" y="1833563"/>
          <p14:tracePt t="63906" x="3078163" y="1825625"/>
          <p14:tracePt t="63913" x="3014663" y="1825625"/>
          <p14:tracePt t="63922" x="2941638" y="1809750"/>
          <p14:tracePt t="63929" x="2878138" y="1809750"/>
          <p14:tracePt t="63938" x="2806700" y="1801813"/>
          <p14:tracePt t="63945" x="2751138" y="1801813"/>
          <p14:tracePt t="63956" x="2687638" y="1801813"/>
          <p14:tracePt t="63961" x="2632075" y="1801813"/>
          <p14:tracePt t="63970" x="2582863" y="1793875"/>
          <p14:tracePt t="63978" x="2535238" y="1793875"/>
          <p14:tracePt t="63985" x="2503488" y="1793875"/>
          <p14:tracePt t="63994" x="2455863" y="1793875"/>
          <p14:tracePt t="64001" x="2416175" y="1793875"/>
          <p14:tracePt t="64010" x="2360613" y="1793875"/>
          <p14:tracePt t="64017" x="2305050" y="1793875"/>
          <p14:tracePt t="64026" x="2265363" y="1793875"/>
          <p14:tracePt t="64033" x="2216150" y="1785938"/>
          <p14:tracePt t="64042" x="2176463" y="1785938"/>
          <p14:tracePt t="64049" x="2128838" y="1778000"/>
          <p14:tracePt t="64058" x="2089150" y="1778000"/>
          <p14:tracePt t="64065" x="2041525" y="1778000"/>
          <p14:tracePt t="64074" x="1985963" y="1778000"/>
          <p14:tracePt t="64081" x="1946275" y="1778000"/>
          <p14:tracePt t="64090" x="1905000" y="1778000"/>
          <p14:tracePt t="64097" x="1865313" y="1778000"/>
          <p14:tracePt t="64106" x="1833563" y="1778000"/>
          <p14:tracePt t="64113" x="1817688" y="1778000"/>
          <p14:tracePt t="64123" x="1801813" y="1778000"/>
          <p14:tracePt t="64129" x="1785938" y="1778000"/>
          <p14:tracePt t="64139" x="1754188" y="1778000"/>
          <p14:tracePt t="64145" x="1714500" y="1778000"/>
          <p14:tracePt t="64153" x="1690688" y="1785938"/>
          <p14:tracePt t="64162" x="1666875" y="1801813"/>
          <p14:tracePt t="64169" x="1635125" y="1809750"/>
          <p14:tracePt t="64178" x="1603375" y="1817688"/>
          <p14:tracePt t="64185" x="1579563" y="1833563"/>
          <p14:tracePt t="64193" x="1562100" y="1841500"/>
          <p14:tracePt t="64202" x="1538288" y="1849438"/>
          <p14:tracePt t="64210" x="1514475" y="1865313"/>
          <p14:tracePt t="64217" x="1490663" y="1881188"/>
          <p14:tracePt t="64227" x="1466850" y="1898650"/>
          <p14:tracePt t="64233" x="1450975" y="1914525"/>
          <p14:tracePt t="64241" x="1427163" y="1930400"/>
          <p14:tracePt t="64250" x="1411288" y="1946275"/>
          <p14:tracePt t="64258" x="1403350" y="1962150"/>
          <p14:tracePt t="64265" x="1395413" y="1985963"/>
          <p14:tracePt t="64274" x="1379538" y="2017713"/>
          <p14:tracePt t="64281" x="1371600" y="2041525"/>
          <p14:tracePt t="64291" x="1363663" y="2073275"/>
          <p14:tracePt t="64297" x="1355725" y="2112963"/>
          <p14:tracePt t="64307" x="1355725" y="2144713"/>
          <p14:tracePt t="64314" x="1347788" y="2184400"/>
          <p14:tracePt t="64324" x="1339850" y="2233613"/>
          <p14:tracePt t="64330" x="1331913" y="2273300"/>
          <p14:tracePt t="64338" x="1323975" y="2312988"/>
          <p14:tracePt t="64346" x="1316038" y="2352675"/>
          <p14:tracePt t="64353" x="1300163" y="2392363"/>
          <p14:tracePt t="64361" x="1292225" y="2439988"/>
          <p14:tracePt t="64369" x="1292225" y="2471738"/>
          <p14:tracePt t="64378" x="1284288" y="2495550"/>
          <p14:tracePt t="64385" x="1284288" y="2527300"/>
          <p14:tracePt t="64394" x="1284288" y="2551113"/>
          <p14:tracePt t="64401" x="1284288" y="2584450"/>
          <p14:tracePt t="64409" x="1284288" y="2608263"/>
          <p14:tracePt t="64417" x="1284288" y="2640013"/>
          <p14:tracePt t="64426" x="1300163" y="2679700"/>
          <p14:tracePt t="64433" x="1323975" y="2703513"/>
          <p14:tracePt t="64442" x="1347788" y="2743200"/>
          <p14:tracePt t="64449" x="1371600" y="2782888"/>
          <p14:tracePt t="64458" x="1395413" y="2814638"/>
          <p14:tracePt t="64465" x="1427163" y="2854325"/>
          <p14:tracePt t="64474" x="1458913" y="2886075"/>
          <p14:tracePt t="64481" x="1482725" y="2927350"/>
          <p14:tracePt t="64491" x="1498600" y="2943225"/>
          <p14:tracePt t="64498" x="1522413" y="2967038"/>
          <p14:tracePt t="64506" x="1530350" y="2998788"/>
          <p14:tracePt t="64514" x="1562100" y="3014663"/>
          <p14:tracePt t="64522" x="1587500" y="3054350"/>
          <p14:tracePt t="64529" x="1619250" y="3086100"/>
          <p14:tracePt t="64538" x="1651000" y="3109913"/>
          <p14:tracePt t="64546" x="1682750" y="3149600"/>
          <p14:tracePt t="64553" x="1714500" y="3173413"/>
          <p14:tracePt t="64562" x="1754188" y="3205163"/>
          <p14:tracePt t="64569" x="1793875" y="3244850"/>
          <p14:tracePt t="64579" x="1841500" y="3270250"/>
          <p14:tracePt t="64585" x="1881188" y="3294063"/>
          <p14:tracePt t="64594" x="1912938" y="3325813"/>
          <p14:tracePt t="64602" x="1954213" y="3349625"/>
          <p14:tracePt t="64609" x="1993900" y="3373438"/>
          <p14:tracePt t="64617" x="2025650" y="3397250"/>
          <p14:tracePt t="64625" x="2065338" y="3405188"/>
          <p14:tracePt t="64633" x="2105025" y="3429000"/>
          <p14:tracePt t="64641" x="2136775" y="3444875"/>
          <p14:tracePt t="64649" x="2176463" y="3468688"/>
          <p14:tracePt t="64659" x="2216150" y="3492500"/>
          <p14:tracePt t="64665" x="2255838" y="3500438"/>
          <p14:tracePt t="64676" x="2312988" y="3524250"/>
          <p14:tracePt t="64681" x="2368550" y="3540125"/>
          <p14:tracePt t="64690" x="2439988" y="3556000"/>
          <p14:tracePt t="64699" x="2503488" y="3571875"/>
          <p14:tracePt t="64706" x="2566988" y="3595688"/>
          <p14:tracePt t="64713" x="2647950" y="3605213"/>
          <p14:tracePt t="64721" x="2711450" y="3621088"/>
          <p14:tracePt t="64729" x="2774950" y="3636963"/>
          <p14:tracePt t="64737" x="2838450" y="3644900"/>
          <p14:tracePt t="64745" x="2909888" y="3652838"/>
          <p14:tracePt t="64753" x="2974975" y="3660775"/>
          <p14:tracePt t="64761" x="3046413" y="3676650"/>
          <p14:tracePt t="64769" x="3117850" y="3684588"/>
          <p14:tracePt t="64777" x="3181350" y="3692525"/>
          <p14:tracePt t="64785" x="3252788" y="3716338"/>
          <p14:tracePt t="64793" x="3317875" y="3724275"/>
          <p14:tracePt t="64801" x="3397250" y="3740150"/>
          <p14:tracePt t="64809" x="3468688" y="3748088"/>
          <p14:tracePt t="64817" x="3548063" y="3756025"/>
          <p14:tracePt t="64825" x="3611563" y="3763963"/>
          <p14:tracePt t="64834" x="3676650" y="3763963"/>
          <p14:tracePt t="64843" x="3740150" y="3771900"/>
          <p14:tracePt t="64849" x="3803650" y="3779838"/>
          <p14:tracePt t="64860" x="3883025" y="3787775"/>
          <p14:tracePt t="64865" x="3954463" y="3795713"/>
          <p14:tracePt t="64879" x="4019550" y="3803650"/>
          <p14:tracePt t="64881" x="4098925" y="3803650"/>
          <p14:tracePt t="64889" x="4162425" y="3803650"/>
          <p14:tracePt t="64898" x="4225925" y="3803650"/>
          <p14:tracePt t="64906" x="4289425" y="3803650"/>
          <p14:tracePt t="64914" x="4378325" y="3803650"/>
          <p14:tracePt t="64921" x="4449763" y="3795713"/>
          <p14:tracePt t="64930" x="4513263" y="3787775"/>
          <p14:tracePt t="64937" x="4592638" y="3771900"/>
          <p14:tracePt t="64946" x="4648200" y="3756025"/>
          <p14:tracePt t="64953" x="4713288" y="3732213"/>
          <p14:tracePt t="64962" x="4768850" y="3716338"/>
          <p14:tracePt t="64969" x="4848225" y="3684588"/>
          <p14:tracePt t="64978" x="4911725" y="3660775"/>
          <p14:tracePt t="64986" x="4991100" y="3629025"/>
          <p14:tracePt t="64994" x="5056188" y="3605213"/>
          <p14:tracePt t="65002" x="5143500" y="3571875"/>
          <p14:tracePt t="65010" x="5222875" y="3548063"/>
          <p14:tracePt t="65017" x="5302250" y="3532188"/>
          <p14:tracePt t="65027" x="5373688" y="3516313"/>
          <p14:tracePt t="65033" x="5454650" y="3508375"/>
          <p14:tracePt t="65042" x="5526088" y="3492500"/>
          <p14:tracePt t="65049" x="5589588" y="3476625"/>
          <p14:tracePt t="65058" x="5668963" y="3460750"/>
          <p14:tracePt t="65066" x="5732463" y="3429000"/>
          <p14:tracePt t="65073" x="5805488" y="3405188"/>
          <p14:tracePt t="65082" x="5861050" y="3381375"/>
          <p14:tracePt t="65090" x="5908675" y="3349625"/>
          <p14:tracePt t="65098" x="5956300" y="3317875"/>
          <p14:tracePt t="65105" x="5995988" y="3286125"/>
          <p14:tracePt t="65113" x="6019800" y="3262313"/>
          <p14:tracePt t="65121" x="6035675" y="3236913"/>
          <p14:tracePt t="65129" x="6051550" y="3213100"/>
          <p14:tracePt t="65137" x="6051550" y="3197225"/>
          <p14:tracePt t="65145" x="6067425" y="3181350"/>
          <p14:tracePt t="65153" x="6067425" y="3165475"/>
          <p14:tracePt t="65161" x="6075363" y="3141663"/>
          <p14:tracePt t="65169" x="6083300" y="3125788"/>
          <p14:tracePt t="65177" x="6091238" y="3117850"/>
          <p14:tracePt t="65185" x="6100763" y="3101975"/>
          <p14:tracePt t="65195" x="6108700" y="3086100"/>
          <p14:tracePt t="65201" x="6108700" y="3078163"/>
          <p14:tracePt t="65211" x="6116638" y="3070225"/>
          <p14:tracePt t="65218" x="6124575" y="3054350"/>
          <p14:tracePt t="65226" x="6132513" y="3046413"/>
          <p14:tracePt t="65234" x="6132513" y="3038475"/>
          <p14:tracePt t="65241" x="6132513" y="3022600"/>
          <p14:tracePt t="65250" x="6132513" y="3014663"/>
          <p14:tracePt t="65258" x="6132513" y="2998788"/>
          <p14:tracePt t="65266" x="6132513" y="2982913"/>
          <p14:tracePt t="65273" x="6124575" y="2959100"/>
          <p14:tracePt t="65282" x="6116638" y="2951163"/>
          <p14:tracePt t="65289" x="6100763" y="2935288"/>
          <p14:tracePt t="65298" x="6091238" y="2909888"/>
          <p14:tracePt t="65305" x="6075363" y="2886075"/>
          <p14:tracePt t="65314" x="6059488" y="2878138"/>
          <p14:tracePt t="65322" x="6043613" y="2862263"/>
          <p14:tracePt t="65329" x="6035675" y="2846388"/>
          <p14:tracePt t="65338" x="6027738" y="2838450"/>
          <p14:tracePt t="65346" x="6003925" y="2830513"/>
          <p14:tracePt t="65354" x="5995988" y="2822575"/>
          <p14:tracePt t="65363" x="5988050" y="2814638"/>
          <p14:tracePt t="65369" x="5964238" y="2806700"/>
          <p14:tracePt t="65378" x="5956300" y="2798763"/>
          <p14:tracePt t="65385" x="5940425" y="2790825"/>
          <p14:tracePt t="65394" x="5924550" y="2782888"/>
          <p14:tracePt t="65401" x="5908675" y="2774950"/>
          <p14:tracePt t="65409" x="5884863" y="2751138"/>
          <p14:tracePt t="65417" x="5853113" y="2727325"/>
          <p14:tracePt t="65425" x="5813425" y="2695575"/>
          <p14:tracePt t="65434" x="5765800" y="2663825"/>
          <p14:tracePt t="65441" x="5708650" y="2640013"/>
          <p14:tracePt t="65450" x="5645150" y="2608263"/>
          <p14:tracePt t="65458" x="5589588" y="2592388"/>
          <p14:tracePt t="65466" x="5518150" y="2566988"/>
          <p14:tracePt t="65474" x="5462588" y="2551113"/>
          <p14:tracePt t="65483" x="5397500" y="2535238"/>
          <p14:tracePt t="65490" x="5349875" y="2519363"/>
          <p14:tracePt t="65498" x="5286375" y="2495550"/>
          <p14:tracePt t="65505" x="5238750" y="2471738"/>
          <p14:tracePt t="65513" x="5183188" y="2447925"/>
          <p14:tracePt t="65522" x="5143500" y="2424113"/>
          <p14:tracePt t="65530" x="5095875" y="2408238"/>
          <p14:tracePt t="65538" x="5064125" y="2392363"/>
          <p14:tracePt t="65547" x="5022850" y="2368550"/>
          <p14:tracePt t="65554" x="4983163" y="2344738"/>
          <p14:tracePt t="65563" x="4951413" y="2320925"/>
          <p14:tracePt t="65569" x="4919663" y="2312988"/>
          <p14:tracePt t="65579" x="4887913" y="2289175"/>
          <p14:tracePt t="65586" x="4840288" y="2265363"/>
          <p14:tracePt t="65594" x="4800600" y="2241550"/>
          <p14:tracePt t="65602" x="4768850" y="2224088"/>
          <p14:tracePt t="65609" x="4729163" y="2208213"/>
          <p14:tracePt t="65617" x="4679950" y="2192338"/>
          <p14:tracePt t="65625" x="4632325" y="2168525"/>
          <p14:tracePt t="65633" x="4584700" y="2144713"/>
          <p14:tracePt t="65641" x="4529138" y="2120900"/>
          <p14:tracePt t="65650" x="4473575" y="2105025"/>
          <p14:tracePt t="65657" x="4410075" y="2089150"/>
          <p14:tracePt t="65666" x="4344988" y="2065338"/>
          <p14:tracePt t="65673" x="4265613" y="2057400"/>
          <p14:tracePt t="65682" x="4210050" y="2049463"/>
          <p14:tracePt t="65689" x="4146550" y="2041525"/>
          <p14:tracePt t="65697" x="4083050" y="2033588"/>
          <p14:tracePt t="65705" x="4019550" y="2033588"/>
          <p14:tracePt t="65714" x="3954463" y="2025650"/>
          <p14:tracePt t="65721" x="3883025" y="2025650"/>
          <p14:tracePt t="65730" x="3803650" y="2017713"/>
          <p14:tracePt t="65737" x="3732213" y="2017713"/>
          <p14:tracePt t="65747" x="3651250" y="2017713"/>
          <p14:tracePt t="65754" x="3579813" y="2017713"/>
          <p14:tracePt t="65762" x="3508375" y="2017713"/>
          <p14:tracePt t="65769" x="3452813" y="2009775"/>
          <p14:tracePt t="65778" x="3397250" y="2009775"/>
          <p14:tracePt t="65786" x="3333750" y="2009775"/>
          <p14:tracePt t="65793" x="3276600" y="2009775"/>
          <p14:tracePt t="65801" x="3213100" y="2017713"/>
          <p14:tracePt t="65809" x="3149600" y="2025650"/>
          <p14:tracePt t="65817" x="3086100" y="2041525"/>
          <p14:tracePt t="65825" x="3006725" y="2065338"/>
          <p14:tracePt t="65833" x="2925763" y="2089150"/>
          <p14:tracePt t="65841" x="2854325" y="2105025"/>
          <p14:tracePt t="65849" x="2774950" y="2112963"/>
          <p14:tracePt t="65857" x="2703513" y="2120900"/>
          <p14:tracePt t="65865" x="2632075" y="2120900"/>
          <p14:tracePt t="65873" x="2543175" y="2120900"/>
          <p14:tracePt t="65884" x="2455863" y="2120900"/>
          <p14:tracePt t="65890" x="2376488" y="2128838"/>
          <p14:tracePt t="65899" x="2297113" y="2128838"/>
          <p14:tracePt t="65906" x="2224088" y="2128838"/>
          <p14:tracePt t="65916" x="2152650" y="2128838"/>
          <p14:tracePt t="65922" x="2073275" y="2128838"/>
          <p14:tracePt t="65931" x="2009775" y="2128838"/>
          <p14:tracePt t="65938" x="1962150" y="2128838"/>
          <p14:tracePt t="65947" x="1905000" y="2128838"/>
          <p14:tracePt t="65954" x="1857375" y="2128838"/>
          <p14:tracePt t="65963" x="1817688" y="2120900"/>
          <p14:tracePt t="65970" x="1785938" y="2120900"/>
          <p14:tracePt t="65978" x="1746250" y="2112963"/>
          <p14:tracePt t="65986" x="1722438" y="2112963"/>
          <p14:tracePt t="65994" x="1698625" y="2112963"/>
          <p14:tracePt t="66002" x="1682750" y="2105025"/>
          <p14:tracePt t="66010" x="1666875" y="2105025"/>
          <p14:tracePt t="66018" x="1658938" y="2105025"/>
          <p14:tracePt t="66026" x="1643063" y="2105025"/>
          <p14:tracePt t="66058" x="1643063" y="2097088"/>
          <p14:tracePt t="66138" x="1635125" y="2097088"/>
          <p14:tracePt t="66161" x="1635125" y="2105025"/>
          <p14:tracePt t="66177" x="1635125" y="2112963"/>
          <p14:tracePt t="66209" x="1627188" y="2112963"/>
          <p14:tracePt t="66217" x="1627188" y="2120900"/>
          <p14:tracePt t="66233" x="1619250" y="2120900"/>
          <p14:tracePt t="66241" x="1619250" y="2128838"/>
          <p14:tracePt t="66265" x="1611313" y="2144713"/>
          <p14:tracePt t="66281" x="1603375" y="2152650"/>
          <p14:tracePt t="66289" x="1595438" y="2160588"/>
          <p14:tracePt t="66297" x="1595438" y="2168525"/>
          <p14:tracePt t="66305" x="1587500" y="2176463"/>
          <p14:tracePt t="66321" x="1579563" y="2184400"/>
          <p14:tracePt t="66329" x="1579563" y="2192338"/>
          <p14:tracePt t="66337" x="1571625" y="2192338"/>
          <p14:tracePt t="66345" x="1571625" y="2200275"/>
          <p14:tracePt t="66353" x="1562100" y="2200275"/>
          <p14:tracePt t="67697" x="1595438" y="2216150"/>
          <p14:tracePt t="67705" x="1627188" y="2241550"/>
          <p14:tracePt t="67714" x="1674813" y="2265363"/>
          <p14:tracePt t="67724" x="1722438" y="2297113"/>
          <p14:tracePt t="67730" x="1762125" y="2312988"/>
          <p14:tracePt t="67741" x="1817688" y="2352675"/>
          <p14:tracePt t="67746" x="1865313" y="2376488"/>
          <p14:tracePt t="67754" x="1922463" y="2400300"/>
          <p14:tracePt t="67762" x="1962150" y="2416175"/>
          <p14:tracePt t="67770" x="2009775" y="2439988"/>
          <p14:tracePt t="67778" x="2057400" y="2455863"/>
          <p14:tracePt t="67786" x="2089150" y="2479675"/>
          <p14:tracePt t="67794" x="2120900" y="2495550"/>
          <p14:tracePt t="67801" x="2152650" y="2511425"/>
          <p14:tracePt t="67809" x="2168525" y="2519363"/>
          <p14:tracePt t="67817" x="2200275" y="2535238"/>
          <p14:tracePt t="67825" x="2224088" y="2551113"/>
          <p14:tracePt t="67833" x="2239963" y="2559050"/>
          <p14:tracePt t="67841" x="2265363" y="2576513"/>
          <p14:tracePt t="67849" x="2297113" y="2584450"/>
          <p14:tracePt t="67857" x="2320925" y="2600325"/>
          <p14:tracePt t="67865" x="2344738" y="2608263"/>
          <p14:tracePt t="67873" x="2376488" y="2632075"/>
          <p14:tracePt t="67891" x="2463800" y="2671763"/>
          <p14:tracePt t="67897" x="2527300" y="2695575"/>
          <p14:tracePt t="67907" x="2582863" y="2727325"/>
          <p14:tracePt t="67913" x="2647950" y="2751138"/>
          <p14:tracePt t="67921" x="2727325" y="2782888"/>
          <p14:tracePt t="67929" x="2790825" y="2814638"/>
          <p14:tracePt t="67937" x="2870200" y="2838450"/>
          <p14:tracePt t="67945" x="2949575" y="2862263"/>
          <p14:tracePt t="67953" x="3030538" y="2901950"/>
          <p14:tracePt t="67961" x="3101975" y="2927350"/>
          <p14:tracePt t="67969" x="3173413" y="2951163"/>
          <p14:tracePt t="67977" x="3244850" y="2982913"/>
          <p14:tracePt t="67985" x="3333750" y="3014663"/>
          <p14:tracePt t="67993" x="3421063" y="3038475"/>
          <p14:tracePt t="68001" x="3508375" y="3070225"/>
          <p14:tracePt t="68009" x="3603625" y="3101975"/>
          <p14:tracePt t="68017" x="3692525" y="3125788"/>
          <p14:tracePt t="68025" x="3771900" y="3149600"/>
          <p14:tracePt t="68033" x="3835400" y="3165475"/>
          <p14:tracePt t="68041" x="3890963" y="3181350"/>
          <p14:tracePt t="68049" x="3938588" y="3189288"/>
          <p14:tracePt t="68057" x="3962400" y="3197225"/>
          <p14:tracePt t="68065" x="3986213" y="3205163"/>
          <p14:tracePt t="68073" x="3994150" y="3205163"/>
          <p14:tracePt t="68354" x="3994150" y="3213100"/>
          <p14:tracePt t="68379" x="3994150" y="3221038"/>
          <p14:tracePt t="68386" x="3986213" y="3221038"/>
          <p14:tracePt t="68394" x="3978275" y="3236913"/>
          <p14:tracePt t="68403" x="3970338" y="3236913"/>
          <p14:tracePt t="68411" x="3962400" y="3236913"/>
          <p14:tracePt t="68418" x="3954463" y="3244850"/>
          <p14:tracePt t="68429" x="3946525" y="3252788"/>
          <p14:tracePt t="68434" x="3938588" y="3252788"/>
          <p14:tracePt t="68445" x="3930650" y="3262313"/>
          <p14:tracePt t="68450" x="3922713" y="3262313"/>
          <p14:tracePt t="68462" x="3914775" y="3270250"/>
          <p14:tracePt t="68466" x="3914775" y="3278188"/>
          <p14:tracePt t="68490" x="3906838" y="3278188"/>
          <p14:tracePt t="68795" x="3898900" y="3278188"/>
          <p14:tracePt t="68803" x="3898900" y="3286125"/>
          <p14:tracePt t="68818" x="3890963" y="3286125"/>
          <p14:tracePt t="70258" x="3883025" y="3286125"/>
          <p14:tracePt t="70267" x="3867150" y="3286125"/>
          <p14:tracePt t="85530" x="3859213" y="3294063"/>
          <p14:tracePt t="85546" x="3803650" y="3309938"/>
          <p14:tracePt t="85554" x="3700463" y="3325813"/>
          <p14:tracePt t="85563" x="3548063" y="3357563"/>
          <p14:tracePt t="85570" x="3421063" y="3381375"/>
          <p14:tracePt t="85579" x="3236913" y="3421063"/>
          <p14:tracePt t="85586" x="3086100" y="3452813"/>
          <p14:tracePt t="85595" x="2878138" y="3484563"/>
          <p14:tracePt t="85603" x="2727325" y="3532188"/>
          <p14:tracePt t="85610" x="2551113" y="3579813"/>
          <p14:tracePt t="85618" x="2392363" y="3636963"/>
          <p14:tracePt t="85625" x="2232025" y="3700463"/>
          <p14:tracePt t="85633" x="2097088" y="3756025"/>
          <p14:tracePt t="85641" x="1954213" y="3819525"/>
          <p14:tracePt t="85649" x="1793875" y="3890963"/>
          <p14:tracePt t="85657" x="1666875" y="3956050"/>
          <p14:tracePt t="85664" x="1554163" y="4003675"/>
          <p14:tracePt t="85672" x="1450975" y="4043363"/>
          <p14:tracePt t="85681" x="1339850" y="4083050"/>
          <p14:tracePt t="85692" x="1252538" y="4106863"/>
          <p14:tracePt t="85698" x="1155700" y="4122738"/>
          <p14:tracePt t="85707" x="1084263" y="4154488"/>
          <p14:tracePt t="85714" x="1004888" y="4170363"/>
          <p14:tracePt t="85722" x="925513" y="4194175"/>
          <p14:tracePt t="85730" x="860425" y="4210050"/>
          <p14:tracePt t="85737" x="804863" y="4225925"/>
          <p14:tracePt t="85746" x="773113" y="4241800"/>
          <p14:tracePt t="85753" x="749300" y="4249738"/>
          <p14:tracePt t="85762" x="733425" y="4265613"/>
          <p14:tracePt t="85769" x="717550" y="4273550"/>
          <p14:tracePt t="85778" x="693738" y="4306888"/>
          <p14:tracePt t="85785" x="677863" y="4338638"/>
          <p14:tracePt t="85794" x="654050" y="4378325"/>
          <p14:tracePt t="85802" x="638175" y="4418013"/>
          <p14:tracePt t="85809" x="622300" y="4457700"/>
          <p14:tracePt t="85817" x="606425" y="4497388"/>
          <p14:tracePt t="85825" x="598488" y="4537075"/>
          <p14:tracePt t="85833" x="598488" y="4560888"/>
          <p14:tracePt t="85843" x="598488" y="4568825"/>
          <p14:tracePt t="85859" x="614363" y="4584700"/>
          <p14:tracePt t="85865" x="638175" y="4592638"/>
          <p14:tracePt t="85875" x="677863" y="4608513"/>
          <p14:tracePt t="85892" x="749300" y="4641850"/>
          <p14:tracePt t="85898" x="804863" y="4649788"/>
          <p14:tracePt t="85906" x="844550" y="4657725"/>
          <p14:tracePt t="85914" x="917575" y="4657725"/>
          <p14:tracePt t="85921" x="996950" y="4657725"/>
          <p14:tracePt t="85929" x="1084263" y="4657725"/>
          <p14:tracePt t="85936" x="1179513" y="4633913"/>
          <p14:tracePt t="85944" x="1276350" y="4608513"/>
          <p14:tracePt t="85952" x="1371600" y="4584700"/>
          <p14:tracePt t="85961" x="1466850" y="4545013"/>
          <p14:tracePt t="85968" x="1571625" y="4513263"/>
          <p14:tracePt t="85977" x="1658938" y="4473575"/>
          <p14:tracePt t="85985" x="1746250" y="4449763"/>
          <p14:tracePt t="85993" x="1817688" y="4425950"/>
          <p14:tracePt t="86001" x="1897063" y="4410075"/>
          <p14:tracePt t="86009" x="1954213" y="4394200"/>
          <p14:tracePt t="86017" x="2009775" y="4386263"/>
          <p14:tracePt t="86026" x="2041525" y="4378325"/>
          <p14:tracePt t="86033" x="2065338" y="4378325"/>
          <p14:tracePt t="86043" x="2073275" y="4378325"/>
          <p14:tracePt t="86049" x="2081213" y="4378325"/>
          <p14:tracePt t="86258" x="2089150" y="4378325"/>
          <p14:tracePt t="86266" x="2097088" y="4378325"/>
          <p14:tracePt t="86274" x="2120900" y="4378325"/>
          <p14:tracePt t="86282" x="2168525" y="4378325"/>
          <p14:tracePt t="86290" x="2208213" y="4386263"/>
          <p14:tracePt t="86299" x="2265363" y="4394200"/>
          <p14:tracePt t="86306" x="2320925" y="4402138"/>
          <p14:tracePt t="86316" x="2376488" y="4410075"/>
          <p14:tracePt t="86322" x="2432050" y="4425950"/>
          <p14:tracePt t="86330" x="2503488" y="4433888"/>
          <p14:tracePt t="86338" x="2574925" y="4441825"/>
          <p14:tracePt t="86345" x="2647950" y="4441825"/>
          <p14:tracePt t="86353" x="2719388" y="4449763"/>
          <p14:tracePt t="86361" x="2814638" y="4457700"/>
          <p14:tracePt t="86369" x="2909888" y="4465638"/>
          <p14:tracePt t="86377" x="3006725" y="4465638"/>
          <p14:tracePt t="86385" x="3101975" y="4465638"/>
          <p14:tracePt t="86393" x="3213100" y="4465638"/>
          <p14:tracePt t="86401" x="3300413" y="4465638"/>
          <p14:tracePt t="86409" x="3397250" y="4465638"/>
          <p14:tracePt t="86417" x="3484563" y="4465638"/>
          <p14:tracePt t="86425" x="3571875" y="4465638"/>
          <p14:tracePt t="86433" x="3651250" y="4465638"/>
          <p14:tracePt t="86441" x="3732213" y="4465638"/>
          <p14:tracePt t="86449" x="3811588" y="4465638"/>
          <p14:tracePt t="86457" x="3890963" y="4465638"/>
          <p14:tracePt t="86464" x="3954463" y="4465638"/>
          <p14:tracePt t="86472" x="4019550" y="4465638"/>
          <p14:tracePt t="86480" x="4075113" y="4457700"/>
          <p14:tracePt t="86488" x="4122738" y="4449763"/>
          <p14:tracePt t="86497" x="4170363" y="4441825"/>
          <p14:tracePt t="86504" x="4217988" y="4425950"/>
          <p14:tracePt t="86513" x="4249738" y="4418013"/>
          <p14:tracePt t="86521" x="4289425" y="4402138"/>
          <p14:tracePt t="86529" x="4313238" y="4394200"/>
          <p14:tracePt t="86537" x="4337050" y="4378325"/>
          <p14:tracePt t="86545" x="4362450" y="4362450"/>
          <p14:tracePt t="86552" x="4378325" y="4338638"/>
          <p14:tracePt t="86561" x="4394200" y="4314825"/>
          <p14:tracePt t="86569" x="4402138" y="4291013"/>
          <p14:tracePt t="86577" x="4418013" y="4265613"/>
          <p14:tracePt t="86585" x="4418013" y="4241800"/>
          <p14:tracePt t="86596" x="4418013" y="4217988"/>
          <p14:tracePt t="86601" x="4418013" y="4210050"/>
          <p14:tracePt t="86610" x="4418013" y="4202113"/>
          <p14:tracePt t="86618" x="4418013" y="4194175"/>
          <p14:tracePt t="86634" x="4418013" y="4186238"/>
          <p14:tracePt t="86666" x="4418013" y="4178300"/>
          <p14:tracePt t="86673" x="4410075" y="4178300"/>
          <p14:tracePt t="86682" x="4402138" y="4170363"/>
          <p14:tracePt t="86689" x="4394200" y="4170363"/>
          <p14:tracePt t="86699" x="4370388" y="4162425"/>
          <p14:tracePt t="86706" x="4352925" y="4154488"/>
          <p14:tracePt t="86714" x="4329113" y="4146550"/>
          <p14:tracePt t="86721" x="4297363" y="4138613"/>
          <p14:tracePt t="86730" x="4257675" y="4130675"/>
          <p14:tracePt t="86738" x="4217988" y="4122738"/>
          <p14:tracePt t="86747" x="4170363" y="4114800"/>
          <p14:tracePt t="86753" x="4122738" y="4106863"/>
          <p14:tracePt t="86761" x="4090988" y="4106863"/>
          <p14:tracePt t="86769" x="4059238" y="4106863"/>
          <p14:tracePt t="86778" x="4035425" y="4106863"/>
          <p14:tracePt t="86785" x="4011613" y="4106863"/>
          <p14:tracePt t="86793" x="3986213" y="4106863"/>
          <p14:tracePt t="86801" x="3970338" y="4106863"/>
          <p14:tracePt t="86808" x="3954463" y="4114800"/>
          <p14:tracePt t="86817" x="3938588" y="4114800"/>
          <p14:tracePt t="86825" x="3914775" y="4114800"/>
          <p14:tracePt t="86833" x="3906838" y="4122738"/>
          <p14:tracePt t="86841" x="3890963" y="4130675"/>
          <p14:tracePt t="86849" x="3883025" y="4130675"/>
          <p14:tracePt t="86857" x="3875088" y="4130675"/>
          <p14:tracePt t="86865" x="3867150" y="4138613"/>
          <p14:tracePt t="86873" x="3859213" y="4138613"/>
          <p14:tracePt t="86896" x="3843338" y="4154488"/>
          <p14:tracePt t="86899" x="3827463" y="4170363"/>
          <p14:tracePt t="86905" x="3819525" y="4178300"/>
          <p14:tracePt t="86913" x="3803650" y="4194175"/>
          <p14:tracePt t="86921" x="3787775" y="4210050"/>
          <p14:tracePt t="86930" x="3771900" y="4225925"/>
          <p14:tracePt t="86937" x="3756025" y="4249738"/>
          <p14:tracePt t="86947" x="3748088" y="4265613"/>
          <p14:tracePt t="86953" x="3724275" y="4291013"/>
          <p14:tracePt t="86964" x="3716338" y="4306888"/>
          <p14:tracePt t="86969" x="3708400" y="4338638"/>
          <p14:tracePt t="86978" x="3692525" y="4362450"/>
          <p14:tracePt t="86985" x="3692525" y="4378325"/>
          <p14:tracePt t="86993" x="3676650" y="4394200"/>
          <p14:tracePt t="87001" x="3676650" y="4418013"/>
          <p14:tracePt t="87009" x="3668713" y="4433888"/>
          <p14:tracePt t="87017" x="3668713" y="4457700"/>
          <p14:tracePt t="87025" x="3668713" y="4481513"/>
          <p14:tracePt t="87033" x="3668713" y="4497388"/>
          <p14:tracePt t="87041" x="3668713" y="4513263"/>
          <p14:tracePt t="87050" x="3668713" y="4529138"/>
          <p14:tracePt t="87057" x="3676650" y="4537075"/>
          <p14:tracePt t="87066" x="3684588" y="4560888"/>
          <p14:tracePt t="87074" x="3692525" y="4576763"/>
          <p14:tracePt t="87081" x="3708400" y="4584700"/>
          <p14:tracePt t="87089" x="3724275" y="4608513"/>
          <p14:tracePt t="87097" x="3740150" y="4624388"/>
          <p14:tracePt t="87105" x="3771900" y="4649788"/>
          <p14:tracePt t="87113" x="3795713" y="4665663"/>
          <p14:tracePt t="87121" x="3835400" y="4689475"/>
          <p14:tracePt t="87129" x="3883025" y="4713288"/>
          <p14:tracePt t="87137" x="3922713" y="4737100"/>
          <p14:tracePt t="87145" x="3986213" y="4760913"/>
          <p14:tracePt t="87153" x="4051300" y="4784725"/>
          <p14:tracePt t="87161" x="4114800" y="4808538"/>
          <p14:tracePt t="87169" x="4170363" y="4824413"/>
          <p14:tracePt t="87177" x="4241800" y="4840288"/>
          <p14:tracePt t="87186" x="4305300" y="4856163"/>
          <p14:tracePt t="87193" x="4344988" y="4856163"/>
          <p14:tracePt t="87202" x="4410075" y="4856163"/>
          <p14:tracePt t="87209" x="4457700" y="4856163"/>
          <p14:tracePt t="87218" x="4513263" y="4856163"/>
          <p14:tracePt t="87225" x="4545013" y="4848225"/>
          <p14:tracePt t="87233" x="4592638" y="4824413"/>
          <p14:tracePt t="87241" x="4632325" y="4800600"/>
          <p14:tracePt t="87250" x="4656138" y="4776788"/>
          <p14:tracePt t="87257" x="4672013" y="4760913"/>
          <p14:tracePt t="87266" x="4679950" y="4745038"/>
          <p14:tracePt t="87273" x="4687888" y="4721225"/>
          <p14:tracePt t="87282" x="4695825" y="4713288"/>
          <p14:tracePt t="87299" x="4695825" y="4705350"/>
          <p14:tracePt t="87306" x="4695825" y="4697413"/>
          <p14:tracePt t="87338" x="4695825" y="4689475"/>
          <p14:tracePt t="87386" x="4695825" y="4681538"/>
          <p14:tracePt t="88066" x="4695825" y="4673600"/>
          <p14:tracePt t="88074" x="4695825" y="4665663"/>
          <p14:tracePt t="88082" x="4705350" y="4665663"/>
          <p14:tracePt t="88091" x="4705350" y="4657725"/>
          <p14:tracePt t="88107" x="4713288" y="4657725"/>
          <p14:tracePt t="88113" x="4721225" y="4649788"/>
          <p14:tracePt t="88121" x="4729163" y="4649788"/>
          <p14:tracePt t="88137" x="4745038" y="4649788"/>
          <p14:tracePt t="88145" x="4752975" y="4641850"/>
          <p14:tracePt t="88153" x="4760913" y="4641850"/>
          <p14:tracePt t="88161" x="4768850" y="4641850"/>
          <p14:tracePt t="88169" x="4776788" y="4641850"/>
          <p14:tracePt t="88177" x="4784725" y="4641850"/>
          <p14:tracePt t="88185" x="4792663" y="4641850"/>
          <p14:tracePt t="88203" x="4800600" y="4641850"/>
          <p14:tracePt t="88209" x="4808538" y="4641850"/>
          <p14:tracePt t="88225" x="4816475" y="4641850"/>
          <p14:tracePt t="88241" x="4824413" y="4641850"/>
          <p14:tracePt t="88257" x="4840288" y="4641850"/>
          <p14:tracePt t="88265" x="4848225" y="4641850"/>
          <p14:tracePt t="88273" x="4864100" y="4641850"/>
          <p14:tracePt t="88281" x="4872038" y="4641850"/>
          <p14:tracePt t="88289" x="4887913" y="4641850"/>
          <p14:tracePt t="88297" x="4911725" y="4641850"/>
          <p14:tracePt t="88305" x="4919663" y="4641850"/>
          <p14:tracePt t="88313" x="4927600" y="4641850"/>
          <p14:tracePt t="88322" x="4943475" y="4633913"/>
          <p14:tracePt t="88330" x="4959350" y="4633913"/>
          <p14:tracePt t="88338" x="4975225" y="4624388"/>
          <p14:tracePt t="88346" x="4991100" y="4624388"/>
          <p14:tracePt t="88355" x="5006975" y="4624388"/>
          <p14:tracePt t="88362" x="5022850" y="4624388"/>
          <p14:tracePt t="88372" x="5038725" y="4624388"/>
          <p14:tracePt t="88378" x="5056188" y="4624388"/>
          <p14:tracePt t="88389" x="5064125" y="4624388"/>
          <p14:tracePt t="88394" x="5072063" y="4624388"/>
          <p14:tracePt t="88406" x="5087938" y="4624388"/>
          <p14:tracePt t="88419" x="5095875" y="4624388"/>
          <p14:tracePt t="88426" x="5103813" y="4624388"/>
          <p14:tracePt t="88434" x="5103813" y="4633913"/>
          <p14:tracePt t="88442" x="5095875" y="4633913"/>
          <p14:tracePt t="88450" x="5072063" y="4641850"/>
          <p14:tracePt t="88459" x="5064125" y="4641850"/>
          <p14:tracePt t="88746" x="5064125" y="4649788"/>
          <p14:tracePt t="88762" x="5064125" y="4657725"/>
          <p14:tracePt t="88778" x="5064125" y="4665663"/>
          <p14:tracePt t="88986" x="5064125" y="4673600"/>
          <p14:tracePt t="89379" x="5072063" y="4673600"/>
          <p14:tracePt t="89386" x="5080000" y="4673600"/>
          <p14:tracePt t="89394" x="5087938" y="4673600"/>
          <p14:tracePt t="89401" x="5119688" y="4673600"/>
          <p14:tracePt t="89409" x="5167313" y="4673600"/>
          <p14:tracePt t="89417" x="5238750" y="4673600"/>
          <p14:tracePt t="89426" x="5286375" y="4673600"/>
          <p14:tracePt t="89433" x="5365750" y="4673600"/>
          <p14:tracePt t="89442" x="5414963" y="4673600"/>
          <p14:tracePt t="89449" x="5502275" y="4665663"/>
          <p14:tracePt t="89459" x="5565775" y="4665663"/>
          <p14:tracePt t="89465" x="5653088" y="4665663"/>
          <p14:tracePt t="89475" x="5724525" y="4665663"/>
          <p14:tracePt t="89481" x="5797550" y="4665663"/>
          <p14:tracePt t="89489" x="5861050" y="4665663"/>
          <p14:tracePt t="89497" x="5948363" y="4665663"/>
          <p14:tracePt t="89505" x="6003925" y="4665663"/>
          <p14:tracePt t="89513" x="6091238" y="4665663"/>
          <p14:tracePt t="89521" x="6156325" y="4665663"/>
          <p14:tracePt t="89529" x="6227763" y="4665663"/>
          <p14:tracePt t="89537" x="6291263" y="4665663"/>
          <p14:tracePt t="89545" x="6354763" y="4665663"/>
          <p14:tracePt t="89553" x="6418263" y="4665663"/>
          <p14:tracePt t="89562" x="6475413" y="4665663"/>
          <p14:tracePt t="89570" x="6530975" y="4665663"/>
          <p14:tracePt t="89577" x="6594475" y="4665663"/>
          <p14:tracePt t="89585" x="6634163" y="4665663"/>
          <p14:tracePt t="89593" x="6697663" y="4665663"/>
          <p14:tracePt t="89601" x="6753225" y="4657725"/>
          <p14:tracePt t="89609" x="6810375" y="4657725"/>
          <p14:tracePt t="89617" x="6865938" y="4649788"/>
          <p14:tracePt t="89625" x="6913563" y="4641850"/>
          <p14:tracePt t="89633" x="6969125" y="4633913"/>
          <p14:tracePt t="89641" x="7016750" y="4624388"/>
          <p14:tracePt t="89648" x="7064375" y="4616450"/>
          <p14:tracePt t="89656" x="7104063" y="4608513"/>
          <p14:tracePt t="89664" x="7135813" y="4608513"/>
          <p14:tracePt t="89673" x="7177088" y="4600575"/>
          <p14:tracePt t="89681" x="7208838" y="4600575"/>
          <p14:tracePt t="89689" x="7240588" y="4600575"/>
          <p14:tracePt t="89697" x="7280275" y="4600575"/>
          <p14:tracePt t="89705" x="7327900" y="4600575"/>
          <p14:tracePt t="89713" x="7367588" y="4600575"/>
          <p14:tracePt t="89721" x="7415213" y="4608513"/>
          <p14:tracePt t="89730" x="7462838" y="4616450"/>
          <p14:tracePt t="89737" x="7496175" y="4624388"/>
          <p14:tracePt t="89746" x="7527925" y="4624388"/>
          <p14:tracePt t="89753" x="7559675" y="4633913"/>
          <p14:tracePt t="89762" x="7583488" y="4633913"/>
          <p14:tracePt t="89769" x="7599363" y="4633913"/>
          <p14:tracePt t="89777" x="7623175" y="4633913"/>
          <p14:tracePt t="89785" x="7646988" y="4633913"/>
          <p14:tracePt t="89794" x="7670800" y="4633913"/>
          <p14:tracePt t="89801" x="7686675" y="4624388"/>
          <p14:tracePt t="89811" x="7702550" y="4624388"/>
          <p14:tracePt t="89817" x="7710488" y="4608513"/>
          <p14:tracePt t="89827" x="7718425" y="4608513"/>
          <p14:tracePt t="89833" x="7726363" y="4600575"/>
          <p14:tracePt t="89841" x="7734300" y="4600575"/>
          <p14:tracePt t="89849" x="7734300" y="4584700"/>
          <p14:tracePt t="89857" x="7742238" y="4584700"/>
          <p14:tracePt t="89865" x="7750175" y="4576763"/>
          <p14:tracePt t="89879" x="7758113" y="4576763"/>
          <p14:tracePt t="89882" x="7758113" y="4568825"/>
          <p14:tracePt t="89889" x="7758113" y="4560888"/>
          <p14:tracePt t="89897" x="7766050" y="4560888"/>
          <p14:tracePt t="89905" x="7773988" y="4552950"/>
          <p14:tracePt t="89914" x="7773988" y="4545013"/>
          <p14:tracePt t="89921" x="7781925" y="4537075"/>
          <p14:tracePt t="89930" x="7781925" y="4529138"/>
          <p14:tracePt t="89946" x="7789863" y="4521200"/>
          <p14:tracePt t="89962" x="7797800" y="4505325"/>
          <p14:tracePt t="89969" x="7805738" y="4505325"/>
          <p14:tracePt t="89978" x="7805738" y="4489450"/>
          <p14:tracePt t="89985" x="7813675" y="4489450"/>
          <p14:tracePt t="89995" x="7813675" y="4481513"/>
          <p14:tracePt t="90001" x="7821613" y="4465638"/>
          <p14:tracePt t="90012" x="7829550" y="4457700"/>
          <p14:tracePt t="90017" x="7829550" y="4449763"/>
          <p14:tracePt t="90026" x="7839075" y="4441825"/>
          <p14:tracePt t="90033" x="7839075" y="4433888"/>
          <p14:tracePt t="90041" x="7839075" y="4425950"/>
          <p14:tracePt t="90049" x="7839075" y="4418013"/>
          <p14:tracePt t="90056" x="7847013" y="4410075"/>
          <p14:tracePt t="90065" x="7847013" y="4394200"/>
          <p14:tracePt t="90072" x="7847013" y="4386263"/>
          <p14:tracePt t="90080" x="7847013" y="4378325"/>
          <p14:tracePt t="90089" x="7847013" y="4370388"/>
          <p14:tracePt t="90097" x="7847013" y="4362450"/>
          <p14:tracePt t="90105" x="7847013" y="4354513"/>
          <p14:tracePt t="90113" x="7839075" y="4338638"/>
          <p14:tracePt t="90121" x="7829550" y="4322763"/>
          <p14:tracePt t="90129" x="7821613" y="4306888"/>
          <p14:tracePt t="90137" x="7813675" y="4291013"/>
          <p14:tracePt t="90145" x="7797800" y="4281488"/>
          <p14:tracePt t="90153" x="7789863" y="4273550"/>
          <p14:tracePt t="90163" x="7781925" y="4265613"/>
          <p14:tracePt t="90169" x="7766050" y="4257675"/>
          <p14:tracePt t="90185" x="7758113" y="4249738"/>
          <p14:tracePt t="90195" x="7758113" y="4241800"/>
          <p14:tracePt t="90201" x="7742238" y="4241800"/>
          <p14:tracePt t="90225" x="7734300" y="4233863"/>
          <p14:tracePt t="90241" x="7726363" y="4233863"/>
          <p14:tracePt t="90249" x="7718425" y="4233863"/>
          <p14:tracePt t="90257" x="7710488" y="4225925"/>
          <p14:tracePt t="90265" x="7694613" y="4225925"/>
          <p14:tracePt t="90273" x="7686675" y="4217988"/>
          <p14:tracePt t="90282" x="7662863" y="4210050"/>
          <p14:tracePt t="90289" x="7646988" y="4202113"/>
          <p14:tracePt t="90298" x="7623175" y="4194175"/>
          <p14:tracePt t="90305" x="7607300" y="4194175"/>
          <p14:tracePt t="90313" x="7591425" y="4186238"/>
          <p14:tracePt t="90321" x="7575550" y="4178300"/>
          <p14:tracePt t="90330" x="7559675" y="4178300"/>
          <p14:tracePt t="90337" x="7543800" y="4178300"/>
          <p14:tracePt t="90346" x="7527925" y="4178300"/>
          <p14:tracePt t="90353" x="7512050" y="4170363"/>
          <p14:tracePt t="90363" x="7496175" y="4162425"/>
          <p14:tracePt t="90369" x="7478713" y="4162425"/>
          <p14:tracePt t="90377" x="7462838" y="4162425"/>
          <p14:tracePt t="90385" x="7446963" y="4154488"/>
          <p14:tracePt t="90393" x="7439025" y="4154488"/>
          <p14:tracePt t="90401" x="7423150" y="4154488"/>
          <p14:tracePt t="90409" x="7415213" y="4154488"/>
          <p14:tracePt t="90417" x="7407275" y="4154488"/>
          <p14:tracePt t="90425" x="7399338" y="4154488"/>
          <p14:tracePt t="90442" x="7391400" y="4154488"/>
          <p14:tracePt t="90900" x="7399338" y="4154488"/>
          <p14:tracePt t="90906" x="7407275" y="4154488"/>
          <p14:tracePt t="90916" x="7423150" y="4154488"/>
          <p14:tracePt t="90923" x="7439025" y="4154488"/>
          <p14:tracePt t="90932" x="7454900" y="4154488"/>
          <p14:tracePt t="90938" x="7478713" y="4154488"/>
          <p14:tracePt t="90947" x="7504113" y="4154488"/>
          <p14:tracePt t="90955" x="7527925" y="4154488"/>
          <p14:tracePt t="90961" x="7543800" y="4154488"/>
          <p14:tracePt t="90969" x="7567613" y="4154488"/>
          <p14:tracePt t="90977" x="7583488" y="4154488"/>
          <p14:tracePt t="90985" x="7591425" y="4154488"/>
          <p14:tracePt t="90993" x="7607300" y="4154488"/>
          <p14:tracePt t="91298" x="7615238" y="4154488"/>
          <p14:tracePt t="91498" x="7599363" y="4154488"/>
          <p14:tracePt t="91507" x="7591425" y="4154488"/>
          <p14:tracePt t="91514" x="7575550" y="4146550"/>
          <p14:tracePt t="91522" x="7559675" y="4146550"/>
          <p14:tracePt t="91530" x="7535863" y="4138613"/>
          <p14:tracePt t="91539" x="7512050" y="4138613"/>
          <p14:tracePt t="91546" x="7478713" y="4130675"/>
          <p14:tracePt t="91554" x="7454900" y="4130675"/>
          <p14:tracePt t="91561" x="7431088" y="4130675"/>
          <p14:tracePt t="91569" x="7407275" y="4130675"/>
          <p14:tracePt t="91577" x="7383463" y="4130675"/>
          <p14:tracePt t="91586" x="7359650" y="4130675"/>
          <p14:tracePt t="91594" x="7343775" y="4130675"/>
          <p14:tracePt t="91602" x="7335838" y="4130675"/>
          <p14:tracePt t="91609" x="7327900" y="4130675"/>
          <p14:tracePt t="91618" x="7312025" y="4130675"/>
          <p14:tracePt t="91625" x="7304088" y="4130675"/>
          <p14:tracePt t="91635" x="7296150" y="4130675"/>
          <p14:tracePt t="91641" x="7288213" y="4130675"/>
          <p14:tracePt t="91649" x="7280275" y="4138613"/>
          <p14:tracePt t="91657" x="7272338" y="4138613"/>
          <p14:tracePt t="91665" x="7264400" y="4138613"/>
          <p14:tracePt t="91673" x="7256463" y="4146550"/>
          <p14:tracePt t="91681" x="7248525" y="4146550"/>
          <p14:tracePt t="91689" x="7232650" y="4154488"/>
          <p14:tracePt t="91698" x="7224713" y="4170363"/>
          <p14:tracePt t="91706" x="7208838" y="4178300"/>
          <p14:tracePt t="91713" x="7200900" y="4186238"/>
          <p14:tracePt t="91722" x="7177088" y="4210050"/>
          <p14:tracePt t="91729" x="7169150" y="4225925"/>
          <p14:tracePt t="91737" x="7161213" y="4241800"/>
          <p14:tracePt t="91745" x="7145338" y="4265613"/>
          <p14:tracePt t="91753" x="7135813" y="4281488"/>
          <p14:tracePt t="91761" x="7119938" y="4298950"/>
          <p14:tracePt t="91769" x="7112000" y="4314825"/>
          <p14:tracePt t="91776" x="7104063" y="4338638"/>
          <p14:tracePt t="91785" x="7096125" y="4354513"/>
          <p14:tracePt t="91792" x="7088188" y="4370388"/>
          <p14:tracePt t="91801" x="7088188" y="4386263"/>
          <p14:tracePt t="91808" x="7088188" y="4402138"/>
          <p14:tracePt t="91816" x="7088188" y="4418013"/>
          <p14:tracePt t="91824" x="7088188" y="4433888"/>
          <p14:tracePt t="91832" x="7088188" y="4449763"/>
          <p14:tracePt t="91840" x="7088188" y="4465638"/>
          <p14:tracePt t="91848" x="7088188" y="4489450"/>
          <p14:tracePt t="91857" x="7088188" y="4505325"/>
          <p14:tracePt t="91864" x="7096125" y="4529138"/>
          <p14:tracePt t="91873" x="7104063" y="4545013"/>
          <p14:tracePt t="91886" x="7112000" y="4568825"/>
          <p14:tracePt t="91888" x="7119938" y="4584700"/>
          <p14:tracePt t="91896" x="7127875" y="4600575"/>
          <p14:tracePt t="91905" x="7145338" y="4616450"/>
          <p14:tracePt t="91913" x="7153275" y="4633913"/>
          <p14:tracePt t="91921" x="7169150" y="4641850"/>
          <p14:tracePt t="91929" x="7185025" y="4665663"/>
          <p14:tracePt t="91938" x="7200900" y="4681538"/>
          <p14:tracePt t="91945" x="7224713" y="4697413"/>
          <p14:tracePt t="91952" x="7240588" y="4713288"/>
          <p14:tracePt t="91960" x="7264400" y="4721225"/>
          <p14:tracePt t="91969" x="7280275" y="4729163"/>
          <p14:tracePt t="91977" x="7296150" y="4745038"/>
          <p14:tracePt t="91988" x="7319963" y="4745038"/>
          <p14:tracePt t="91993" x="7335838" y="4752975"/>
          <p14:tracePt t="92001" x="7343775" y="4760913"/>
          <p14:tracePt t="92009" x="7359650" y="4760913"/>
          <p14:tracePt t="92025" x="7367588" y="4760913"/>
          <p14:tracePt t="92041" x="7375525" y="4760913"/>
          <p14:tracePt t="92065" x="7383463" y="4760913"/>
          <p14:tracePt t="92330" x="7391400" y="4760913"/>
          <p14:tracePt t="92346" x="7399338" y="4760913"/>
          <p14:tracePt t="92357" x="7423150" y="4760913"/>
          <p14:tracePt t="92362" x="7454900" y="4768850"/>
          <p14:tracePt t="92371" x="7504113" y="4768850"/>
          <p14:tracePt t="92379" x="7535863" y="4768850"/>
          <p14:tracePt t="92386" x="7575550" y="4768850"/>
          <p14:tracePt t="92394" x="7615238" y="4768850"/>
          <p14:tracePt t="92402" x="7654925" y="4768850"/>
          <p14:tracePt t="92410" x="7686675" y="4768850"/>
          <p14:tracePt t="92418" x="7718425" y="4768850"/>
          <p14:tracePt t="92426" x="7742238" y="4768850"/>
          <p14:tracePt t="92434" x="7773988" y="4768850"/>
          <p14:tracePt t="92443" x="7789863" y="4768850"/>
          <p14:tracePt t="92450" x="7813675" y="4768850"/>
          <p14:tracePt t="92459" x="7839075" y="4768850"/>
          <p14:tracePt t="92466" x="7862888" y="4760913"/>
          <p14:tracePt t="92475" x="7886700" y="4745038"/>
          <p14:tracePt t="92482" x="7918450" y="4729163"/>
          <p14:tracePt t="92492" x="7942263" y="4713288"/>
          <p14:tracePt t="92498" x="7958138" y="4697413"/>
          <p14:tracePt t="92509" x="7989888" y="4673600"/>
          <p14:tracePt t="92515" x="8013700" y="4649788"/>
          <p14:tracePt t="92522" x="8029575" y="4633913"/>
          <p14:tracePt t="92529" x="8053388" y="4616450"/>
          <p14:tracePt t="92537" x="8069263" y="4592638"/>
          <p14:tracePt t="92545" x="8077200" y="4584700"/>
          <p14:tracePt t="92553" x="8077200" y="4576763"/>
          <p14:tracePt t="92561" x="8085138" y="4568825"/>
          <p14:tracePt t="92569" x="8093075" y="4560888"/>
          <p14:tracePt t="92576" x="8093075" y="4545013"/>
          <p14:tracePt t="92584" x="8093075" y="4529138"/>
          <p14:tracePt t="92600" x="8093075" y="4521200"/>
          <p14:tracePt t="92608" x="8093075" y="4513263"/>
          <p14:tracePt t="92616" x="8093075" y="4505325"/>
          <p14:tracePt t="92624" x="8093075" y="4497388"/>
          <p14:tracePt t="92642" x="8093075" y="4489450"/>
          <p14:tracePt t="92658" x="8093075" y="4473575"/>
          <p14:tracePt t="92682" x="8093075" y="4465638"/>
          <p14:tracePt t="93602" x="8093075" y="4457700"/>
          <p14:tracePt t="93613" x="8116888" y="4457700"/>
          <p14:tracePt t="93620" x="8124825" y="4449763"/>
          <p14:tracePt t="93627" x="8148638" y="4449763"/>
          <p14:tracePt t="93633" x="8164513" y="4449763"/>
          <p14:tracePt t="93641" x="8189913" y="4449763"/>
          <p14:tracePt t="93649" x="8213725" y="4441825"/>
          <p14:tracePt t="93657" x="8229600" y="4441825"/>
          <p14:tracePt t="93665" x="8245475" y="4441825"/>
          <p14:tracePt t="93673" x="8261350" y="4441825"/>
          <p14:tracePt t="93681" x="8269288" y="4441825"/>
          <p14:tracePt t="93689" x="8277225" y="4441825"/>
          <p14:tracePt t="93697" x="8293100" y="4441825"/>
          <p14:tracePt t="93705" x="8316913" y="4441825"/>
          <p14:tracePt t="93713" x="8332788" y="4441825"/>
          <p14:tracePt t="93721" x="8340725" y="4441825"/>
          <p14:tracePt t="93729" x="8348663" y="4441825"/>
          <p14:tracePt t="93737" x="8356600" y="4441825"/>
          <p14:tracePt t="93753" x="8372475" y="4441825"/>
          <p14:tracePt t="93769" x="8380413" y="4441825"/>
          <p14:tracePt t="93779" x="8388350" y="4441825"/>
          <p14:tracePt t="93785" x="8396288" y="4441825"/>
          <p14:tracePt t="93801" x="8404225" y="4441825"/>
          <p14:tracePt t="93817" x="8412163" y="4441825"/>
          <p14:tracePt t="93833" x="8428038" y="4441825"/>
          <p14:tracePt t="93841" x="8443913" y="4449763"/>
          <p14:tracePt t="93849" x="8459788" y="4449763"/>
          <p14:tracePt t="93857" x="8483600" y="4457700"/>
          <p14:tracePt t="93865" x="8523288" y="4473575"/>
          <p14:tracePt t="93873" x="8556625" y="4473575"/>
          <p14:tracePt t="93882" x="8612188" y="4481513"/>
          <p14:tracePt t="93889" x="8659813" y="4481513"/>
          <p14:tracePt t="93897" x="8723313" y="4481513"/>
          <p14:tracePt t="93905" x="8770938" y="4481513"/>
          <p14:tracePt t="93913" x="8834438" y="4481513"/>
          <p14:tracePt t="93921" x="8866188" y="4481513"/>
          <p14:tracePt t="93928" x="8899525" y="4481513"/>
          <p14:tracePt t="93937" x="8923338" y="4481513"/>
          <p14:tracePt t="93945" x="8939213" y="4481513"/>
          <p14:tracePt t="93952" x="8955088" y="4481513"/>
          <p14:tracePt t="93968" x="8963025" y="4481513"/>
          <p14:tracePt t="93984" x="8963025" y="4473575"/>
          <p14:tracePt t="94017" x="8955088" y="4473575"/>
          <p14:tracePt t="94027" x="8931275" y="4473575"/>
          <p14:tracePt t="94035" x="8907463" y="4473575"/>
          <p14:tracePt t="94042" x="8874125" y="4473575"/>
          <p14:tracePt t="94050" x="8842375" y="4473575"/>
          <p14:tracePt t="94058" x="8794750" y="4473575"/>
          <p14:tracePt t="94066" x="8755063" y="4473575"/>
          <p14:tracePt t="94161" x="8755063" y="4465638"/>
          <p14:tracePt t="94168" x="8755063" y="4457700"/>
          <p14:tracePt t="94178" x="8778875" y="4457700"/>
          <p14:tracePt t="94187" x="8818563" y="4441825"/>
          <p14:tracePt t="94194" x="8866188" y="4425950"/>
          <p14:tracePt t="94203" x="8923338" y="4410075"/>
          <p14:tracePt t="94210" x="8994775" y="4394200"/>
          <p14:tracePt t="94218" x="9074150" y="4386263"/>
          <p14:tracePt t="94226" x="9145588" y="4386263"/>
          <p14:tracePt t="94235" x="9217025" y="4386263"/>
          <p14:tracePt t="94242" x="9274175" y="4386263"/>
          <p14:tracePt t="94250" x="9313863" y="4386263"/>
          <p14:tracePt t="94258" x="9353550" y="4378325"/>
          <p14:tracePt t="94267" x="9377363" y="4378325"/>
          <p14:tracePt t="94274" x="9401175" y="4370388"/>
          <p14:tracePt t="94284" x="9424988" y="4362450"/>
          <p14:tracePt t="94289" x="9448800" y="4362450"/>
          <p14:tracePt t="94297" x="9472613" y="4362450"/>
          <p14:tracePt t="94305" x="9488488" y="4354513"/>
          <p14:tracePt t="94314" x="9504363" y="4346575"/>
          <p14:tracePt t="94321" x="9512300" y="4338638"/>
          <p14:tracePt t="94337" x="9520238" y="4330700"/>
          <p14:tracePt t="94353" x="9520238" y="4322763"/>
          <p14:tracePt t="94369" x="9520238" y="4314825"/>
          <p14:tracePt t="94377" x="9520238" y="4306888"/>
          <p14:tracePt t="94401" x="9512300" y="4298950"/>
          <p14:tracePt t="94409" x="9512300" y="4291013"/>
          <p14:tracePt t="94417" x="9488488" y="4281488"/>
          <p14:tracePt t="94425" x="9472613" y="4273550"/>
          <p14:tracePt t="94434" x="9464675" y="4273550"/>
          <p14:tracePt t="94441" x="9448800" y="4273550"/>
          <p14:tracePt t="94449" x="9424988" y="4265613"/>
          <p14:tracePt t="94457" x="9401175" y="4265613"/>
          <p14:tracePt t="94465" x="9385300" y="4265613"/>
          <p14:tracePt t="94473" x="9361488" y="4265613"/>
          <p14:tracePt t="94482" x="9345613" y="4265613"/>
          <p14:tracePt t="94489" x="9321800" y="4265613"/>
          <p14:tracePt t="94500" x="9297988" y="4265613"/>
          <p14:tracePt t="94506" x="9274175" y="4265613"/>
          <p14:tracePt t="94518" x="9258300" y="4265613"/>
          <p14:tracePt t="94522" x="9242425" y="4265613"/>
          <p14:tracePt t="94531" x="9217025" y="4265613"/>
          <p14:tracePt t="94538" x="9201150" y="4265613"/>
          <p14:tracePt t="94546" x="9169400" y="4265613"/>
          <p14:tracePt t="94555" x="9153525" y="4265613"/>
          <p14:tracePt t="94562" x="9113838" y="4273550"/>
          <p14:tracePt t="94571" x="9097963" y="4273550"/>
          <p14:tracePt t="94578" x="9074150" y="4281488"/>
          <p14:tracePt t="94586" x="9050338" y="4281488"/>
          <p14:tracePt t="94594" x="9026525" y="4281488"/>
          <p14:tracePt t="94602" x="9002713" y="4291013"/>
          <p14:tracePt t="94610" x="8994775" y="4298950"/>
          <p14:tracePt t="94618" x="8978900" y="4298950"/>
          <p14:tracePt t="94626" x="8963025" y="4298950"/>
          <p14:tracePt t="94633" x="8955088" y="4306888"/>
          <p14:tracePt t="94641" x="8947150" y="4306888"/>
          <p14:tracePt t="94649" x="8939213" y="4314825"/>
          <p14:tracePt t="94656" x="8939213" y="4322763"/>
          <p14:tracePt t="94665" x="8923338" y="4322763"/>
          <p14:tracePt t="94672" x="8923338" y="4330700"/>
          <p14:tracePt t="94681" x="8915400" y="4330700"/>
          <p14:tracePt t="94688" x="8915400" y="4346575"/>
          <p14:tracePt t="94696" x="8907463" y="4346575"/>
          <p14:tracePt t="94704" x="8899525" y="4362450"/>
          <p14:tracePt t="94714" x="8891588" y="4370388"/>
          <p14:tracePt t="94721" x="8891588" y="4378325"/>
          <p14:tracePt t="94729" x="8874125" y="4402138"/>
          <p14:tracePt t="94737" x="8874125" y="4410075"/>
          <p14:tracePt t="94745" x="8858250" y="4425950"/>
          <p14:tracePt t="94754" x="8850313" y="4441825"/>
          <p14:tracePt t="94762" x="8842375" y="4457700"/>
          <p14:tracePt t="94770" x="8834438" y="4473575"/>
          <p14:tracePt t="94777" x="8826500" y="4497388"/>
          <p14:tracePt t="94785" x="8810625" y="4521200"/>
          <p14:tracePt t="94793" x="8802688" y="4537075"/>
          <p14:tracePt t="94801" x="8794750" y="4552950"/>
          <p14:tracePt t="94809" x="8786813" y="4576763"/>
          <p14:tracePt t="94818" x="8778875" y="4592638"/>
          <p14:tracePt t="94825" x="8778875" y="4608513"/>
          <p14:tracePt t="94834" x="8778875" y="4633913"/>
          <p14:tracePt t="94841" x="8778875" y="4649788"/>
          <p14:tracePt t="94851" x="8778875" y="4657725"/>
          <p14:tracePt t="94857" x="8778875" y="4673600"/>
          <p14:tracePt t="94867" x="8778875" y="4681538"/>
          <p14:tracePt t="94874" x="8778875" y="4689475"/>
          <p14:tracePt t="94886" x="8778875" y="4697413"/>
          <p14:tracePt t="94889" x="8778875" y="4705350"/>
          <p14:tracePt t="94905" x="8778875" y="4713288"/>
          <p14:tracePt t="94913" x="8786813" y="4713288"/>
          <p14:tracePt t="94924" x="8786813" y="4721225"/>
          <p14:tracePt t="94930" x="8786813" y="4729163"/>
          <p14:tracePt t="94938" x="8794750" y="4729163"/>
          <p14:tracePt t="94946" x="8794750" y="4737100"/>
          <p14:tracePt t="94961" x="8802688" y="4745038"/>
          <p14:tracePt t="94969" x="8810625" y="4745038"/>
          <p14:tracePt t="94977" x="8818563" y="4752975"/>
          <p14:tracePt t="94985" x="8818563" y="4760913"/>
          <p14:tracePt t="94993" x="8834438" y="4768850"/>
          <p14:tracePt t="95001" x="8842375" y="4776788"/>
          <p14:tracePt t="95009" x="8850313" y="4776788"/>
          <p14:tracePt t="95016" x="8858250" y="4784725"/>
          <p14:tracePt t="95024" x="8866188" y="4792663"/>
          <p14:tracePt t="95033" x="8874125" y="4792663"/>
          <p14:tracePt t="95114" x="8883650" y="4792663"/>
          <p14:tracePt t="95129" x="8891588" y="4792663"/>
          <p14:tracePt t="95137" x="8899525" y="4800600"/>
          <p14:tracePt t="95145" x="8915400" y="4800600"/>
          <p14:tracePt t="95153" x="8939213" y="4808538"/>
          <p14:tracePt t="95161" x="8963025" y="4808538"/>
          <p14:tracePt t="95169" x="8978900" y="4816475"/>
          <p14:tracePt t="95177" x="9010650" y="4824413"/>
          <p14:tracePt t="95185" x="9034463" y="4824413"/>
          <p14:tracePt t="95193" x="9058275" y="4824413"/>
          <p14:tracePt t="95202" x="9082088" y="4832350"/>
          <p14:tracePt t="95209" x="9113838" y="4832350"/>
          <p14:tracePt t="95218" x="9137650" y="4832350"/>
          <p14:tracePt t="95225" x="9169400" y="4832350"/>
          <p14:tracePt t="95233" x="9201150" y="4832350"/>
          <p14:tracePt t="95241" x="9234488" y="4832350"/>
          <p14:tracePt t="95249" x="9282113" y="4832350"/>
          <p14:tracePt t="95257" x="9337675" y="4832350"/>
          <p14:tracePt t="95265" x="9377363" y="4832350"/>
          <p14:tracePt t="95273" x="9424988" y="4832350"/>
          <p14:tracePt t="95281" x="9464675" y="4824413"/>
          <p14:tracePt t="95289" x="9512300" y="4824413"/>
          <p14:tracePt t="95297" x="9544050" y="4824413"/>
          <p14:tracePt t="95305" x="9585325" y="4824413"/>
          <p14:tracePt t="95313" x="9625013" y="4816475"/>
          <p14:tracePt t="95321" x="9664700" y="4816475"/>
          <p14:tracePt t="95329" x="9720263" y="4808538"/>
          <p14:tracePt t="95337" x="9759950" y="4808538"/>
          <p14:tracePt t="95345" x="9807575" y="4808538"/>
          <p14:tracePt t="95353" x="9839325" y="4800600"/>
          <p14:tracePt t="95361" x="9871075" y="4800600"/>
          <p14:tracePt t="95369" x="9910763" y="4792663"/>
          <p14:tracePt t="95377" x="9944100" y="4784725"/>
          <p14:tracePt t="95386" x="9967913" y="4776788"/>
          <p14:tracePt t="95393" x="9983788" y="4776788"/>
          <p14:tracePt t="95403" x="9999663" y="4776788"/>
          <p14:tracePt t="95409" x="10023475" y="4760913"/>
          <p14:tracePt t="95417" x="10031413" y="4760913"/>
          <p14:tracePt t="95425" x="10039350" y="4752975"/>
          <p14:tracePt t="95433" x="10055225" y="4752975"/>
          <p14:tracePt t="95441" x="10063163" y="4745038"/>
          <p14:tracePt t="95449" x="10079038" y="4737100"/>
          <p14:tracePt t="95457" x="10094913" y="4737100"/>
          <p14:tracePt t="95465" x="10102850" y="4729163"/>
          <p14:tracePt t="95473" x="10110788" y="4721225"/>
          <p14:tracePt t="95481" x="10126663" y="4713288"/>
          <p14:tracePt t="95489" x="10134600" y="4697413"/>
          <p14:tracePt t="95497" x="10150475" y="4681538"/>
          <p14:tracePt t="95505" x="10158413" y="4665663"/>
          <p14:tracePt t="95513" x="10182225" y="4649788"/>
          <p14:tracePt t="95523" x="10198100" y="4633913"/>
          <p14:tracePt t="95530" x="10206038" y="4616450"/>
          <p14:tracePt t="95539" x="10221913" y="4600575"/>
          <p14:tracePt t="95546" x="10229850" y="4592638"/>
          <p14:tracePt t="95554" x="10245725" y="4576763"/>
          <p14:tracePt t="95561" x="10245725" y="4560888"/>
          <p14:tracePt t="95571" x="10245725" y="4552950"/>
          <p14:tracePt t="95577" x="10253663" y="4545013"/>
          <p14:tracePt t="95588" x="10253663" y="4529138"/>
          <p14:tracePt t="95602" x="10253663" y="4521200"/>
          <p14:tracePt t="95609" x="10253663" y="4505325"/>
          <p14:tracePt t="95617" x="10253663" y="4497388"/>
          <p14:tracePt t="95633" x="10253663" y="4481513"/>
          <p14:tracePt t="95641" x="10253663" y="4473575"/>
          <p14:tracePt t="95649" x="10253663" y="4465638"/>
          <p14:tracePt t="95657" x="10245725" y="4457700"/>
          <p14:tracePt t="95665" x="10237788" y="4449763"/>
          <p14:tracePt t="95673" x="10229850" y="4433888"/>
          <p14:tracePt t="95681" x="10221913" y="4433888"/>
          <p14:tracePt t="95689" x="10206038" y="4418013"/>
          <p14:tracePt t="95697" x="10198100" y="4418013"/>
          <p14:tracePt t="95705" x="10182225" y="4402138"/>
          <p14:tracePt t="95713" x="10158413" y="4394200"/>
          <p14:tracePt t="95722" x="10142538" y="4386263"/>
          <p14:tracePt t="95729" x="10118725" y="4378325"/>
          <p14:tracePt t="95738" x="10102850" y="4370388"/>
          <p14:tracePt t="95745" x="10079038" y="4362450"/>
          <p14:tracePt t="95755" x="10047288" y="4346575"/>
          <p14:tracePt t="95762" x="10023475" y="4338638"/>
          <p14:tracePt t="95770" x="9991725" y="4338638"/>
          <p14:tracePt t="95777" x="9967913" y="4322763"/>
          <p14:tracePt t="95785" x="9944100" y="4314825"/>
          <p14:tracePt t="95793" x="9902825" y="4306888"/>
          <p14:tracePt t="95801" x="9879013" y="4298950"/>
          <p14:tracePt t="95810" x="9847263" y="4298950"/>
          <p14:tracePt t="95817" x="9815513" y="4291013"/>
          <p14:tracePt t="95826" x="9783763" y="4281488"/>
          <p14:tracePt t="95833" x="9759950" y="4281488"/>
          <p14:tracePt t="95841" x="9728200" y="4273550"/>
          <p14:tracePt t="95849" x="9696450" y="4273550"/>
          <p14:tracePt t="95858" x="9656763" y="4273550"/>
          <p14:tracePt t="95865" x="9617075" y="4265613"/>
          <p14:tracePt t="95874" x="9575800" y="4257675"/>
          <p14:tracePt t="95881" x="9528175" y="4257675"/>
          <p14:tracePt t="95890" x="9488488" y="4249738"/>
          <p14:tracePt t="95897" x="9456738" y="4249738"/>
          <p14:tracePt t="95906" x="9417050" y="4249738"/>
          <p14:tracePt t="95913" x="9377363" y="4249738"/>
          <p14:tracePt t="95923" x="9345613" y="4249738"/>
          <p14:tracePt t="95929" x="9321800" y="4249738"/>
          <p14:tracePt t="95940" x="9297988" y="4249738"/>
          <p14:tracePt t="95945" x="9282113" y="4249738"/>
          <p14:tracePt t="95953" x="9266238" y="4249738"/>
          <p14:tracePt t="95961" x="9250363" y="4249738"/>
          <p14:tracePt t="95970" x="9234488" y="4257675"/>
          <p14:tracePt t="95977" x="9217025" y="4257675"/>
          <p14:tracePt t="95985" x="9201150" y="4257675"/>
          <p14:tracePt t="95993" x="9177338" y="4265613"/>
          <p14:tracePt t="96001" x="9161463" y="4273550"/>
          <p14:tracePt t="96010" x="9145588" y="4281488"/>
          <p14:tracePt t="96018" x="9129713" y="4281488"/>
          <p14:tracePt t="96026" x="9113838" y="4298950"/>
          <p14:tracePt t="96033" x="9090025" y="4306888"/>
          <p14:tracePt t="96041" x="9066213" y="4314825"/>
          <p14:tracePt t="96049" x="9050338" y="4322763"/>
          <p14:tracePt t="96057" x="9034463" y="4338638"/>
          <p14:tracePt t="96065" x="9018588" y="4354513"/>
          <p14:tracePt t="96073" x="8994775" y="4362450"/>
          <p14:tracePt t="96080" x="8978900" y="4378325"/>
          <p14:tracePt t="96088" x="8970963" y="4394200"/>
          <p14:tracePt t="96096" x="8947150" y="4402138"/>
          <p14:tracePt t="96105" x="8939213" y="4425950"/>
          <p14:tracePt t="96112" x="8923338" y="4441825"/>
          <p14:tracePt t="96122" x="8915400" y="4457700"/>
          <p14:tracePt t="96128" x="8899525" y="4473575"/>
          <p14:tracePt t="96136" x="8899525" y="4497388"/>
          <p14:tracePt t="96145" x="8891588" y="4529138"/>
          <p14:tracePt t="96152" x="8883650" y="4552950"/>
          <p14:tracePt t="96160" x="8874125" y="4576763"/>
          <p14:tracePt t="96168" x="8874125" y="4592638"/>
          <p14:tracePt t="96176" x="8874125" y="4608513"/>
          <p14:tracePt t="96184" x="8874125" y="4633913"/>
          <p14:tracePt t="96193" x="8874125" y="4657725"/>
          <p14:tracePt t="96200" x="8891588" y="4681538"/>
          <p14:tracePt t="96210" x="8899525" y="4713288"/>
          <p14:tracePt t="96217" x="8915400" y="4729163"/>
          <p14:tracePt t="96226" x="8939213" y="4745038"/>
          <p14:tracePt t="96233" x="8970963" y="4768850"/>
          <p14:tracePt t="96241" x="9002713" y="4784725"/>
          <p14:tracePt t="96249" x="9058275" y="4808538"/>
          <p14:tracePt t="96258" x="9105900" y="4824413"/>
          <p14:tracePt t="96265" x="9169400" y="4832350"/>
          <p14:tracePt t="96274" x="9234488" y="4840288"/>
          <p14:tracePt t="96281" x="9290050" y="4848225"/>
          <p14:tracePt t="96291" x="9345613" y="4848225"/>
          <p14:tracePt t="96297" x="9409113" y="4848225"/>
          <p14:tracePt t="96307" x="9472613" y="4848225"/>
          <p14:tracePt t="96313" x="9536113" y="4848225"/>
          <p14:tracePt t="96321" x="9601200" y="4848225"/>
          <p14:tracePt t="96329" x="9672638" y="4848225"/>
          <p14:tracePt t="96337" x="9752013" y="4848225"/>
          <p14:tracePt t="96345" x="9815513" y="4848225"/>
          <p14:tracePt t="96353" x="9886950" y="4832350"/>
          <p14:tracePt t="96361" x="9959975" y="4816475"/>
          <p14:tracePt t="96369" x="10015538" y="4800600"/>
          <p14:tracePt t="96378" x="10071100" y="4768850"/>
          <p14:tracePt t="96385" x="10126663" y="4752975"/>
          <p14:tracePt t="96393" x="10174288" y="4737100"/>
          <p14:tracePt t="96401" x="10229850" y="4705350"/>
          <p14:tracePt t="96409" x="10279063" y="4697413"/>
          <p14:tracePt t="96417" x="10318750" y="4681538"/>
          <p14:tracePt t="96425" x="10358438" y="4657725"/>
          <p14:tracePt t="96433" x="10398125" y="4641850"/>
          <p14:tracePt t="96442" x="10429875" y="4624388"/>
          <p14:tracePt t="96449" x="10469563" y="4616450"/>
          <p14:tracePt t="96459" x="10485438" y="4608513"/>
          <p14:tracePt t="96465" x="10509250" y="4600575"/>
          <p14:tracePt t="96475" x="10533063" y="4584700"/>
          <p14:tracePt t="96481" x="10556875" y="4576763"/>
          <p14:tracePt t="96490" x="10580688" y="4568825"/>
          <p14:tracePt t="96497" x="10588625" y="4560888"/>
          <p14:tracePt t="96505" x="10604500" y="4552950"/>
          <p14:tracePt t="96514" x="10612438" y="4545013"/>
          <p14:tracePt t="96521" x="10612438" y="4537075"/>
          <p14:tracePt t="96529" x="10620375" y="4529138"/>
          <p14:tracePt t="96537" x="10629900" y="4521200"/>
          <p14:tracePt t="96553" x="10629900" y="4513263"/>
          <p14:tracePt t="96562" x="10629900" y="4505325"/>
          <p14:tracePt t="96578" x="10629900" y="4497388"/>
          <p14:tracePt t="96585" x="10637838" y="4497388"/>
          <p14:tracePt t="96618" x="10645775" y="4497388"/>
          <p14:tracePt t="97346" x="10629900" y="4497388"/>
          <p14:tracePt t="97354" x="10604500" y="4505325"/>
          <p14:tracePt t="97364" x="10572750" y="4521200"/>
          <p14:tracePt t="97371" x="10533063" y="4537075"/>
          <p14:tracePt t="97381" x="10469563" y="4560888"/>
          <p14:tracePt t="97386" x="10406063" y="4584700"/>
          <p14:tracePt t="97395" x="10326688" y="4608513"/>
          <p14:tracePt t="97402" x="10261600" y="4633913"/>
          <p14:tracePt t="97409" x="10174288" y="4673600"/>
          <p14:tracePt t="97417" x="10086975" y="4705350"/>
          <p14:tracePt t="97425" x="10007600" y="4745038"/>
          <p14:tracePt t="97433" x="9926638" y="4776788"/>
          <p14:tracePt t="97441" x="9839325" y="4808538"/>
          <p14:tracePt t="97449" x="9752013" y="4840288"/>
          <p14:tracePt t="97457" x="9664700" y="4872038"/>
          <p14:tracePt t="97465" x="9567863" y="4887913"/>
          <p14:tracePt t="97473" x="9472613" y="4911725"/>
          <p14:tracePt t="97480" x="9385300" y="4927600"/>
          <p14:tracePt t="97488" x="9297988" y="4951413"/>
          <p14:tracePt t="97496" x="9217025" y="4976813"/>
          <p14:tracePt t="97505" x="9113838" y="4984750"/>
          <p14:tracePt t="97513" x="9034463" y="4992688"/>
          <p14:tracePt t="97521" x="8947150" y="5000625"/>
          <p14:tracePt t="97529" x="8874125" y="5008563"/>
          <p14:tracePt t="97537" x="8794750" y="5008563"/>
          <p14:tracePt t="97546" x="8723313" y="5016500"/>
          <p14:tracePt t="97553" x="8667750" y="5016500"/>
          <p14:tracePt t="97563" x="8612188" y="5024438"/>
          <p14:tracePt t="97569" x="8572500" y="5032375"/>
          <p14:tracePt t="97577" x="8531225" y="5040313"/>
          <p14:tracePt t="97585" x="8499475" y="5056188"/>
          <p14:tracePt t="97593" x="8459788" y="5064125"/>
          <p14:tracePt t="97602" x="8435975" y="5064125"/>
          <p14:tracePt t="97609" x="8404225" y="5072063"/>
          <p14:tracePt t="97617" x="8388350" y="5080000"/>
          <p14:tracePt t="97625" x="8372475" y="5087938"/>
          <p14:tracePt t="97633" x="8348663" y="5087938"/>
          <p14:tracePt t="97641" x="8332788" y="5095875"/>
          <p14:tracePt t="97649" x="8316913" y="5095875"/>
          <p14:tracePt t="97657" x="8308975" y="5103813"/>
          <p14:tracePt t="97665" x="8285163" y="5103813"/>
          <p14:tracePt t="97673" x="8269288" y="5103813"/>
          <p14:tracePt t="97681" x="8253413" y="5111750"/>
          <p14:tracePt t="97689" x="8229600" y="5111750"/>
          <p14:tracePt t="97697" x="8205788" y="5111750"/>
          <p14:tracePt t="97705" x="8180388" y="5111750"/>
          <p14:tracePt t="97714" x="8148638" y="5111750"/>
          <p14:tracePt t="97721" x="8116888" y="5111750"/>
          <p14:tracePt t="97730" x="8085138" y="5111750"/>
          <p14:tracePt t="97737" x="8053388" y="5111750"/>
          <p14:tracePt t="97745" x="8021638" y="5111750"/>
          <p14:tracePt t="97753" x="7997825" y="5111750"/>
          <p14:tracePt t="97761" x="7974013" y="5111750"/>
          <p14:tracePt t="97769" x="7950200" y="5111750"/>
          <p14:tracePt t="97777" x="7926388" y="5111750"/>
          <p14:tracePt t="97785" x="7902575" y="5111750"/>
          <p14:tracePt t="97793" x="7878763" y="5111750"/>
          <p14:tracePt t="97801" x="7854950" y="5103813"/>
          <p14:tracePt t="97809" x="7829550" y="5095875"/>
          <p14:tracePt t="97817" x="7805738" y="5095875"/>
          <p14:tracePt t="97825" x="7781925" y="5095875"/>
          <p14:tracePt t="97833" x="7758113" y="5080000"/>
          <p14:tracePt t="97841" x="7726363" y="5072063"/>
          <p14:tracePt t="97850" x="7702550" y="5064125"/>
          <p14:tracePt t="97857" x="7662863" y="5056188"/>
          <p14:tracePt t="97865" x="7639050" y="5048250"/>
          <p14:tracePt t="97883" x="7583488" y="5032375"/>
          <p14:tracePt t="97889" x="7559675" y="5032375"/>
          <p14:tracePt t="97898" x="7535863" y="5032375"/>
          <p14:tracePt t="97905" x="7512050" y="5032375"/>
          <p14:tracePt t="97915" x="7504113" y="5024438"/>
          <p14:tracePt t="97921" x="7486650" y="5024438"/>
          <p14:tracePt t="97929" x="7470775" y="5024438"/>
          <p14:tracePt t="97937" x="7462838" y="5024438"/>
          <p14:tracePt t="97945" x="7446963" y="5024438"/>
          <p14:tracePt t="97953" x="7439025" y="5024438"/>
          <p14:tracePt t="97961" x="7431088" y="5024438"/>
          <p14:tracePt t="97969" x="7423150" y="5024438"/>
          <p14:tracePt t="97985" x="7415213" y="5024438"/>
          <p14:tracePt t="97993" x="7407275" y="5024438"/>
          <p14:tracePt t="98009" x="7399338" y="5024438"/>
          <p14:tracePt t="98025" x="7383463" y="5024438"/>
          <p14:tracePt t="98033" x="7367588" y="5024438"/>
          <p14:tracePt t="98041" x="7351713" y="5024438"/>
          <p14:tracePt t="98049" x="7327900" y="5024438"/>
          <p14:tracePt t="98057" x="7296150" y="5024438"/>
          <p14:tracePt t="98065" x="7256463" y="5024438"/>
          <p14:tracePt t="98073" x="7216775" y="5024438"/>
          <p14:tracePt t="98083" x="7161213" y="5024438"/>
          <p14:tracePt t="98089" x="7096125" y="5024438"/>
          <p14:tracePt t="98099" x="7024688" y="5024438"/>
          <p14:tracePt t="98105" x="6937375" y="5024438"/>
          <p14:tracePt t="98113" x="6850063" y="5032375"/>
          <p14:tracePt t="98121" x="6745288" y="5032375"/>
          <p14:tracePt t="98129" x="6650038" y="5032375"/>
          <p14:tracePt t="98137" x="6538913" y="5048250"/>
          <p14:tracePt t="98145" x="6410325" y="5048250"/>
          <p14:tracePt t="98153" x="6251575" y="5056188"/>
          <p14:tracePt t="98162" x="6091238" y="5064125"/>
          <p14:tracePt t="98170" x="5940425" y="5064125"/>
          <p14:tracePt t="98177" x="5781675" y="5064125"/>
          <p14:tracePt t="98186" x="5629275" y="5064125"/>
          <p14:tracePt t="98193" x="5502275" y="5064125"/>
          <p14:tracePt t="98201" x="5381625" y="5064125"/>
          <p14:tracePt t="98209" x="5278438" y="5064125"/>
          <p14:tracePt t="98217" x="5175250" y="5072063"/>
          <p14:tracePt t="98225" x="5080000" y="5072063"/>
          <p14:tracePt t="98233" x="4983163" y="5072063"/>
          <p14:tracePt t="98240" x="4895850" y="5072063"/>
          <p14:tracePt t="98248" x="4800600" y="5080000"/>
          <p14:tracePt t="98256" x="4713288" y="5080000"/>
          <p14:tracePt t="98265" x="4632325" y="5080000"/>
          <p14:tracePt t="98272" x="4545013" y="5095875"/>
          <p14:tracePt t="98283" x="4473575" y="5095875"/>
          <p14:tracePt t="98289" x="4410075" y="5095875"/>
          <p14:tracePt t="98297" x="4344988" y="5095875"/>
          <p14:tracePt t="98305" x="4297363" y="5095875"/>
          <p14:tracePt t="98313" x="4257675" y="5095875"/>
          <p14:tracePt t="98321" x="4225925" y="5095875"/>
          <p14:tracePt t="98330" x="4186238" y="5095875"/>
          <p14:tracePt t="98337" x="4162425" y="5103813"/>
          <p14:tracePt t="98345" x="4138613" y="5103813"/>
          <p14:tracePt t="98354" x="4122738" y="5103813"/>
          <p14:tracePt t="98361" x="4114800" y="5103813"/>
          <p14:tracePt t="98370" x="4106863" y="5103813"/>
          <p14:tracePt t="98402" x="4106863" y="5111750"/>
          <p14:tracePt t="98468" x="4098925" y="5111750"/>
          <p14:tracePt t="98482" x="4090988" y="5111750"/>
          <p14:tracePt t="98491" x="4083050" y="5111750"/>
          <p14:tracePt t="98499" x="4059238" y="5111750"/>
          <p14:tracePt t="98506" x="4051300" y="5111750"/>
          <p14:tracePt t="98514" x="4027488" y="5103813"/>
          <p14:tracePt t="98523" x="4019550" y="5103813"/>
          <p14:tracePt t="98530" x="4011613" y="5103813"/>
          <p14:tracePt t="98539" x="4002088" y="5103813"/>
          <p14:tracePt t="98546" x="3986213" y="5103813"/>
          <p14:tracePt t="98610" x="3986213" y="5095875"/>
          <p14:tracePt t="98620" x="4002088" y="5095875"/>
          <p14:tracePt t="98627" x="4027488" y="5080000"/>
          <p14:tracePt t="98637" x="4059238" y="5072063"/>
          <p14:tracePt t="98641" x="4098925" y="5056188"/>
          <p14:tracePt t="98649" x="4122738" y="5056188"/>
          <p14:tracePt t="98657" x="4146550" y="5056188"/>
          <p14:tracePt t="98665" x="4162425" y="5048250"/>
          <p14:tracePt t="98673" x="4178300" y="5048250"/>
          <p14:tracePt t="98681" x="4194175" y="5040313"/>
          <p14:tracePt t="98690" x="4202113" y="5040313"/>
          <p14:tracePt t="98705" x="4217988" y="5040313"/>
          <p14:tracePt t="98713" x="4225925" y="5040313"/>
          <p14:tracePt t="98721" x="4233863" y="5040313"/>
          <p14:tracePt t="99394" x="4241800" y="5040313"/>
          <p14:tracePt t="99418" x="4257675" y="5032375"/>
          <p14:tracePt t="99427" x="4273550" y="5024438"/>
          <p14:tracePt t="99434" x="4289425" y="5016500"/>
          <p14:tracePt t="99442" x="4297363" y="5008563"/>
          <p14:tracePt t="99449" x="4313238" y="5000625"/>
          <p14:tracePt t="99458" x="4321175" y="5000625"/>
          <p14:tracePt t="99465" x="4329113" y="4992688"/>
          <p14:tracePt t="99481" x="4337050" y="4992688"/>
          <p14:tracePt t="99842" x="4344988" y="4992688"/>
          <p14:tracePt t="99858" x="4362450" y="4992688"/>
          <p14:tracePt t="99867" x="4386263" y="4984750"/>
          <p14:tracePt t="99878" x="4402138" y="4984750"/>
          <p14:tracePt t="99883" x="4410075" y="4984750"/>
          <p14:tracePt t="99893" x="4425950" y="4984750"/>
          <p14:tracePt t="99898" x="4441825" y="4984750"/>
          <p14:tracePt t="99905" x="4457700" y="4984750"/>
          <p14:tracePt t="99913" x="4473575" y="4984750"/>
          <p14:tracePt t="99922" x="4489450" y="4984750"/>
          <p14:tracePt t="99929" x="4505325" y="4984750"/>
          <p14:tracePt t="99937" x="4521200" y="4984750"/>
          <p14:tracePt t="99945" x="4537075" y="4984750"/>
          <p14:tracePt t="99953" x="4552950" y="4976813"/>
          <p14:tracePt t="99961" x="4560888" y="4976813"/>
          <p14:tracePt t="99969" x="4568825" y="4976813"/>
          <p14:tracePt t="99977" x="4584700" y="4967288"/>
          <p14:tracePt t="99985" x="4592638" y="4967288"/>
          <p14:tracePt t="100001" x="4600575" y="4967288"/>
          <p14:tracePt t="100009" x="4608513" y="4959350"/>
          <p14:tracePt t="100017" x="4616450" y="4959350"/>
          <p14:tracePt t="100033" x="4624388" y="4959350"/>
          <p14:tracePt t="100042" x="4624388" y="4951413"/>
          <p14:tracePt t="100049" x="4632325" y="4951413"/>
          <p14:tracePt t="100074" x="4640263" y="4951413"/>
          <p14:tracePt t="100498" x="4648200" y="4951413"/>
          <p14:tracePt t="100515" x="4664075" y="4951413"/>
          <p14:tracePt t="100522" x="4679950" y="4951413"/>
          <p14:tracePt t="100530" x="4695825" y="4951413"/>
          <p14:tracePt t="100538" x="4713288" y="4951413"/>
          <p14:tracePt t="100546" x="4729163" y="4951413"/>
          <p14:tracePt t="100554" x="4745038" y="4951413"/>
          <p14:tracePt t="100563" x="4760913" y="4951413"/>
          <p14:tracePt t="100570" x="4776788" y="4951413"/>
          <p14:tracePt t="100579" x="4792663" y="4951413"/>
          <p14:tracePt t="100587" x="4800600" y="4951413"/>
          <p14:tracePt t="100597" x="4800600" y="4943475"/>
          <p14:tracePt t="100602" x="4808538" y="4943475"/>
          <p14:tracePt t="102714" x="4808538" y="4935538"/>
          <p14:tracePt t="102730" x="4800600" y="4935538"/>
          <p14:tracePt t="102739" x="4792663" y="4935538"/>
          <p14:tracePt t="102746" x="4784725" y="4935538"/>
          <p14:tracePt t="102757" x="4784725" y="4943475"/>
          <p14:tracePt t="102762" x="4776788" y="4943475"/>
          <p14:tracePt t="102773" x="4768850" y="4943475"/>
          <p14:tracePt t="102786" x="4760913" y="4943475"/>
          <p14:tracePt t="102795" x="4752975" y="4943475"/>
          <p14:tracePt t="103043" x="4745038" y="4943475"/>
          <p14:tracePt t="103058" x="4737100" y="4943475"/>
          <p14:tracePt t="103066" x="4713288" y="4943475"/>
          <p14:tracePt t="103074" x="4687888" y="4943475"/>
          <p14:tracePt t="103082" x="4679950" y="4943475"/>
          <p14:tracePt t="103092" x="4664075" y="4943475"/>
          <p14:tracePt t="103098" x="4640263" y="4951413"/>
          <p14:tracePt t="103108" x="4624388" y="4951413"/>
          <p14:tracePt t="103113" x="4600575" y="4951413"/>
          <p14:tracePt t="103123" x="4576763" y="4959350"/>
          <p14:tracePt t="103129" x="4552950" y="4959350"/>
          <p14:tracePt t="103137" x="4529138" y="4959350"/>
          <p14:tracePt t="103145" x="4505325" y="4967288"/>
          <p14:tracePt t="103153" x="4481513" y="4967288"/>
          <p14:tracePt t="103162" x="4457700" y="4967288"/>
          <p14:tracePt t="103169" x="4441825" y="4967288"/>
          <p14:tracePt t="103177" x="4418013" y="4967288"/>
          <p14:tracePt t="103185" x="4386263" y="4967288"/>
          <p14:tracePt t="103193" x="4362450" y="4967288"/>
          <p14:tracePt t="103201" x="4329113" y="4967288"/>
          <p14:tracePt t="103209" x="4305300" y="4976813"/>
          <p14:tracePt t="103217" x="4273550" y="4976813"/>
          <p14:tracePt t="103225" x="4241800" y="4984750"/>
          <p14:tracePt t="103233" x="4210050" y="4984750"/>
          <p14:tracePt t="103242" x="4178300" y="4984750"/>
          <p14:tracePt t="103249" x="4154488" y="4984750"/>
          <p14:tracePt t="103257" x="4122738" y="4992688"/>
          <p14:tracePt t="103265" x="4098925" y="4992688"/>
          <p14:tracePt t="103274" x="4083050" y="4992688"/>
          <p14:tracePt t="103281" x="4059238" y="4992688"/>
          <p14:tracePt t="103290" x="4043363" y="4992688"/>
          <p14:tracePt t="103297" x="4027488" y="4992688"/>
          <p14:tracePt t="103306" x="4011613" y="5000625"/>
          <p14:tracePt t="103313" x="3994150" y="5000625"/>
          <p14:tracePt t="103321" x="3978275" y="5000625"/>
          <p14:tracePt t="103329" x="3970338" y="5000625"/>
          <p14:tracePt t="103337" x="3954463" y="5000625"/>
          <p14:tracePt t="103345" x="3938588" y="5000625"/>
          <p14:tracePt t="103353" x="3922713" y="5000625"/>
          <p14:tracePt t="103361" x="3906838" y="5000625"/>
          <p14:tracePt t="103369" x="3890963" y="5000625"/>
          <p14:tracePt t="103377" x="3867150" y="5000625"/>
          <p14:tracePt t="103385" x="3843338" y="5000625"/>
          <p14:tracePt t="103393" x="3819525" y="5000625"/>
          <p14:tracePt t="103401" x="3795713" y="5000625"/>
          <p14:tracePt t="103409" x="3771900" y="5000625"/>
          <p14:tracePt t="103417" x="3748088" y="5000625"/>
          <p14:tracePt t="103425" x="3716338" y="5000625"/>
          <p14:tracePt t="103433" x="3692525" y="5000625"/>
          <p14:tracePt t="103441" x="3660775" y="5000625"/>
          <p14:tracePt t="103449" x="3635375" y="5000625"/>
          <p14:tracePt t="103458" x="3611563" y="5000625"/>
          <p14:tracePt t="103465" x="3587750" y="5000625"/>
          <p14:tracePt t="103474" x="3571875" y="5000625"/>
          <p14:tracePt t="103481" x="3556000" y="5000625"/>
          <p14:tracePt t="103491" x="3540125" y="5000625"/>
          <p14:tracePt t="103497" x="3532188" y="5000625"/>
          <p14:tracePt t="103505" x="3516313" y="5000625"/>
          <p14:tracePt t="103513" x="3508375" y="5000625"/>
          <p14:tracePt t="103521" x="3500438" y="5000625"/>
          <p14:tracePt t="103529" x="3484563" y="5008563"/>
          <p14:tracePt t="103537" x="3476625" y="5016500"/>
          <p14:tracePt t="103545" x="3468688" y="5016500"/>
          <p14:tracePt t="103553" x="3452813" y="5024438"/>
          <p14:tracePt t="103569" x="3436938" y="5032375"/>
          <p14:tracePt t="103586" x="3429000" y="5032375"/>
          <p14:tracePt t="103593" x="3413125" y="5032375"/>
          <p14:tracePt t="103601" x="3405188" y="5040313"/>
          <p14:tracePt t="103609" x="3389313" y="5040313"/>
          <p14:tracePt t="103617" x="3365500" y="5048250"/>
          <p14:tracePt t="103625" x="3349625" y="5048250"/>
          <p14:tracePt t="103632" x="3325813" y="5056188"/>
          <p14:tracePt t="103640" x="3300413" y="5056188"/>
          <p14:tracePt t="103648" x="3284538" y="5056188"/>
          <p14:tracePt t="103657" x="3260725" y="5064125"/>
          <p14:tracePt t="103664" x="3236913" y="5064125"/>
          <p14:tracePt t="103672" x="3221038" y="5064125"/>
          <p14:tracePt t="103681" x="3197225" y="5064125"/>
          <p14:tracePt t="103690" x="3181350" y="5072063"/>
          <p14:tracePt t="103697" x="3165475" y="5072063"/>
          <p14:tracePt t="103705" x="3141663" y="5072063"/>
          <p14:tracePt t="103714" x="3117850" y="5072063"/>
          <p14:tracePt t="103721" x="3094038" y="5072063"/>
          <p14:tracePt t="103730" x="3070225" y="5072063"/>
          <p14:tracePt t="103737" x="3038475" y="5072063"/>
          <p14:tracePt t="103746" x="3014663" y="5072063"/>
          <p14:tracePt t="103753" x="2982913" y="5072063"/>
          <p14:tracePt t="103762" x="2957513" y="5080000"/>
          <p14:tracePt t="103770" x="2933700" y="5080000"/>
          <p14:tracePt t="103778" x="2909888" y="5080000"/>
          <p14:tracePt t="103785" x="2901950" y="5080000"/>
          <p14:tracePt t="103794" x="2894013" y="5080000"/>
          <p14:tracePt t="103801" x="2886075" y="5087938"/>
          <p14:tracePt t="103817" x="2878138" y="5087938"/>
          <p14:tracePt t="104234" x="2886075" y="5087938"/>
          <p14:tracePt t="104242" x="2901950" y="5087938"/>
          <p14:tracePt t="104250" x="2917825" y="5087938"/>
          <p14:tracePt t="104258" x="2933700" y="5087938"/>
          <p14:tracePt t="104266" x="2949575" y="5087938"/>
          <p14:tracePt t="104274" x="2974975" y="5087938"/>
          <p14:tracePt t="104283" x="2998788" y="5087938"/>
          <p14:tracePt t="104290" x="3014663" y="5095875"/>
          <p14:tracePt t="104298" x="3030538" y="5095875"/>
          <p14:tracePt t="104306" x="3054350" y="5095875"/>
          <p14:tracePt t="104314" x="3070225" y="5103813"/>
          <p14:tracePt t="104322" x="3078163" y="5103813"/>
          <p14:tracePt t="104330" x="3086100" y="5103813"/>
          <p14:tracePt t="104337" x="3094038" y="5103813"/>
          <p14:tracePt t="104466" x="3094038" y="5111750"/>
          <p14:tracePt t="104482" x="3086100" y="5111750"/>
          <p14:tracePt t="104497" x="3078163" y="5111750"/>
          <p14:tracePt t="104610" x="3070225" y="5111750"/>
          <p14:tracePt t="104618" x="3070225" y="5119688"/>
          <p14:tracePt t="104627" x="3062288" y="5119688"/>
          <p14:tracePt t="104649" x="3054350" y="5119688"/>
          <p14:tracePt t="104657" x="3054350" y="5127625"/>
          <p14:tracePt t="104665" x="3046413" y="5127625"/>
          <p14:tracePt t="104672" x="3038475" y="5135563"/>
          <p14:tracePt t="104680" x="3030538" y="5135563"/>
          <p14:tracePt t="104728" x="3022600" y="5135563"/>
          <p14:tracePt t="104770" x="3014663" y="5135563"/>
          <p14:tracePt t="104786" x="3006725" y="5135563"/>
          <p14:tracePt t="104794" x="3006725" y="5143500"/>
          <p14:tracePt t="104802" x="2990850" y="5143500"/>
          <p14:tracePt t="104810" x="2982913" y="5151438"/>
          <p14:tracePt t="104819" x="2957513" y="5159375"/>
          <p14:tracePt t="104826" x="2941638" y="5167313"/>
          <p14:tracePt t="104834" x="2925763" y="5167313"/>
          <p14:tracePt t="104842" x="2909888" y="5167313"/>
          <p14:tracePt t="104850" x="2901950" y="5175250"/>
          <p14:tracePt t="104858" x="2878138" y="5175250"/>
          <p14:tracePt t="104867" x="2870200" y="5175250"/>
          <p14:tracePt t="104884" x="2854325" y="5183188"/>
          <p14:tracePt t="105130" x="2846388" y="5183188"/>
          <p14:tracePt t="105138" x="2838450" y="5183188"/>
          <p14:tracePt t="105162" x="2830513" y="5183188"/>
          <p14:tracePt t="105170" x="2822575" y="5175250"/>
          <p14:tracePt t="105178" x="2814638" y="5175250"/>
          <p14:tracePt t="105187" x="2798763" y="5167313"/>
          <p14:tracePt t="105194" x="2790825" y="5167313"/>
          <p14:tracePt t="105203" x="2782888" y="5167313"/>
          <p14:tracePt t="105210" x="2767013" y="5167313"/>
          <p14:tracePt t="105218" x="2751138" y="5159375"/>
          <p14:tracePt t="105226" x="2727325" y="5159375"/>
          <p14:tracePt t="105235" x="2711450" y="5159375"/>
          <p14:tracePt t="105242" x="2687638" y="5159375"/>
          <p14:tracePt t="105251" x="2663825" y="5151438"/>
          <p14:tracePt t="105258" x="2632075" y="5151438"/>
          <p14:tracePt t="105268" x="2598738" y="5143500"/>
          <p14:tracePt t="105274" x="2574925" y="5143500"/>
          <p14:tracePt t="105285" x="2543175" y="5135563"/>
          <p14:tracePt t="105290" x="2519363" y="5135563"/>
          <p14:tracePt t="105298" x="2479675" y="5135563"/>
          <p14:tracePt t="105306" x="2447925" y="5135563"/>
          <p14:tracePt t="105314" x="2416175" y="5127625"/>
          <p14:tracePt t="105323" x="2368550" y="5119688"/>
          <p14:tracePt t="105330" x="2336800" y="5119688"/>
          <p14:tracePt t="105338" x="2305050" y="5111750"/>
          <p14:tracePt t="105346" x="2255838" y="5103813"/>
          <p14:tracePt t="105355" x="2224088" y="5103813"/>
          <p14:tracePt t="105362" x="2192338" y="5095875"/>
          <p14:tracePt t="105370" x="2144713" y="5095875"/>
          <p14:tracePt t="105378" x="2112963" y="5087938"/>
          <p14:tracePt t="105386" x="2073275" y="5087938"/>
          <p14:tracePt t="105394" x="2041525" y="5087938"/>
          <p14:tracePt t="105403" x="2001838" y="5087938"/>
          <p14:tracePt t="105410" x="1970088" y="5087938"/>
          <p14:tracePt t="105418" x="1938338" y="5087938"/>
          <p14:tracePt t="105426" x="1905000" y="5080000"/>
          <p14:tracePt t="105436" x="1873250" y="5080000"/>
          <p14:tracePt t="105442" x="1841500" y="5080000"/>
          <p14:tracePt t="105453" x="1817688" y="5080000"/>
          <p14:tracePt t="105458" x="1793875" y="5080000"/>
          <p14:tracePt t="105468" x="1770063" y="5080000"/>
          <p14:tracePt t="105474" x="1746250" y="5080000"/>
          <p14:tracePt t="105482" x="1722438" y="5080000"/>
          <p14:tracePt t="105490" x="1698625" y="5080000"/>
          <p14:tracePt t="105498" x="1666875" y="5080000"/>
          <p14:tracePt t="105506" x="1627188" y="5080000"/>
          <p14:tracePt t="105514" x="1595438" y="5087938"/>
          <p14:tracePt t="105523" x="1562100" y="5087938"/>
          <p14:tracePt t="105530" x="1514475" y="5095875"/>
          <p14:tracePt t="105539" x="1482725" y="5103813"/>
          <p14:tracePt t="105546" x="1443038" y="5103813"/>
          <p14:tracePt t="105555" x="1395413" y="5119688"/>
          <p14:tracePt t="105562" x="1347788" y="5127625"/>
          <p14:tracePt t="105570" x="1316038" y="5135563"/>
          <p14:tracePt t="105578" x="1268413" y="5143500"/>
          <p14:tracePt t="105586" x="1228725" y="5143500"/>
          <p14:tracePt t="105594" x="1179513" y="5151438"/>
          <p14:tracePt t="105602" x="1147763" y="5159375"/>
          <p14:tracePt t="105609" x="1108075" y="5167313"/>
          <p14:tracePt t="105618" x="1076325" y="5175250"/>
          <p14:tracePt t="105625" x="1044575" y="5183188"/>
          <p14:tracePt t="105633" x="1020763" y="5191125"/>
          <p14:tracePt t="105640" x="1004888" y="5199063"/>
          <p14:tracePt t="105648" x="989013" y="5207000"/>
          <p14:tracePt t="105656" x="981075" y="5207000"/>
          <p14:tracePt t="105664" x="957263" y="5222875"/>
          <p14:tracePt t="105672" x="949325" y="5230813"/>
          <p14:tracePt t="105680" x="941388" y="5254625"/>
          <p14:tracePt t="105689" x="933450" y="5270500"/>
          <p14:tracePt t="105697" x="933450" y="5286375"/>
          <p14:tracePt t="105706" x="933450" y="5302250"/>
          <p14:tracePt t="105713" x="933450" y="5319713"/>
          <p14:tracePt t="105722" x="933450" y="5335588"/>
          <p14:tracePt t="105730" x="933450" y="5359400"/>
          <p14:tracePt t="105738" x="933450" y="5375275"/>
          <p14:tracePt t="105745" x="933450" y="5391150"/>
          <p14:tracePt t="105753" x="949325" y="5399088"/>
          <p14:tracePt t="105761" x="965200" y="5414963"/>
          <p14:tracePt t="105769" x="989013" y="5422900"/>
          <p14:tracePt t="105777" x="1004888" y="5438775"/>
          <p14:tracePt t="105785" x="1028700" y="5454650"/>
          <p14:tracePt t="105792" x="1060450" y="5462588"/>
          <p14:tracePt t="105800" x="1092200" y="5486400"/>
          <p14:tracePt t="105808" x="1131888" y="5502275"/>
          <p14:tracePt t="105817" x="1179513" y="5518150"/>
          <p14:tracePt t="105824" x="1236663" y="5541963"/>
          <p14:tracePt t="105832" x="1292225" y="5557838"/>
          <p14:tracePt t="105840" x="1339850" y="5573713"/>
          <p14:tracePt t="105848" x="1395413" y="5589588"/>
          <p14:tracePt t="105856" x="1450975" y="5597525"/>
          <p14:tracePt t="105864" x="1506538" y="5613400"/>
          <p14:tracePt t="105873" x="1546225" y="5621338"/>
          <p14:tracePt t="105881" x="1603375" y="5621338"/>
          <p14:tracePt t="105889" x="1651000" y="5629275"/>
          <p14:tracePt t="105897" x="1690688" y="5629275"/>
          <p14:tracePt t="105906" x="1746250" y="5629275"/>
          <p14:tracePt t="105913" x="1801813" y="5629275"/>
          <p14:tracePt t="105922" x="1849438" y="5629275"/>
          <p14:tracePt t="105929" x="1912938" y="5629275"/>
          <p14:tracePt t="105937" x="1970088" y="5629275"/>
          <p14:tracePt t="105946" x="2033588" y="5629275"/>
          <p14:tracePt t="105954" x="2097088" y="5629275"/>
          <p14:tracePt t="105961" x="2160588" y="5629275"/>
          <p14:tracePt t="105968" x="2232025" y="5629275"/>
          <p14:tracePt t="105976" x="2312988" y="5629275"/>
          <p14:tracePt t="105985" x="2384425" y="5629275"/>
          <p14:tracePt t="105993" x="2455863" y="5629275"/>
          <p14:tracePt t="106002" x="2543175" y="5629275"/>
          <p14:tracePt t="106009" x="2616200" y="5629275"/>
          <p14:tracePt t="106017" x="2703513" y="5645150"/>
          <p14:tracePt t="106025" x="2798763" y="5645150"/>
          <p14:tracePt t="106034" x="2886075" y="5645150"/>
          <p14:tracePt t="106056" x="3062288" y="5645150"/>
          <p14:tracePt t="106058" x="3149600" y="5645150"/>
          <p14:tracePt t="106065" x="3228975" y="5645150"/>
          <p14:tracePt t="106074" x="3325813" y="5645150"/>
          <p14:tracePt t="106081" x="3413125" y="5645150"/>
          <p14:tracePt t="106090" x="3500438" y="5645150"/>
          <p14:tracePt t="106097" x="3579813" y="5645150"/>
          <p14:tracePt t="106105" x="3668713" y="5645150"/>
          <p14:tracePt t="106113" x="3740150" y="5645150"/>
          <p14:tracePt t="106121" x="3811588" y="5629275"/>
          <p14:tracePt t="106129" x="3883025" y="5621338"/>
          <p14:tracePt t="106138" x="3946525" y="5613400"/>
          <p14:tracePt t="106145" x="4002088" y="5613400"/>
          <p14:tracePt t="106155" x="4059238" y="5605463"/>
          <p14:tracePt t="106162" x="4122738" y="5597525"/>
          <p14:tracePt t="106172" x="4178300" y="5589588"/>
          <p14:tracePt t="106177" x="4233863" y="5581650"/>
          <p14:tracePt t="106188" x="4289425" y="5573713"/>
          <p14:tracePt t="106194" x="4337050" y="5573713"/>
          <p14:tracePt t="106202" x="4386263" y="5573713"/>
          <p14:tracePt t="106210" x="4425950" y="5573713"/>
          <p14:tracePt t="106217" x="4473575" y="5573713"/>
          <p14:tracePt t="106226" x="4505325" y="5573713"/>
          <p14:tracePt t="106233" x="4545013" y="5573713"/>
          <p14:tracePt t="106242" x="4576763" y="5573713"/>
          <p14:tracePt t="106249" x="4624388" y="5573713"/>
          <p14:tracePt t="106258" x="4664075" y="5573713"/>
          <p14:tracePt t="106265" x="4721225" y="5573713"/>
          <p14:tracePt t="106273" x="4752975" y="5573713"/>
          <p14:tracePt t="106281" x="4800600" y="5573713"/>
          <p14:tracePt t="106289" x="4832350" y="5573713"/>
          <p14:tracePt t="106298" x="4864100" y="5573713"/>
          <p14:tracePt t="106306" x="4879975" y="5565775"/>
          <p14:tracePt t="106313" x="4903788" y="5549900"/>
          <p14:tracePt t="106322" x="4911725" y="5549900"/>
          <p14:tracePt t="106339" x="4911725" y="5541963"/>
          <p14:tracePt t="106356" x="4911725" y="5534025"/>
          <p14:tracePt t="106373" x="4911725" y="5526088"/>
          <p14:tracePt t="106378" x="4911725" y="5518150"/>
          <p14:tracePt t="106394" x="4911725" y="5510213"/>
          <p14:tracePt t="106401" x="4911725" y="5494338"/>
          <p14:tracePt t="106409" x="4911725" y="5486400"/>
          <p14:tracePt t="106417" x="4911725" y="5478463"/>
          <p14:tracePt t="106425" x="4911725" y="5470525"/>
          <p14:tracePt t="106432" x="4903788" y="5462588"/>
          <p14:tracePt t="106441" x="4903788" y="5454650"/>
          <p14:tracePt t="106457" x="4903788" y="5438775"/>
          <p14:tracePt t="106474" x="4903788" y="5430838"/>
          <p14:tracePt t="106658" x="4895850" y="5430838"/>
          <p14:tracePt t="106954" x="4887913" y="5430838"/>
          <p14:tracePt t="106970" x="4872038" y="5430838"/>
          <p14:tracePt t="106978" x="4864100" y="5438775"/>
          <p14:tracePt t="106986" x="4848225" y="5438775"/>
          <p14:tracePt t="106994" x="4832350" y="5454650"/>
          <p14:tracePt t="107002" x="4816475" y="5454650"/>
          <p14:tracePt t="107011" x="4792663" y="5462588"/>
          <p14:tracePt t="107018" x="4776788" y="5478463"/>
          <p14:tracePt t="107027" x="4752975" y="5478463"/>
          <p14:tracePt t="107034" x="4737100" y="5486400"/>
          <p14:tracePt t="107041" x="4713288" y="5494338"/>
          <p14:tracePt t="107049" x="4695825" y="5494338"/>
          <p14:tracePt t="107058" x="4687888" y="5502275"/>
          <p14:tracePt t="107065" x="4679950" y="5502275"/>
          <p14:tracePt t="107402" x="4687888" y="5502275"/>
          <p14:tracePt t="107411" x="4695825" y="5502275"/>
          <p14:tracePt t="107418" x="4705350" y="5502275"/>
          <p14:tracePt t="107429" x="4713288" y="5502275"/>
          <p14:tracePt t="107434" x="4721225" y="5502275"/>
          <p14:tracePt t="107458" x="4713288" y="5502275"/>
          <p14:tracePt t="107466" x="4679950" y="5510213"/>
          <p14:tracePt t="107474" x="4648200" y="5518150"/>
          <p14:tracePt t="107570" x="4640263" y="5518150"/>
          <p14:tracePt t="107579" x="4616450" y="5518150"/>
          <p14:tracePt t="107595" x="4608513" y="5518150"/>
          <p14:tracePt t="107610" x="4584700" y="5518150"/>
          <p14:tracePt t="107617" x="4560888" y="5534025"/>
          <p14:tracePt t="107627" x="4552950" y="5541963"/>
          <p14:tracePt t="107649" x="4568825" y="5534025"/>
          <p14:tracePt t="107665" x="4576763" y="5534025"/>
          <p14:tracePt t="107673" x="4584700" y="5526088"/>
          <p14:tracePt t="107681" x="4600575" y="5526088"/>
          <p14:tracePt t="107689" x="4616450" y="5518150"/>
          <p14:tracePt t="107697" x="4648200" y="5518150"/>
          <p14:tracePt t="107705" x="4695825" y="5518150"/>
          <p14:tracePt t="107713" x="4760913" y="5510213"/>
          <p14:tracePt t="107721" x="4832350" y="5510213"/>
          <p14:tracePt t="107729" x="4911725" y="5502275"/>
          <p14:tracePt t="107737" x="4991100" y="5494338"/>
          <p14:tracePt t="107745" x="5087938" y="5494338"/>
          <p14:tracePt t="107753" x="5183188" y="5486400"/>
          <p14:tracePt t="107762" x="5302250" y="5478463"/>
          <p14:tracePt t="107769" x="5414963" y="5462588"/>
          <p14:tracePt t="107778" x="5549900" y="5462588"/>
          <p14:tracePt t="107785" x="5676900" y="5462588"/>
          <p14:tracePt t="107795" x="5813425" y="5462588"/>
          <p14:tracePt t="107801" x="5940425" y="5462588"/>
          <p14:tracePt t="107809" x="6059488" y="5470525"/>
          <p14:tracePt t="107817" x="6172200" y="5478463"/>
          <p14:tracePt t="107825" x="6291263" y="5486400"/>
          <p14:tracePt t="107833" x="6394450" y="5486400"/>
          <p14:tracePt t="107841" x="6499225" y="5494338"/>
          <p14:tracePt t="107849" x="6586538" y="5494338"/>
          <p14:tracePt t="107857" x="6657975" y="5494338"/>
          <p14:tracePt t="107865" x="6721475" y="5494338"/>
          <p14:tracePt t="107881" x="6810375" y="5494338"/>
          <p14:tracePt t="107889" x="6826250" y="5494338"/>
          <p14:tracePt t="107898" x="6842125" y="5494338"/>
          <p14:tracePt t="108458" x="6850063" y="5494338"/>
          <p14:tracePt t="108475" x="6865938" y="5494338"/>
          <p14:tracePt t="108481" x="6889750" y="5502275"/>
          <p14:tracePt t="108489" x="6913563" y="5502275"/>
          <p14:tracePt t="108498" x="6937375" y="5502275"/>
          <p14:tracePt t="108505" x="6961188" y="5510213"/>
          <p14:tracePt t="108515" x="6977063" y="5510213"/>
          <p14:tracePt t="108521" x="7000875" y="5510213"/>
          <p14:tracePt t="108529" x="7024688" y="5510213"/>
          <p14:tracePt t="108537" x="7064375" y="5510213"/>
          <p14:tracePt t="108545" x="7104063" y="5510213"/>
          <p14:tracePt t="108553" x="7161213" y="5502275"/>
          <p14:tracePt t="108561" x="7216775" y="5486400"/>
          <p14:tracePt t="108569" x="7304088" y="5462588"/>
          <p14:tracePt t="108577" x="7391400" y="5446713"/>
          <p14:tracePt t="108585" x="7519988" y="5414963"/>
          <p14:tracePt t="108593" x="7623175" y="5391150"/>
          <p14:tracePt t="108602" x="7718425" y="5375275"/>
          <p14:tracePt t="108609" x="7829550" y="5351463"/>
          <p14:tracePt t="108617" x="7934325" y="5335588"/>
          <p14:tracePt t="108625" x="8021638" y="5327650"/>
          <p14:tracePt t="108632" x="8101013" y="5319713"/>
          <p14:tracePt t="108640" x="8189913" y="5310188"/>
          <p14:tracePt t="108649" x="8261350" y="5310188"/>
          <p14:tracePt t="108656" x="8340725" y="5302250"/>
          <p14:tracePt t="108666" x="8404225" y="5302250"/>
          <p14:tracePt t="108673" x="8459788" y="5294313"/>
          <p14:tracePt t="108683" x="8499475" y="5294313"/>
          <p14:tracePt t="108689" x="8548688" y="5294313"/>
          <p14:tracePt t="108700" x="8572500" y="5294313"/>
          <p14:tracePt t="108705" x="8588375" y="5294313"/>
          <p14:tracePt t="108714" x="8604250" y="5294313"/>
          <p14:tracePt t="108722" x="8612188" y="5294313"/>
          <p14:tracePt t="109450" x="8612188" y="5302250"/>
          <p14:tracePt t="109458" x="8620125" y="5302250"/>
          <p14:tracePt t="109474" x="8620125" y="5310188"/>
          <p14:tracePt t="109490" x="8620125" y="5319713"/>
          <p14:tracePt t="109498" x="8620125" y="5327650"/>
          <p14:tracePt t="109514" x="8620125" y="5335588"/>
          <p14:tracePt t="109530" x="8620125" y="5343525"/>
          <p14:tracePt t="109562" x="8620125" y="5351463"/>
          <p14:tracePt t="109588" x="8620125" y="5359400"/>
          <p14:tracePt t="109618" x="8620125" y="5367338"/>
          <p14:tracePt t="109625" x="8612188" y="5367338"/>
          <p14:tracePt t="109633" x="8604250" y="5367338"/>
          <p14:tracePt t="109657" x="8596313" y="5367338"/>
          <p14:tracePt t="109673" x="8596313" y="5375275"/>
          <p14:tracePt t="109770" x="8604250" y="5375275"/>
          <p14:tracePt t="109778" x="8620125" y="5367338"/>
          <p14:tracePt t="109788" x="8643938" y="5351463"/>
          <p14:tracePt t="109794" x="8659813" y="5351463"/>
          <p14:tracePt t="109802" x="8683625" y="5343525"/>
          <p14:tracePt t="109810" x="8707438" y="5327650"/>
          <p14:tracePt t="109819" x="8723313" y="5327650"/>
          <p14:tracePt t="109828" x="8747125" y="5319713"/>
          <p14:tracePt t="109834" x="8770938" y="5319713"/>
          <p14:tracePt t="109843" x="8794750" y="5319713"/>
          <p14:tracePt t="109849" x="8842375" y="5319713"/>
          <p14:tracePt t="109860" x="8874125" y="5319713"/>
          <p14:tracePt t="109866" x="8915400" y="5319713"/>
          <p14:tracePt t="109874" x="8978900" y="5319713"/>
          <p14:tracePt t="109893" x="9129713" y="5310188"/>
          <p14:tracePt t="109898" x="9201150" y="5310188"/>
          <p14:tracePt t="109907" x="9282113" y="5310188"/>
          <p14:tracePt t="109914" x="9345613" y="5310188"/>
          <p14:tracePt t="109923" x="9401175" y="5302250"/>
          <p14:tracePt t="109930" x="9448800" y="5302250"/>
          <p14:tracePt t="109940" x="9504363" y="5294313"/>
          <p14:tracePt t="109946" x="9551988" y="5294313"/>
          <p14:tracePt t="109957" x="9609138" y="5286375"/>
          <p14:tracePt t="109962" x="9648825" y="5286375"/>
          <p14:tracePt t="109970" x="9688513" y="5286375"/>
          <p14:tracePt t="109979" x="9744075" y="5286375"/>
          <p14:tracePt t="109986" x="9791700" y="5286375"/>
          <p14:tracePt t="109994" x="9831388" y="5286375"/>
          <p14:tracePt t="110002" x="9886950" y="5294313"/>
          <p14:tracePt t="110010" x="9944100" y="5310188"/>
          <p14:tracePt t="110018" x="9991725" y="5319713"/>
          <p14:tracePt t="110027" x="10047288" y="5335588"/>
          <p14:tracePt t="110034" x="10102850" y="5351463"/>
          <p14:tracePt t="110041" x="10142538" y="5351463"/>
          <p14:tracePt t="110049" x="10198100" y="5367338"/>
          <p14:tracePt t="110058" x="10245725" y="5375275"/>
          <p14:tracePt t="110065" x="10302875" y="5391150"/>
          <p14:tracePt t="110073" x="10358438" y="5391150"/>
          <p14:tracePt t="110081" x="10406063" y="5391150"/>
          <p14:tracePt t="110089" x="10453688" y="5391150"/>
          <p14:tracePt t="110096" x="10493375" y="5391150"/>
          <p14:tracePt t="110104" x="10541000" y="5391150"/>
          <p14:tracePt t="110112" x="10564813" y="5391150"/>
          <p14:tracePt t="110120" x="10588625" y="5391150"/>
          <p14:tracePt t="110128" x="10604500" y="5391150"/>
          <p14:tracePt t="110137" x="10620375" y="5391150"/>
          <p14:tracePt t="110144" x="10637838" y="5391150"/>
          <p14:tracePt t="110152" x="10653713" y="5383213"/>
          <p14:tracePt t="110161" x="10661650" y="5383213"/>
          <p14:tracePt t="110177" x="10669588" y="5383213"/>
          <p14:tracePt t="110185" x="10677525" y="5383213"/>
          <p14:tracePt t="110194" x="10685463" y="5383213"/>
          <p14:tracePt t="110209" x="10693400" y="5383213"/>
          <p14:tracePt t="110226" x="10701338" y="5383213"/>
          <p14:tracePt t="110233" x="10709275" y="5383213"/>
          <p14:tracePt t="110241" x="10709275" y="5375275"/>
          <p14:tracePt t="110346" x="10701338" y="5375275"/>
          <p14:tracePt t="110354" x="10693400" y="5391150"/>
          <p14:tracePt t="110363" x="10677525" y="5391150"/>
          <p14:tracePt t="110370" x="10653713" y="5414963"/>
          <p14:tracePt t="110378" x="10612438" y="5422900"/>
          <p14:tracePt t="110386" x="10564813" y="5446713"/>
          <p14:tracePt t="110395" x="10509250" y="5462588"/>
          <p14:tracePt t="110402" x="10437813" y="5486400"/>
          <p14:tracePt t="110410" x="10358438" y="5502275"/>
          <p14:tracePt t="110418" x="10261600" y="5518150"/>
          <p14:tracePt t="110427" x="10158413" y="5526088"/>
          <p14:tracePt t="110434" x="10047288" y="5534025"/>
          <p14:tracePt t="110442" x="9918700" y="5549900"/>
          <p14:tracePt t="110450" x="9799638" y="5557838"/>
          <p14:tracePt t="110459" x="9672638" y="5557838"/>
          <p14:tracePt t="110466" x="9551988" y="5573713"/>
          <p14:tracePt t="110476" x="9417050" y="5581650"/>
          <p14:tracePt t="110482" x="9258300" y="5597525"/>
          <p14:tracePt t="110492" x="9113838" y="5605463"/>
          <p14:tracePt t="110498" x="8978900" y="5613400"/>
          <p14:tracePt t="110507" x="8818563" y="5621338"/>
          <p14:tracePt t="110514" x="8683625" y="5637213"/>
          <p14:tracePt t="110521" x="8523288" y="5645150"/>
          <p14:tracePt t="110529" x="8364538" y="5653088"/>
          <p14:tracePt t="110537" x="8205788" y="5678488"/>
          <p14:tracePt t="110545" x="8021638" y="5702300"/>
          <p14:tracePt t="110552" x="7839075" y="5710238"/>
          <p14:tracePt t="110560" x="7654925" y="5749925"/>
          <p14:tracePt t="110568" x="7462838" y="5773738"/>
          <p14:tracePt t="110576" x="7304088" y="5789613"/>
          <p14:tracePt t="110585" x="7135813" y="5813425"/>
          <p14:tracePt t="110594" x="6953250" y="5837238"/>
          <p14:tracePt t="110601" x="6794500" y="5845175"/>
          <p14:tracePt t="110609" x="6634163" y="5868988"/>
          <p14:tracePt t="110617" x="6499225" y="5876925"/>
          <p14:tracePt t="110626" x="6378575" y="5876925"/>
          <p14:tracePt t="110633" x="6267450" y="5884863"/>
          <p14:tracePt t="110642" x="6132513" y="5884863"/>
          <p14:tracePt t="110649" x="6019800" y="5892800"/>
          <p14:tracePt t="110659" x="5916613" y="5892800"/>
          <p14:tracePt t="110665" x="5805488" y="5892800"/>
          <p14:tracePt t="110675" x="5700713" y="5892800"/>
          <p14:tracePt t="110681" x="5597525" y="5892800"/>
          <p14:tracePt t="110689" x="5502275" y="5892800"/>
          <p14:tracePt t="110697" x="5407025" y="5892800"/>
          <p14:tracePt t="110705" x="5310188" y="5892800"/>
          <p14:tracePt t="110713" x="5222875" y="5892800"/>
          <p14:tracePt t="110721" x="5143500" y="5892800"/>
          <p14:tracePt t="110729" x="5080000" y="5892800"/>
          <p14:tracePt t="110737" x="4999038" y="5892800"/>
          <p14:tracePt t="110745" x="4919663" y="5892800"/>
          <p14:tracePt t="110753" x="4856163" y="5892800"/>
          <p14:tracePt t="110761" x="4776788" y="5892800"/>
          <p14:tracePt t="110769" x="4729163" y="5892800"/>
          <p14:tracePt t="110777" x="4648200" y="5892800"/>
          <p14:tracePt t="110785" x="4600575" y="5892800"/>
          <p14:tracePt t="110793" x="4521200" y="5900738"/>
          <p14:tracePt t="110801" x="4481513" y="5900738"/>
          <p14:tracePt t="110810" x="4402138" y="5908675"/>
          <p14:tracePt t="110817" x="4344988" y="5908675"/>
          <p14:tracePt t="110827" x="4281488" y="5908675"/>
          <p14:tracePt t="110833" x="4210050" y="5908675"/>
          <p14:tracePt t="110843" x="4138613" y="5908675"/>
          <p14:tracePt t="110849" x="4059238" y="5908675"/>
          <p14:tracePt t="110859" x="3978275" y="5908675"/>
          <p14:tracePt t="110865" x="3906838" y="5908675"/>
          <p14:tracePt t="110878" x="3827463" y="5908675"/>
          <p14:tracePt t="110881" x="3756025" y="5908675"/>
          <p14:tracePt t="110889" x="3692525" y="5908675"/>
          <p14:tracePt t="110897" x="3627438" y="5908675"/>
          <p14:tracePt t="110905" x="3563938" y="5908675"/>
          <p14:tracePt t="110914" x="3508375" y="5908675"/>
          <p14:tracePt t="110921" x="3444875" y="5908675"/>
          <p14:tracePt t="110929" x="3397250" y="5908675"/>
          <p14:tracePt t="110937" x="3349625" y="5900738"/>
          <p14:tracePt t="110945" x="3308350" y="5900738"/>
          <p14:tracePt t="110953" x="3268663" y="5900738"/>
          <p14:tracePt t="110962" x="3236913" y="5892800"/>
          <p14:tracePt t="110969" x="3205163" y="5884863"/>
          <p14:tracePt t="110977" x="3189288" y="5868988"/>
          <p14:tracePt t="110985" x="3165475" y="5868988"/>
          <p14:tracePt t="110994" x="3149600" y="5861050"/>
          <p14:tracePt t="111001" x="3133725" y="5845175"/>
          <p14:tracePt t="111010" x="3125788" y="5845175"/>
          <p14:tracePt t="111028" x="3109913" y="5837238"/>
          <p14:tracePt t="111049" x="3101975" y="5837238"/>
          <p14:tracePt t="111121" x="3094038" y="5837238"/>
          <p14:tracePt t="111129" x="3086100" y="5837238"/>
          <p14:tracePt t="111145" x="3078163" y="5829300"/>
          <p14:tracePt t="111160" x="3070225" y="5829300"/>
          <p14:tracePt t="111168" x="3070225" y="5821363"/>
          <p14:tracePt t="111177" x="3054350" y="5821363"/>
          <p14:tracePt t="111192" x="3046413" y="5813425"/>
          <p14:tracePt t="111200" x="3038475" y="5813425"/>
          <p14:tracePt t="111209" x="3030538" y="5805488"/>
          <p14:tracePt t="111216" x="3006725" y="5797550"/>
          <p14:tracePt t="111224" x="2998788" y="5797550"/>
          <p14:tracePt t="111232" x="2982913" y="5797550"/>
          <p14:tracePt t="111242" x="2967038" y="5789613"/>
          <p14:tracePt t="111249" x="2949575" y="5789613"/>
          <p14:tracePt t="111257" x="2933700" y="5781675"/>
          <p14:tracePt t="111265" x="2925763" y="5781675"/>
          <p14:tracePt t="111273" x="2917825" y="5781675"/>
          <p14:tracePt t="111282" x="2909888" y="5781675"/>
          <p14:tracePt t="111297" x="2901950" y="5781675"/>
          <p14:tracePt t="111305" x="2894013" y="5781675"/>
          <p14:tracePt t="111322" x="2886075" y="5781675"/>
          <p14:tracePt t="111330" x="2878138" y="5781675"/>
          <p14:tracePt t="111338" x="2870200" y="5781675"/>
          <p14:tracePt t="111346" x="2862263" y="5781675"/>
          <p14:tracePt t="111360" x="2854325" y="5781675"/>
          <p14:tracePt t="111408" x="2846388" y="5781675"/>
          <p14:tracePt t="111416" x="2838450" y="5781675"/>
          <p14:tracePt t="111426" x="2838450" y="5773738"/>
          <p14:tracePt t="111433" x="2838450" y="5765800"/>
          <p14:tracePt t="111441" x="2830513" y="5765800"/>
          <p14:tracePt t="111449" x="2822575" y="5765800"/>
          <p14:tracePt t="111457" x="2814638" y="5757863"/>
          <p14:tracePt t="111473" x="2806700" y="5757863"/>
          <p14:tracePt t="111489" x="2798763" y="5757863"/>
          <p14:tracePt t="111497" x="2798763" y="5749925"/>
          <p14:tracePt t="111513" x="2790825" y="5749925"/>
          <p14:tracePt t="111521" x="2782888" y="5749925"/>
          <p14:tracePt t="111529" x="2767013" y="5741988"/>
          <p14:tracePt t="111537" x="2751138" y="5734050"/>
          <p14:tracePt t="111546" x="2735263" y="5726113"/>
          <p14:tracePt t="111553" x="2719388" y="5726113"/>
          <p14:tracePt t="111564" x="2703513" y="5726113"/>
          <p14:tracePt t="111569" x="2687638" y="5718175"/>
          <p14:tracePt t="111579" x="2663825" y="5718175"/>
          <p14:tracePt t="111585" x="2632075" y="5710238"/>
          <p14:tracePt t="111594" x="2606675" y="5710238"/>
          <p14:tracePt t="111601" x="2590800" y="5710238"/>
          <p14:tracePt t="111609" x="2574925" y="5710238"/>
          <p14:tracePt t="111617" x="2559050" y="5710238"/>
          <p14:tracePt t="111625" x="2551113" y="5702300"/>
          <p14:tracePt t="111633" x="2535238" y="5702300"/>
          <p14:tracePt t="111641" x="2519363" y="5702300"/>
          <p14:tracePt t="111650" x="2511425" y="5702300"/>
          <p14:tracePt t="111657" x="2503488" y="5702300"/>
          <p14:tracePt t="111665" x="2495550" y="5702300"/>
          <p14:tracePt t="111682" x="2479675" y="5702300"/>
          <p14:tracePt t="111689" x="2471738" y="5702300"/>
          <p14:tracePt t="111705" x="2463800" y="5702300"/>
          <p14:tracePt t="111714" x="2455863" y="5702300"/>
          <p14:tracePt t="111731" x="2447925" y="5702300"/>
          <p14:tracePt t="111737" x="2439988" y="5702300"/>
          <p14:tracePt t="111747" x="2439988" y="5710238"/>
          <p14:tracePt t="111753" x="2432050" y="5710238"/>
          <p14:tracePt t="113858" x="2439988" y="5710238"/>
          <p14:tracePt t="113866" x="2471738" y="5710238"/>
          <p14:tracePt t="113875" x="2495550" y="5710238"/>
          <p14:tracePt t="113892" x="2543175" y="5710238"/>
          <p14:tracePt t="113899" x="2574925" y="5710238"/>
          <p14:tracePt t="113908" x="2616200" y="5710238"/>
          <p14:tracePt t="113913" x="2663825" y="5702300"/>
          <p14:tracePt t="113921" x="2703513" y="5702300"/>
          <p14:tracePt t="113929" x="2735263" y="5702300"/>
          <p14:tracePt t="113937" x="2782888" y="5702300"/>
          <p14:tracePt t="113945" x="2822575" y="5702300"/>
          <p14:tracePt t="113953" x="2854325" y="5702300"/>
          <p14:tracePt t="113961" x="2886075" y="5702300"/>
          <p14:tracePt t="113969" x="2925763" y="5702300"/>
          <p14:tracePt t="113977" x="2957513" y="5702300"/>
          <p14:tracePt t="113985" x="2990850" y="5702300"/>
          <p14:tracePt t="113993" x="3022600" y="5702300"/>
          <p14:tracePt t="114001" x="3054350" y="5702300"/>
          <p14:tracePt t="114009" x="3094038" y="5702300"/>
          <p14:tracePt t="114017" x="3141663" y="5702300"/>
          <p14:tracePt t="114025" x="3205163" y="5702300"/>
          <p14:tracePt t="114033" x="3244850" y="5702300"/>
          <p14:tracePt t="114041" x="3317875" y="5710238"/>
          <p14:tracePt t="114049" x="3357563" y="5710238"/>
          <p14:tracePt t="114058" x="3421063" y="5718175"/>
          <p14:tracePt t="114065" x="3476625" y="5726113"/>
          <p14:tracePt t="114074" x="3556000" y="5734050"/>
          <p14:tracePt t="114081" x="3619500" y="5741988"/>
          <p14:tracePt t="114091" x="3692525" y="5749925"/>
          <p14:tracePt t="114097" x="3771900" y="5749925"/>
          <p14:tracePt t="114105" x="3867150" y="5757863"/>
          <p14:tracePt t="114113" x="3946525" y="5757863"/>
          <p14:tracePt t="114120" x="4051300" y="5757863"/>
          <p14:tracePt t="114128" x="4130675" y="5757863"/>
          <p14:tracePt t="114136" x="4210050" y="5757863"/>
          <p14:tracePt t="114144" x="4289425" y="5757863"/>
          <p14:tracePt t="114153" x="4337050" y="5757863"/>
          <p14:tracePt t="114161" x="4394200" y="5757863"/>
          <p14:tracePt t="114169" x="4449763" y="5757863"/>
          <p14:tracePt t="114177" x="4505325" y="5757863"/>
          <p14:tracePt t="114185" x="4560888" y="5749925"/>
          <p14:tracePt t="114193" x="4608513" y="5749925"/>
          <p14:tracePt t="114201" x="4664075" y="5749925"/>
          <p14:tracePt t="114209" x="4721225" y="5749925"/>
          <p14:tracePt t="114217" x="4760913" y="5749925"/>
          <p14:tracePt t="114225" x="4824413" y="5749925"/>
          <p14:tracePt t="114233" x="4879975" y="5749925"/>
          <p14:tracePt t="114240" x="4943475" y="5749925"/>
          <p14:tracePt t="114248" x="5006975" y="5749925"/>
          <p14:tracePt t="114257" x="5072063" y="5749925"/>
          <p14:tracePt t="114264" x="5135563" y="5749925"/>
          <p14:tracePt t="114274" x="5191125" y="5749925"/>
          <p14:tracePt t="114280" x="5246688" y="5749925"/>
          <p14:tracePt t="114288" x="5294313" y="5749925"/>
          <p14:tracePt t="114296" x="5341938" y="5749925"/>
          <p14:tracePt t="114305" x="5381625" y="5749925"/>
          <p14:tracePt t="114313" x="5422900" y="5757863"/>
          <p14:tracePt t="114321" x="5446713" y="5757863"/>
          <p14:tracePt t="114329" x="5462588" y="5765800"/>
          <p14:tracePt t="114337" x="5478463" y="5773738"/>
          <p14:tracePt t="114345" x="5494338" y="5773738"/>
          <p14:tracePt t="114353" x="5502275" y="5773738"/>
          <p14:tracePt t="114362" x="5518150" y="5773738"/>
          <p14:tracePt t="114369" x="5526088" y="5781675"/>
          <p14:tracePt t="114378" x="5534025" y="5781675"/>
          <p14:tracePt t="114393" x="5541963" y="5781675"/>
          <p14:tracePt t="114665" x="5549900" y="5781675"/>
          <p14:tracePt t="114672" x="5557838" y="5781675"/>
          <p14:tracePt t="114681" x="5573713" y="5781675"/>
          <p14:tracePt t="114690" x="5581650" y="5781675"/>
          <p14:tracePt t="114699" x="5597525" y="5781675"/>
          <p14:tracePt t="114706" x="5621338" y="5781675"/>
          <p14:tracePt t="114713" x="5645150" y="5781675"/>
          <p14:tracePt t="114722" x="5684838" y="5773738"/>
          <p14:tracePt t="114730" x="5732463" y="5773738"/>
          <p14:tracePt t="114738" x="5773738" y="5773738"/>
          <p14:tracePt t="114746" x="5813425" y="5773738"/>
          <p14:tracePt t="114754" x="5853113" y="5773738"/>
          <p14:tracePt t="114763" x="5884863" y="5773738"/>
          <p14:tracePt t="114770" x="5916613" y="5765800"/>
          <p14:tracePt t="114780" x="5948363" y="5765800"/>
          <p14:tracePt t="114786" x="5980113" y="5765800"/>
          <p14:tracePt t="114796" x="6003925" y="5765800"/>
          <p14:tracePt t="114802" x="6035675" y="5765800"/>
          <p14:tracePt t="114812" x="6059488" y="5765800"/>
          <p14:tracePt t="114818" x="6083300" y="5765800"/>
          <p14:tracePt t="114826" x="6108700" y="5765800"/>
          <p14:tracePt t="114834" x="6124575" y="5765800"/>
          <p14:tracePt t="114842" x="6148388" y="5765800"/>
          <p14:tracePt t="114850" x="6156325" y="5765800"/>
          <p14:tracePt t="114858" x="6164263" y="5765800"/>
          <p14:tracePt t="114866" x="6180138" y="5765800"/>
          <p14:tracePt t="114874" x="6196013" y="5765800"/>
          <p14:tracePt t="114883" x="6211888" y="5765800"/>
          <p14:tracePt t="114897" x="6211888" y="5757863"/>
          <p14:tracePt t="115130" x="6219825" y="5757863"/>
          <p14:tracePt t="115148" x="6235700" y="5757863"/>
          <p14:tracePt t="115154" x="6251575" y="5757863"/>
          <p14:tracePt t="115164" x="6275388" y="5757863"/>
          <p14:tracePt t="115170" x="6299200" y="5757863"/>
          <p14:tracePt t="115178" x="6330950" y="5757863"/>
          <p14:tracePt t="115186" x="6354763" y="5757863"/>
          <p14:tracePt t="115194" x="6394450" y="5757863"/>
          <p14:tracePt t="115202" x="6426200" y="5749925"/>
          <p14:tracePt t="115210" x="6459538" y="5749925"/>
          <p14:tracePt t="115218" x="6507163" y="5749925"/>
          <p14:tracePt t="115226" x="6530975" y="5741988"/>
          <p14:tracePt t="115233" x="6562725" y="5741988"/>
          <p14:tracePt t="115241" x="6578600" y="5734050"/>
          <p14:tracePt t="115249" x="6602413" y="5734050"/>
          <p14:tracePt t="115257" x="6618288" y="5726113"/>
          <p14:tracePt t="115265" x="6634163" y="5718175"/>
          <p14:tracePt t="115273" x="6642100" y="5718175"/>
          <p14:tracePt t="115330" x="6650038" y="5718175"/>
          <p14:tracePt t="115536" x="6657975" y="5718175"/>
          <p14:tracePt t="115544" x="6681788" y="5710238"/>
          <p14:tracePt t="115552" x="6705600" y="5710238"/>
          <p14:tracePt t="115560" x="6721475" y="5702300"/>
          <p14:tracePt t="115569" x="6745288" y="5702300"/>
          <p14:tracePt t="115577" x="6761163" y="5702300"/>
          <p14:tracePt t="115585" x="6784975" y="5702300"/>
          <p14:tracePt t="115594" x="6802438" y="5702300"/>
          <p14:tracePt t="115601" x="6818313" y="5694363"/>
          <p14:tracePt t="115609" x="6834188" y="5694363"/>
          <p14:tracePt t="115617" x="6842125" y="5694363"/>
          <p14:tracePt t="115778" x="6850063" y="5694363"/>
          <p14:tracePt t="115786" x="6858000" y="5694363"/>
          <p14:tracePt t="115803" x="6873875" y="5694363"/>
          <p14:tracePt t="115810" x="6889750" y="5702300"/>
          <p14:tracePt t="115818" x="6913563" y="5710238"/>
          <p14:tracePt t="115826" x="6921500" y="5710238"/>
          <p14:tracePt t="115833" x="6937375" y="5726113"/>
          <p14:tracePt t="115841" x="6953250" y="5734050"/>
          <p14:tracePt t="115849" x="6961188" y="5734050"/>
          <p14:tracePt t="115857" x="6977063" y="5741988"/>
          <p14:tracePt t="115866" x="6985000" y="5741988"/>
          <p14:tracePt t="115873" x="6992938" y="5749925"/>
          <p14:tracePt t="116034" x="7000875" y="5749925"/>
          <p14:tracePt t="116042" x="7008813" y="5749925"/>
          <p14:tracePt t="116052" x="7016750" y="5749925"/>
          <p14:tracePt t="116058" x="7032625" y="5749925"/>
          <p14:tracePt t="116068" x="7056438" y="5749925"/>
          <p14:tracePt t="116074" x="7072313" y="5757863"/>
          <p14:tracePt t="116082" x="7088188" y="5765800"/>
          <p14:tracePt t="116091" x="7112000" y="5773738"/>
          <p14:tracePt t="116099" x="7135813" y="5773738"/>
          <p14:tracePt t="116106" x="7153275" y="5773738"/>
          <p14:tracePt t="116114" x="7169150" y="5789613"/>
          <p14:tracePt t="116123" x="7185025" y="5797550"/>
          <p14:tracePt t="116129" x="7200900" y="5805488"/>
          <p14:tracePt t="116137" x="7224713" y="5805488"/>
          <p14:tracePt t="116144" x="7240588" y="5813425"/>
          <p14:tracePt t="116153" x="7248525" y="5813425"/>
          <p14:tracePt t="116160" x="7264400" y="5813425"/>
          <p14:tracePt t="116169" x="7272338" y="5813425"/>
          <p14:tracePt t="116176" x="7280275" y="5813425"/>
          <p14:tracePt t="116185" x="7288213" y="5813425"/>
          <p14:tracePt t="116290" x="7296150" y="5813425"/>
          <p14:tracePt t="116306" x="7312025" y="5813425"/>
          <p14:tracePt t="116313" x="7327900" y="5805488"/>
          <p14:tracePt t="116322" x="7351713" y="5805488"/>
          <p14:tracePt t="116330" x="7367588" y="5797550"/>
          <p14:tracePt t="116338" x="7383463" y="5797550"/>
          <p14:tracePt t="116345" x="7407275" y="5789613"/>
          <p14:tracePt t="116353" x="7423150" y="5789613"/>
          <p14:tracePt t="116361" x="7439025" y="5789613"/>
          <p14:tracePt t="116370" x="7462838" y="5781675"/>
          <p14:tracePt t="116377" x="7486650" y="5781675"/>
          <p14:tracePt t="116385" x="7512050" y="5781675"/>
          <p14:tracePt t="116393" x="7535863" y="5781675"/>
          <p14:tracePt t="116402" x="7567613" y="5781675"/>
          <p14:tracePt t="116409" x="7599363" y="5781675"/>
          <p14:tracePt t="116418" x="7639050" y="5781675"/>
          <p14:tracePt t="116425" x="7662863" y="5781675"/>
          <p14:tracePt t="116435" x="7694613" y="5781675"/>
          <p14:tracePt t="116441" x="7718425" y="5781675"/>
          <p14:tracePt t="116449" x="7750175" y="5773738"/>
          <p14:tracePt t="116457" x="7773988" y="5773738"/>
          <p14:tracePt t="116465" x="7805738" y="5773738"/>
          <p14:tracePt t="116473" x="7839075" y="5773738"/>
          <p14:tracePt t="116481" x="7870825" y="5773738"/>
          <p14:tracePt t="116489" x="7918450" y="5773738"/>
          <p14:tracePt t="116497" x="7958138" y="5781675"/>
          <p14:tracePt t="116505" x="8005763" y="5789613"/>
          <p14:tracePt t="116513" x="8061325" y="5789613"/>
          <p14:tracePt t="116522" x="8101013" y="5789613"/>
          <p14:tracePt t="116529" x="8156575" y="5789613"/>
          <p14:tracePt t="116538" x="8197850" y="5789613"/>
          <p14:tracePt t="116545" x="8253413" y="5789613"/>
          <p14:tracePt t="116553" x="8285163" y="5781675"/>
          <p14:tracePt t="116560" x="8332788" y="5765800"/>
          <p14:tracePt t="116569" x="8372475" y="5749925"/>
          <p14:tracePt t="116576" x="8396288" y="5726113"/>
          <p14:tracePt t="116584" x="8428038" y="5718175"/>
          <p14:tracePt t="116592" x="8443913" y="5694363"/>
          <p14:tracePt t="116601" x="8459788" y="5678488"/>
          <p14:tracePt t="116608" x="8475663" y="5670550"/>
          <p14:tracePt t="116616" x="8499475" y="5637213"/>
          <p14:tracePt t="116624" x="8515350" y="5621338"/>
          <p14:tracePt t="116632" x="8523288" y="5613400"/>
          <p14:tracePt t="116640" x="8531225" y="5597525"/>
          <p14:tracePt t="116648" x="8531225" y="5589588"/>
          <p14:tracePt t="116656" x="8540750" y="5573713"/>
          <p14:tracePt t="116664" x="8548688" y="5557838"/>
          <p14:tracePt t="116672" x="8548688" y="5549900"/>
          <p14:tracePt t="116680" x="8548688" y="5541963"/>
          <p14:tracePt t="116688" x="8548688" y="5526088"/>
          <p14:tracePt t="116696" x="8548688" y="5502275"/>
          <p14:tracePt t="116704" x="8548688" y="5494338"/>
          <p14:tracePt t="116712" x="8548688" y="5478463"/>
          <p14:tracePt t="116720" x="8548688" y="5454650"/>
          <p14:tracePt t="116728" x="8548688" y="5438775"/>
          <p14:tracePt t="116737" x="8548688" y="5422900"/>
          <p14:tracePt t="116745" x="8531225" y="5391150"/>
          <p14:tracePt t="116754" x="8523288" y="5375275"/>
          <p14:tracePt t="116761" x="8507413" y="5359400"/>
          <p14:tracePt t="116771" x="8491538" y="5335588"/>
          <p14:tracePt t="116777" x="8475663" y="5310188"/>
          <p14:tracePt t="116787" x="8443913" y="5302250"/>
          <p14:tracePt t="116793" x="8420100" y="5286375"/>
          <p14:tracePt t="116801" x="8388350" y="5262563"/>
          <p14:tracePt t="116809" x="8364538" y="5254625"/>
          <p14:tracePt t="116817" x="8332788" y="5238750"/>
          <p14:tracePt t="116826" x="8301038" y="5222875"/>
          <p14:tracePt t="116833" x="8269288" y="5214938"/>
          <p14:tracePt t="116841" x="8229600" y="5199063"/>
          <p14:tracePt t="116849" x="8197850" y="5183188"/>
          <p14:tracePt t="116857" x="8156575" y="5167313"/>
          <p14:tracePt t="116865" x="8124825" y="5151438"/>
          <p14:tracePt t="116874" x="8077200" y="5143500"/>
          <p14:tracePt t="116881" x="8053388" y="5143500"/>
          <p14:tracePt t="116890" x="8021638" y="5143500"/>
          <p14:tracePt t="116897" x="7997825" y="5143500"/>
          <p14:tracePt t="116905" x="7974013" y="5143500"/>
          <p14:tracePt t="116913" x="7958138" y="5143500"/>
          <p14:tracePt t="116921" x="7942263" y="5143500"/>
          <p14:tracePt t="116929" x="7926388" y="5143500"/>
          <p14:tracePt t="116938" x="7902575" y="5143500"/>
          <p14:tracePt t="116945" x="7886700" y="5143500"/>
          <p14:tracePt t="116955" x="7870825" y="5151438"/>
          <p14:tracePt t="116961" x="7854950" y="5159375"/>
          <p14:tracePt t="116971" x="7839075" y="5167313"/>
          <p14:tracePt t="116977" x="7813675" y="5175250"/>
          <p14:tracePt t="116986" x="7797800" y="5183188"/>
          <p14:tracePt t="116993" x="7781925" y="5191125"/>
          <p14:tracePt t="117001" x="7766050" y="5199063"/>
          <p14:tracePt t="117009" x="7742238" y="5214938"/>
          <p14:tracePt t="117017" x="7718425" y="5230813"/>
          <p14:tracePt t="117025" x="7702550" y="5238750"/>
          <p14:tracePt t="117033" x="7678738" y="5262563"/>
          <p14:tracePt t="117042" x="7646988" y="5278438"/>
          <p14:tracePt t="117049" x="7623175" y="5310188"/>
          <p14:tracePt t="117057" x="7591425" y="5351463"/>
          <p14:tracePt t="117065" x="7567613" y="5375275"/>
          <p14:tracePt t="117073" x="7535863" y="5414963"/>
          <p14:tracePt t="117081" x="7512050" y="5462588"/>
          <p14:tracePt t="117089" x="7504113" y="5494338"/>
          <p14:tracePt t="117097" x="7478713" y="5541963"/>
          <p14:tracePt t="117106" x="7462838" y="5581650"/>
          <p14:tracePt t="117113" x="7446963" y="5613400"/>
          <p14:tracePt t="117121" x="7446963" y="5645150"/>
          <p14:tracePt t="117129" x="7439025" y="5686425"/>
          <p14:tracePt t="117138" x="7439025" y="5718175"/>
          <p14:tracePt t="117144" x="7439025" y="5749925"/>
          <p14:tracePt t="117156" x="7439025" y="5773738"/>
          <p14:tracePt t="117161" x="7446963" y="5789613"/>
          <p14:tracePt t="117170" x="7454900" y="5813425"/>
          <p14:tracePt t="117177" x="7462838" y="5829300"/>
          <p14:tracePt t="117185" x="7470775" y="5845175"/>
          <p14:tracePt t="117195" x="7478713" y="5853113"/>
          <p14:tracePt t="117201" x="7486650" y="5868988"/>
          <p14:tracePt t="117211" x="7486650" y="5876925"/>
          <p14:tracePt t="117217" x="7486650" y="5884863"/>
          <p14:tracePt t="117234" x="7496175" y="5884863"/>
          <p14:tracePt t="117242" x="7496175" y="5892800"/>
          <p14:tracePt t="117249" x="7504113" y="5892800"/>
          <p14:tracePt t="117258" x="7504113" y="5900738"/>
          <p14:tracePt t="117265" x="7519988" y="5908675"/>
          <p14:tracePt t="117274" x="7527925" y="5916613"/>
          <p14:tracePt t="117281" x="7543800" y="5932488"/>
          <p14:tracePt t="117290" x="7559675" y="5948363"/>
          <p14:tracePt t="117297" x="7591425" y="5964238"/>
          <p14:tracePt t="117307" x="7623175" y="5980113"/>
          <p14:tracePt t="117314" x="7654925" y="6005513"/>
          <p14:tracePt t="117324" x="7686675" y="6013450"/>
          <p14:tracePt t="117329" x="7726363" y="6021388"/>
          <p14:tracePt t="117337" x="7758113" y="6029325"/>
          <p14:tracePt t="117345" x="7789863" y="6037263"/>
          <p14:tracePt t="117354" x="7839075" y="6037263"/>
          <p14:tracePt t="117363" x="7870825" y="6045200"/>
          <p14:tracePt t="117370" x="7918450" y="6045200"/>
          <p14:tracePt t="117378" x="7958138" y="6045200"/>
          <p14:tracePt t="117385" x="7997825" y="6045200"/>
          <p14:tracePt t="117394" x="8029575" y="6045200"/>
          <p14:tracePt t="117401" x="8077200" y="6045200"/>
          <p14:tracePt t="117409" x="8116888" y="6045200"/>
          <p14:tracePt t="117417" x="8172450" y="6045200"/>
          <p14:tracePt t="117425" x="8213725" y="6037263"/>
          <p14:tracePt t="117433" x="8253413" y="6029325"/>
          <p14:tracePt t="117441" x="8301038" y="6021388"/>
          <p14:tracePt t="117449" x="8332788" y="6013450"/>
          <p14:tracePt t="117458" x="8372475" y="5995988"/>
          <p14:tracePt t="117465" x="8420100" y="5980113"/>
          <p14:tracePt t="117475" x="8451850" y="5964238"/>
          <p14:tracePt t="117481" x="8499475" y="5948363"/>
          <p14:tracePt t="117491" x="8531225" y="5932488"/>
          <p14:tracePt t="117497" x="8580438" y="5908675"/>
          <p14:tracePt t="117508" x="8620125" y="5892800"/>
          <p14:tracePt t="117513" x="8643938" y="5876925"/>
          <p14:tracePt t="117521" x="8675688" y="5861050"/>
          <p14:tracePt t="117530" x="8691563" y="5853113"/>
          <p14:tracePt t="117537" x="8707438" y="5837238"/>
          <p14:tracePt t="117546" x="8715375" y="5837238"/>
          <p14:tracePt t="117553" x="8723313" y="5821363"/>
          <p14:tracePt t="117561" x="8731250" y="5813425"/>
          <p14:tracePt t="117569" x="8739188" y="5805488"/>
          <p14:tracePt t="117578" x="8747125" y="5789613"/>
          <p14:tracePt t="117585" x="8755063" y="5789613"/>
          <p14:tracePt t="117594" x="8763000" y="5773738"/>
          <p14:tracePt t="117601" x="8763000" y="5765800"/>
          <p14:tracePt t="117609" x="8778875" y="5757863"/>
          <p14:tracePt t="117617" x="8778875" y="5734050"/>
          <p14:tracePt t="117625" x="8786813" y="5726113"/>
          <p14:tracePt t="117632" x="8794750" y="5718175"/>
          <p14:tracePt t="117641" x="8794750" y="5710238"/>
          <p14:tracePt t="117648" x="8802688" y="5702300"/>
          <p14:tracePt t="117656" x="8810625" y="5686425"/>
          <p14:tracePt t="117664" x="8810625" y="5670550"/>
          <p14:tracePt t="117673" x="8818563" y="5662613"/>
          <p14:tracePt t="117680" x="8818563" y="5653088"/>
          <p14:tracePt t="117688" x="8826500" y="5637213"/>
          <p14:tracePt t="117696" x="8826500" y="5629275"/>
          <p14:tracePt t="117704" x="8826500" y="5621338"/>
          <p14:tracePt t="117712" x="8826500" y="5605463"/>
          <p14:tracePt t="117728" x="8826500" y="5597525"/>
          <p14:tracePt t="117736" x="8826500" y="5581650"/>
          <p14:tracePt t="117744" x="8826500" y="5573713"/>
          <p14:tracePt t="117754" x="8826500" y="5565775"/>
          <p14:tracePt t="117764" x="8826500" y="5557838"/>
          <p14:tracePt t="117778" x="8826500" y="5549900"/>
          <p14:tracePt t="117793" x="8826500" y="5541963"/>
          <p14:tracePt t="117802" x="8826500" y="5534025"/>
          <p14:tracePt t="117818" x="8826500" y="5526088"/>
          <p14:tracePt t="117826" x="8826500" y="5518150"/>
          <p14:tracePt t="117843" x="8818563" y="5502275"/>
          <p14:tracePt t="117850" x="8810625" y="5502275"/>
          <p14:tracePt t="117860" x="8810625" y="5486400"/>
          <p14:tracePt t="117866" x="8802688" y="5478463"/>
          <p14:tracePt t="117881" x="8794750" y="5470525"/>
          <p14:tracePt t="117884" x="8778875" y="5454650"/>
          <p14:tracePt t="117890" x="8770938" y="5446713"/>
          <p14:tracePt t="117898" x="8763000" y="5438775"/>
          <p14:tracePt t="117905" x="8747125" y="5430838"/>
          <p14:tracePt t="117913" x="8739188" y="5414963"/>
          <p14:tracePt t="117921" x="8723313" y="5414963"/>
          <p14:tracePt t="117929" x="8707438" y="5399088"/>
          <p14:tracePt t="117937" x="8691563" y="5391150"/>
          <p14:tracePt t="117945" x="8683625" y="5391150"/>
          <p14:tracePt t="117953" x="8659813" y="5383213"/>
          <p14:tracePt t="117962" x="8651875" y="5375275"/>
          <p14:tracePt t="117969" x="8643938" y="5375275"/>
          <p14:tracePt t="117977" x="8628063" y="5375275"/>
          <p14:tracePt t="117985" x="8620125" y="5375275"/>
          <p14:tracePt t="117993" x="8612188" y="5375275"/>
          <p14:tracePt t="118010" x="8604250" y="5375275"/>
          <p14:tracePt t="118026" x="8596313" y="5375275"/>
          <p14:tracePt t="118043" x="8580438" y="5375275"/>
          <p14:tracePt t="118057" x="8572500" y="5375275"/>
          <p14:tracePt t="118065" x="8556625" y="5375275"/>
          <p14:tracePt t="118073" x="8548688" y="5375275"/>
          <p14:tracePt t="118081" x="8540750" y="5375275"/>
          <p14:tracePt t="118089" x="8531225" y="5375275"/>
          <p14:tracePt t="118097" x="8515350" y="5375275"/>
          <p14:tracePt t="118105" x="8491538" y="5375275"/>
          <p14:tracePt t="118112" x="8475663" y="5375275"/>
          <p14:tracePt t="118120" x="8451850" y="5375275"/>
          <p14:tracePt t="118128" x="8428038" y="5383213"/>
          <p14:tracePt t="118136" x="8412163" y="5391150"/>
          <p14:tracePt t="118144" x="8396288" y="5391150"/>
          <p14:tracePt t="118152" x="8372475" y="5391150"/>
          <p14:tracePt t="118160" x="8348663" y="5399088"/>
          <p14:tracePt t="118169" x="8340725" y="5407025"/>
          <p14:tracePt t="118177" x="8324850" y="5407025"/>
          <p14:tracePt t="118185" x="8316913" y="5407025"/>
          <p14:tracePt t="118194" x="8308975" y="5407025"/>
          <p14:tracePt t="118201" x="8301038" y="5407025"/>
          <p14:tracePt t="118217" x="8301038" y="5414963"/>
          <p14:tracePt t="118227" x="8293100" y="5414963"/>
          <p14:tracePt t="118242" x="8285163" y="5414963"/>
          <p14:tracePt t="118257" x="8277225" y="5422900"/>
          <p14:tracePt t="118265" x="8269288" y="5422900"/>
          <p14:tracePt t="118273" x="8269288" y="5430838"/>
          <p14:tracePt t="118281" x="8261350" y="5430838"/>
          <p14:tracePt t="118289" x="8253413" y="5438775"/>
          <p14:tracePt t="118297" x="8245475" y="5446713"/>
          <p14:tracePt t="118305" x="8237538" y="5454650"/>
          <p14:tracePt t="118313" x="8229600" y="5462588"/>
          <p14:tracePt t="118321" x="8221663" y="5470525"/>
          <p14:tracePt t="118329" x="8213725" y="5478463"/>
          <p14:tracePt t="118337" x="8213725" y="5486400"/>
          <p14:tracePt t="118345" x="8197850" y="5502275"/>
          <p14:tracePt t="118361" x="8197850" y="5518150"/>
          <p14:tracePt t="118369" x="8189913" y="5518150"/>
          <p14:tracePt t="118378" x="8180388" y="5534025"/>
          <p14:tracePt t="118395" x="8180388" y="5541963"/>
          <p14:tracePt t="118409" x="8172450" y="5541963"/>
          <p14:tracePt t="118417" x="8172450" y="5549900"/>
          <p14:tracePt t="118441" x="8172450" y="5557838"/>
          <p14:tracePt t="118457" x="8164513" y="5557838"/>
          <p14:tracePt t="118465" x="8164513" y="5565775"/>
          <p14:tracePt t="118473" x="8164513" y="5573713"/>
          <p14:tracePt t="118481" x="8156575" y="5573713"/>
          <p14:tracePt t="118497" x="8148638" y="5581650"/>
          <p14:tracePt t="118521" x="8140700" y="5589588"/>
          <p14:tracePt t="118529" x="8132763" y="5597525"/>
          <p14:tracePt t="118537" x="8124825" y="5605463"/>
          <p14:tracePt t="118553" x="8116888" y="5613400"/>
          <p14:tracePt t="118562" x="8108950" y="5621338"/>
          <p14:tracePt t="118569" x="8101013" y="5621338"/>
          <p14:tracePt t="118579" x="8093075" y="5621338"/>
          <p14:tracePt t="118585" x="8093075" y="5629275"/>
          <p14:tracePt t="118601" x="8085138" y="5629275"/>
          <p14:tracePt t="118633" x="8077200" y="5629275"/>
          <p14:tracePt t="118649" x="8069263" y="5629275"/>
          <p14:tracePt t="118665" x="8061325" y="5629275"/>
          <p14:tracePt t="118681" x="8053388" y="5629275"/>
          <p14:tracePt t="118706" x="8045450" y="5629275"/>
          <p14:tracePt t="118720" x="8037513" y="5629275"/>
          <p14:tracePt t="118728" x="8037513" y="5637213"/>
          <p14:tracePt t="118736" x="8037513" y="5645150"/>
          <p14:tracePt t="118745" x="8029575" y="5645150"/>
          <p14:tracePt t="118752" x="8029575" y="5653088"/>
          <p14:tracePt t="118761" x="8021638" y="5653088"/>
          <p14:tracePt t="118776" x="8013700" y="5662613"/>
          <p14:tracePt t="118784" x="8005763" y="5662613"/>
          <p14:tracePt t="118792" x="7997825" y="5670550"/>
          <p14:tracePt t="118800" x="7997825" y="5678488"/>
          <p14:tracePt t="118809" x="7989888" y="5678488"/>
          <p14:tracePt t="118817" x="7981950" y="5686425"/>
          <p14:tracePt t="118833" x="7974013" y="5686425"/>
          <p14:tracePt t="118841" x="7974013" y="5694363"/>
          <p14:tracePt t="118857" x="7966075" y="5694363"/>
          <p14:tracePt t="118865" x="7966075" y="5702300"/>
          <p14:tracePt t="119153" x="7958138" y="5702300"/>
          <p14:tracePt t="119161" x="7950200" y="5710238"/>
          <p14:tracePt t="119169" x="7934325" y="5718175"/>
          <p14:tracePt t="119177" x="7918450" y="5726113"/>
          <p14:tracePt t="119185" x="7910513" y="5726113"/>
          <p14:tracePt t="119193" x="7902575" y="5726113"/>
          <p14:tracePt t="119201" x="7878763" y="5734050"/>
          <p14:tracePt t="119209" x="7870825" y="5741988"/>
          <p14:tracePt t="119217" x="7862888" y="5741988"/>
          <p14:tracePt t="119225" x="7847013" y="5741988"/>
          <p14:tracePt t="119233" x="7839075" y="5741988"/>
          <p14:tracePt t="119241" x="7829550" y="5741988"/>
          <p14:tracePt t="119257" x="7821613" y="5741988"/>
          <p14:tracePt t="119273" x="7813675" y="5741988"/>
          <p14:tracePt t="119289" x="7805738" y="5741988"/>
          <p14:tracePt t="119586" x="7797800" y="5741988"/>
          <p14:tracePt t="119595" x="7789863" y="5741988"/>
          <p14:tracePt t="119609" x="7781925" y="5749925"/>
          <p14:tracePt t="119625" x="7773988" y="5749925"/>
          <p14:tracePt t="119633" x="7766050" y="5757863"/>
          <p14:tracePt t="119640" x="7750175" y="5757863"/>
          <p14:tracePt t="119649" x="7734300" y="5757863"/>
          <p14:tracePt t="119656" x="7718425" y="5757863"/>
          <p14:tracePt t="119664" x="7702550" y="5757863"/>
          <p14:tracePt t="119673" x="7678738" y="5757863"/>
          <p14:tracePt t="119681" x="7670800" y="5757863"/>
          <p14:tracePt t="119689" x="7646988" y="5757863"/>
          <p14:tracePt t="119697" x="7631113" y="5757863"/>
          <p14:tracePt t="119705" x="7615238" y="5757863"/>
          <p14:tracePt t="119713" x="7591425" y="5757863"/>
          <p14:tracePt t="119721" x="7575550" y="5757863"/>
          <p14:tracePt t="119729" x="7567613" y="5757863"/>
          <p14:tracePt t="119737" x="7559675" y="5757863"/>
          <p14:tracePt t="119745" x="7551738" y="5757863"/>
          <p14:tracePt t="119754" x="7543800" y="5757863"/>
          <p14:tracePt t="119762" x="7535863" y="5757863"/>
          <p14:tracePt t="119769" x="7527925" y="5757863"/>
          <p14:tracePt t="119840" x="7519988" y="5757863"/>
          <p14:tracePt t="119856" x="7512050" y="5765800"/>
          <p14:tracePt t="119864" x="7496175" y="5773738"/>
          <p14:tracePt t="119881" x="7486650" y="5781675"/>
          <p14:tracePt t="119889" x="7470775" y="5781675"/>
          <p14:tracePt t="119897" x="7462838" y="5781675"/>
          <p14:tracePt t="119905" x="7454900" y="5789613"/>
          <p14:tracePt t="119913" x="7431088" y="5797550"/>
          <p14:tracePt t="119921" x="7407275" y="5797550"/>
          <p14:tracePt t="119929" x="7383463" y="5805488"/>
          <p14:tracePt t="119938" x="7359650" y="5805488"/>
          <p14:tracePt t="119945" x="7335838" y="5813425"/>
          <p14:tracePt t="119954" x="7304088" y="5813425"/>
          <p14:tracePt t="119969" x="7224713" y="5821363"/>
          <p14:tracePt t="119977" x="7185025" y="5829300"/>
          <p14:tracePt t="119986" x="7127875" y="5829300"/>
          <p14:tracePt t="119993" x="7088188" y="5829300"/>
          <p14:tracePt t="120003" x="7024688" y="5829300"/>
          <p14:tracePt t="120009" x="6969125" y="5829300"/>
          <p14:tracePt t="120020" x="6889750" y="5829300"/>
          <p14:tracePt t="120025" x="6818313" y="5829300"/>
          <p14:tracePt t="120034" x="6745288" y="5829300"/>
          <p14:tracePt t="120041" x="6665913" y="5829300"/>
          <p14:tracePt t="120050" x="6594475" y="5829300"/>
          <p14:tracePt t="120057" x="6523038" y="5829300"/>
          <p14:tracePt t="120065" x="6459538" y="5829300"/>
          <p14:tracePt t="120073" x="6378575" y="5829300"/>
          <p14:tracePt t="120081" x="6315075" y="5829300"/>
          <p14:tracePt t="120090" x="6243638" y="5829300"/>
          <p14:tracePt t="120097" x="6180138" y="5829300"/>
          <p14:tracePt t="120105" x="6108700" y="5837238"/>
          <p14:tracePt t="120113" x="6043613" y="5837238"/>
          <p14:tracePt t="120121" x="5964238" y="5837238"/>
          <p14:tracePt t="120129" x="5892800" y="5837238"/>
          <p14:tracePt t="120137" x="5829300" y="5837238"/>
          <p14:tracePt t="120145" x="5757863" y="5845175"/>
          <p14:tracePt t="120154" x="5676900" y="5853113"/>
          <p14:tracePt t="120161" x="5605463" y="5853113"/>
          <p14:tracePt t="120170" x="5541963" y="5861050"/>
          <p14:tracePt t="120177" x="5478463" y="5861050"/>
          <p14:tracePt t="120187" x="5414963" y="5861050"/>
          <p14:tracePt t="120193" x="5334000" y="5868988"/>
          <p14:tracePt t="120204" x="5262563" y="5868988"/>
          <p14:tracePt t="120209" x="5199063" y="5868988"/>
          <p14:tracePt t="120218" x="5119688" y="5868988"/>
          <p14:tracePt t="120225" x="5056188" y="5876925"/>
          <p14:tracePt t="120233" x="4975225" y="5876925"/>
          <p14:tracePt t="120242" x="4911725" y="5876925"/>
          <p14:tracePt t="120249" x="4832350" y="5876925"/>
          <p14:tracePt t="120257" x="4760913" y="5876925"/>
          <p14:tracePt t="120265" x="4687888" y="5876925"/>
          <p14:tracePt t="120274" x="4608513" y="5876925"/>
          <p14:tracePt t="120281" x="4529138" y="5876925"/>
          <p14:tracePt t="120289" x="4449763" y="5876925"/>
          <p14:tracePt t="120297" x="4378325" y="5876925"/>
          <p14:tracePt t="120305" x="4313238" y="5876925"/>
          <p14:tracePt t="120314" x="4241800" y="5876925"/>
          <p14:tracePt t="120321" x="4178300" y="5876925"/>
          <p14:tracePt t="120329" x="4090988" y="5876925"/>
          <p14:tracePt t="120338" x="4027488" y="5876925"/>
          <p14:tracePt t="120345" x="3938588" y="5876925"/>
          <p14:tracePt t="120354" x="3867150" y="5876925"/>
          <p14:tracePt t="120361" x="3803650" y="5876925"/>
          <p14:tracePt t="120370" x="3740150" y="5876925"/>
          <p14:tracePt t="120377" x="3684588" y="5876925"/>
          <p14:tracePt t="120388" x="3635375" y="5876925"/>
          <p14:tracePt t="120393" x="3579813" y="5876925"/>
          <p14:tracePt t="120402" x="3516313" y="5876925"/>
          <p14:tracePt t="120409" x="3460750" y="5876925"/>
          <p14:tracePt t="120417" x="3405188" y="5876925"/>
          <p14:tracePt t="120426" x="3357563" y="5876925"/>
          <p14:tracePt t="120433" x="3308350" y="5876925"/>
          <p14:tracePt t="120441" x="3268663" y="5876925"/>
          <p14:tracePt t="120449" x="3221038" y="5876925"/>
          <p14:tracePt t="120457" x="3181350" y="5876925"/>
          <p14:tracePt t="120465" x="3149600" y="5876925"/>
          <p14:tracePt t="120473" x="3125788" y="5876925"/>
          <p14:tracePt t="120481" x="3094038" y="5876925"/>
          <p14:tracePt t="120490" x="3070225" y="5876925"/>
          <p14:tracePt t="120497" x="3046413" y="5876925"/>
          <p14:tracePt t="120505" x="3014663" y="5876925"/>
          <p14:tracePt t="120513" x="2990850" y="5884863"/>
          <p14:tracePt t="120522" x="2967038" y="5884863"/>
          <p14:tracePt t="120529" x="2933700" y="5884863"/>
          <p14:tracePt t="120539" x="2894013" y="5892800"/>
          <p14:tracePt t="120545" x="2854325" y="5892800"/>
          <p14:tracePt t="120555" x="2814638" y="5892800"/>
          <p14:tracePt t="120561" x="2774950" y="5892800"/>
          <p14:tracePt t="120569" x="2735263" y="5900738"/>
          <p14:tracePt t="120577" x="2687638" y="5900738"/>
          <p14:tracePt t="120585" x="2647950" y="5900738"/>
          <p14:tracePt t="120594" x="2616200" y="5900738"/>
          <p14:tracePt t="120601" x="2566988" y="5908675"/>
          <p14:tracePt t="120609" x="2527300" y="5908675"/>
          <p14:tracePt t="120617" x="2495550" y="5916613"/>
          <p14:tracePt t="120625" x="2447925" y="5916613"/>
          <p14:tracePt t="120633" x="2408238" y="5916613"/>
          <p14:tracePt t="120642" x="2360613" y="5916613"/>
          <p14:tracePt t="120649" x="2328863" y="5916613"/>
          <p14:tracePt t="120657" x="2297113" y="5916613"/>
          <p14:tracePt t="120665" x="2273300" y="5916613"/>
          <p14:tracePt t="120673" x="2255838" y="5916613"/>
          <p14:tracePt t="120682" x="2247900" y="5916613"/>
          <p14:tracePt t="120690" x="2232025" y="5916613"/>
          <p14:tracePt t="120697" x="2224088" y="5916613"/>
          <p14:tracePt t="120706" x="2216150" y="5916613"/>
          <p14:tracePt t="120713" x="2200275" y="5916613"/>
          <p14:tracePt t="120729" x="2192338" y="5924550"/>
          <p14:tracePt t="120745" x="2184400" y="5924550"/>
          <p14:tracePt t="120760" x="2176463" y="5924550"/>
          <p14:tracePt t="120768" x="2168525" y="5924550"/>
          <p14:tracePt t="120776" x="2160588" y="5924550"/>
          <p14:tracePt t="120784" x="2152650" y="5932488"/>
          <p14:tracePt t="120792" x="2144713" y="5932488"/>
          <p14:tracePt t="120800" x="2144713" y="5940425"/>
          <p14:tracePt t="120809" x="2136775" y="5940425"/>
          <p14:tracePt t="121330" x="2152650" y="5940425"/>
          <p14:tracePt t="121338" x="2168525" y="5940425"/>
          <p14:tracePt t="121346" x="2184400" y="5940425"/>
          <p14:tracePt t="121354" x="2192338" y="5940425"/>
          <p14:tracePt t="121370" x="2208213" y="5940425"/>
          <p14:tracePt t="121378" x="2216150" y="5940425"/>
          <p14:tracePt t="121386" x="2224088" y="5940425"/>
          <p14:tracePt t="121395" x="2239963" y="5940425"/>
          <p14:tracePt t="121402" x="2255838" y="5940425"/>
          <p14:tracePt t="121411" x="2265363" y="5940425"/>
          <p14:tracePt t="121418" x="2273300" y="5940425"/>
          <p14:tracePt t="121427" x="2281238" y="5940425"/>
          <p14:tracePt t="121434" x="2297113" y="5940425"/>
          <p14:tracePt t="121450" x="2305050" y="5940425"/>
          <p14:tracePt t="121462" x="2312988" y="5940425"/>
          <p14:tracePt t="121466" x="2320925" y="5940425"/>
          <p14:tracePt t="121474" x="2336800" y="5940425"/>
          <p14:tracePt t="121482" x="2344738" y="5940425"/>
          <p14:tracePt t="121490" x="2352675" y="5940425"/>
          <p14:tracePt t="121498" x="2360613" y="5940425"/>
          <p14:tracePt t="121514" x="2368550" y="5940425"/>
          <p14:tracePt t="121522" x="2376488" y="5940425"/>
          <p14:tracePt t="121530" x="2384425" y="5940425"/>
          <p14:tracePt t="121546" x="2392363" y="5940425"/>
          <p14:tracePt t="121562" x="2400300" y="5940425"/>
          <p14:tracePt t="121579" x="2408238" y="5940425"/>
          <p14:tracePt t="121586" x="2416175" y="5940425"/>
          <p14:tracePt t="121595" x="2424113" y="5940425"/>
          <p14:tracePt t="121602" x="2439988" y="5940425"/>
          <p14:tracePt t="121612" x="2455863" y="5940425"/>
          <p14:tracePt t="121617" x="2471738" y="5940425"/>
          <p14:tracePt t="121625" x="2487613" y="5940425"/>
          <p14:tracePt t="121633" x="2511425" y="5940425"/>
          <p14:tracePt t="121642" x="2535238" y="5940425"/>
          <p14:tracePt t="121649" x="2559050" y="5940425"/>
          <p14:tracePt t="121657" x="2582863" y="5940425"/>
          <p14:tracePt t="121665" x="2598738" y="5940425"/>
          <p14:tracePt t="121672" x="2632075" y="5932488"/>
          <p14:tracePt t="121681" x="2647950" y="5932488"/>
          <p14:tracePt t="121688" x="2663825" y="5932488"/>
          <p14:tracePt t="121697" x="2679700" y="5932488"/>
          <p14:tracePt t="121705" x="2695575" y="5932488"/>
          <p14:tracePt t="121714" x="2711450" y="5924550"/>
          <p14:tracePt t="121721" x="2735263" y="5924550"/>
          <p14:tracePt t="121730" x="2751138" y="5924550"/>
          <p14:tracePt t="121738" x="2774950" y="5924550"/>
          <p14:tracePt t="121746" x="2798763" y="5924550"/>
          <p14:tracePt t="121754" x="2814638" y="5924550"/>
          <p14:tracePt t="121763" x="2838450" y="5924550"/>
          <p14:tracePt t="121770" x="2862263" y="5924550"/>
          <p14:tracePt t="121780" x="2894013" y="5924550"/>
          <p14:tracePt t="121786" x="2917825" y="5924550"/>
          <p14:tracePt t="121796" x="2949575" y="5924550"/>
          <p14:tracePt t="121802" x="2990850" y="5924550"/>
          <p14:tracePt t="121813" x="3022600" y="5924550"/>
          <p14:tracePt t="121818" x="3070225" y="5924550"/>
          <p14:tracePt t="121828" x="3109913" y="5924550"/>
          <p14:tracePt t="121834" x="3165475" y="5916613"/>
          <p14:tracePt t="121842" x="3228975" y="5916613"/>
          <p14:tracePt t="121850" x="3284538" y="5916613"/>
          <p14:tracePt t="121858" x="3333750" y="5916613"/>
          <p14:tracePt t="121867" x="3381375" y="5916613"/>
          <p14:tracePt t="121883" x="3468688" y="5916613"/>
          <p14:tracePt t="121890" x="3500438" y="5908675"/>
          <p14:tracePt t="121899" x="3532188" y="5908675"/>
          <p14:tracePt t="121906" x="3563938" y="5908675"/>
          <p14:tracePt t="121914" x="3595688" y="5908675"/>
          <p14:tracePt t="121921" x="3635375" y="5900738"/>
          <p14:tracePt t="121929" x="3668713" y="5900738"/>
          <p14:tracePt t="121937" x="3700463" y="5900738"/>
          <p14:tracePt t="121944" x="3732213" y="5900738"/>
          <p14:tracePt t="121952" x="3763963" y="5900738"/>
          <p14:tracePt t="121960" x="3787775" y="5900738"/>
          <p14:tracePt t="121968" x="3819525" y="5900738"/>
          <p14:tracePt t="121977" x="3835400" y="5900738"/>
          <p14:tracePt t="121984" x="3859213" y="5900738"/>
          <p14:tracePt t="121993" x="3883025" y="5900738"/>
          <p14:tracePt t="122000" x="3906838" y="5900738"/>
          <p14:tracePt t="122008" x="3922713" y="5900738"/>
          <p14:tracePt t="122016" x="3938588" y="5900738"/>
          <p14:tracePt t="122024" x="3954463" y="5900738"/>
          <p14:tracePt t="122032" x="3970338" y="5908675"/>
          <p14:tracePt t="122041" x="3994150" y="5908675"/>
          <p14:tracePt t="122049" x="4011613" y="5908675"/>
          <p14:tracePt t="122057" x="4035425" y="5908675"/>
          <p14:tracePt t="122065" x="4059238" y="5908675"/>
          <p14:tracePt t="122073" x="4075113" y="5908675"/>
          <p14:tracePt t="122081" x="4090988" y="5908675"/>
          <p14:tracePt t="122089" x="4106863" y="5908675"/>
          <p14:tracePt t="122097" x="4114800" y="5908675"/>
          <p14:tracePt t="122106" x="4130675" y="5908675"/>
          <p14:tracePt t="122113" x="4146550" y="5908675"/>
          <p14:tracePt t="122121" x="4162425" y="5916613"/>
          <p14:tracePt t="122128" x="4178300" y="5916613"/>
          <p14:tracePt t="122136" x="4186238" y="5916613"/>
          <p14:tracePt t="122144" x="4202113" y="5924550"/>
          <p14:tracePt t="122152" x="4217988" y="5924550"/>
          <p14:tracePt t="122162" x="4233863" y="5924550"/>
          <p14:tracePt t="122169" x="4249738" y="5924550"/>
          <p14:tracePt t="122179" x="4257675" y="5924550"/>
          <p14:tracePt t="122185" x="4273550" y="5924550"/>
          <p14:tracePt t="122193" x="4281488" y="5924550"/>
          <p14:tracePt t="122201" x="4289425" y="5924550"/>
          <p14:tracePt t="122209" x="4297363" y="5924550"/>
          <p14:tracePt t="122217" x="4305300" y="5924550"/>
          <p14:tracePt t="122225" x="4313238" y="5924550"/>
          <p14:tracePt t="122233" x="4321175" y="5924550"/>
          <p14:tracePt t="122241" x="4337050" y="5924550"/>
          <p14:tracePt t="122249" x="4344988" y="5924550"/>
          <p14:tracePt t="122257" x="4352925" y="5924550"/>
          <p14:tracePt t="122265" x="4370388" y="5924550"/>
          <p14:tracePt t="122273" x="4386263" y="5924550"/>
          <p14:tracePt t="122281" x="4402138" y="5924550"/>
          <p14:tracePt t="122289" x="4410075" y="5924550"/>
          <p14:tracePt t="122297" x="4425950" y="5924550"/>
          <p14:tracePt t="122305" x="4441825" y="5924550"/>
          <p14:tracePt t="122313" x="4441825" y="5916613"/>
          <p14:tracePt t="122321" x="4457700" y="5916613"/>
          <p14:tracePt t="122347" x="4465638" y="5916613"/>
          <p14:tracePt t="122363" x="4473575" y="5916613"/>
          <p14:tracePt t="122817" x="4481513" y="5916613"/>
          <p14:tracePt t="122824" x="4489450" y="5916613"/>
          <p14:tracePt t="122840" x="4497388" y="5916613"/>
          <p14:tracePt t="123080" x="4505325" y="5916613"/>
          <p14:tracePt t="123088" x="4521200" y="5908675"/>
          <p14:tracePt t="123096" x="4537075" y="5908675"/>
          <p14:tracePt t="123104" x="4560888" y="5908675"/>
          <p14:tracePt t="123112" x="4568825" y="5908675"/>
          <p14:tracePt t="123120" x="4584700" y="5908675"/>
          <p14:tracePt t="123128" x="4600575" y="5908675"/>
          <p14:tracePt t="123136" x="4632325" y="5908675"/>
          <p14:tracePt t="123144" x="4656138" y="5908675"/>
          <p14:tracePt t="123153" x="4679950" y="5900738"/>
          <p14:tracePt t="123161" x="4721225" y="5900738"/>
          <p14:tracePt t="123169" x="4745038" y="5900738"/>
          <p14:tracePt t="123177" x="4768850" y="5900738"/>
          <p14:tracePt t="123185" x="4784725" y="5900738"/>
          <p14:tracePt t="123193" x="4800600" y="5900738"/>
          <p14:tracePt t="123202" x="4808538" y="5900738"/>
          <p14:tracePt t="123209" x="4816475" y="5900738"/>
          <p14:tracePt t="123218" x="4832350" y="5892800"/>
          <p14:tracePt t="123225" x="4840288" y="5892800"/>
          <p14:tracePt t="123234" x="4848225" y="5892800"/>
          <p14:tracePt t="123241" x="4856163" y="5892800"/>
          <p14:tracePt t="123252" x="4864100" y="5884863"/>
          <p14:tracePt t="123257" x="4872038" y="5884863"/>
          <p14:tracePt t="123273" x="4879975" y="5884863"/>
          <p14:tracePt t="123289" x="4887913" y="5884863"/>
          <p14:tracePt t="123297" x="4895850" y="5884863"/>
          <p14:tracePt t="124386" x="4903788" y="5884863"/>
          <p14:tracePt t="124402" x="4911725" y="5876925"/>
          <p14:tracePt t="124410" x="4919663" y="5876925"/>
          <p14:tracePt t="124418" x="4927600" y="5868988"/>
          <p14:tracePt t="124434" x="4935538" y="5861050"/>
          <p14:tracePt t="124441" x="4943475" y="5861050"/>
          <p14:tracePt t="124450" x="4951413" y="5853113"/>
          <p14:tracePt t="124459" x="4959350" y="5853113"/>
          <p14:tracePt t="124466" x="4967288" y="5853113"/>
          <p14:tracePt t="124474" x="4967288" y="5845175"/>
          <p14:tracePt t="124482" x="4975225" y="5845175"/>
          <p14:tracePt t="124492" x="4983163" y="5837238"/>
          <p14:tracePt t="124498" x="4991100" y="5837238"/>
          <p14:tracePt t="124509" x="4999038" y="5837238"/>
          <p14:tracePt t="124514" x="5006975" y="5829300"/>
          <p14:tracePt t="124525" x="5022850" y="5821363"/>
          <p14:tracePt t="124530" x="5038725" y="5821363"/>
          <p14:tracePt t="124539" x="5056188" y="5821363"/>
          <p14:tracePt t="124547" x="5072063" y="5821363"/>
          <p14:tracePt t="124554" x="5087938" y="5821363"/>
          <p14:tracePt t="124562" x="5103813" y="5813425"/>
          <p14:tracePt t="124570" x="5119688" y="5813425"/>
          <p14:tracePt t="124579" x="5135563" y="5813425"/>
          <p14:tracePt t="124586" x="5143500" y="5813425"/>
          <p14:tracePt t="124593" x="5151438" y="5813425"/>
          <p14:tracePt t="124602" x="5167313" y="5813425"/>
          <p14:tracePt t="124618" x="5175250" y="5813425"/>
          <p14:tracePt t="124632" x="5183188" y="5813425"/>
          <p14:tracePt t="124706" x="5183188" y="5805488"/>
          <p14:tracePt t="124713" x="5191125" y="5805488"/>
          <p14:tracePt t="124730" x="5199063" y="5797550"/>
          <p14:tracePt t="124739" x="5199063" y="5789613"/>
          <p14:tracePt t="124747" x="5199063" y="5781675"/>
          <p14:tracePt t="124762" x="5199063" y="5773738"/>
          <p14:tracePt t="124769" x="5207000" y="5773738"/>
          <p14:tracePt t="124776" x="5207000" y="5765800"/>
          <p14:tracePt t="125010" x="5214938" y="5765800"/>
          <p14:tracePt t="125027" x="5214938" y="5757863"/>
          <p14:tracePt t="125034" x="5222875" y="5749925"/>
          <p14:tracePt t="125044" x="5230813" y="5749925"/>
          <p14:tracePt t="125050" x="5230813" y="5741988"/>
          <p14:tracePt t="125066" x="5238750" y="5734050"/>
          <p14:tracePt t="125082" x="5238750" y="5726113"/>
          <p14:tracePt t="125090" x="5238750" y="5718175"/>
          <p14:tracePt t="125098" x="5246688" y="5718175"/>
          <p14:tracePt t="125121" x="5246688" y="5710238"/>
          <p14:tracePt t="125378" x="5238750" y="5702300"/>
          <p14:tracePt t="125386" x="5230813" y="5686425"/>
          <p14:tracePt t="125397" x="5222875" y="5670550"/>
          <p14:tracePt t="125403" x="5214938" y="5662613"/>
          <p14:tracePt t="125412" x="5207000" y="5645150"/>
          <p14:tracePt t="125418" x="5199063" y="5629275"/>
          <p14:tracePt t="125426" x="5191125" y="5621338"/>
          <p14:tracePt t="125436" x="5191125" y="5613400"/>
          <p14:tracePt t="125442" x="5191125" y="5605463"/>
          <p14:tracePt t="125458" x="5191125" y="5597525"/>
          <p14:tracePt t="125466" x="5183188" y="5597525"/>
          <p14:tracePt t="125850" x="5183188" y="5589588"/>
          <p14:tracePt t="125858" x="5183188" y="5581650"/>
          <p14:tracePt t="125865" x="5175250" y="5573713"/>
          <p14:tracePt t="125874" x="5167313" y="5565775"/>
          <p14:tracePt t="125885" x="5159375" y="5557838"/>
          <p14:tracePt t="125891" x="5151438" y="5549900"/>
          <p14:tracePt t="125899" x="5151438" y="5541963"/>
          <p14:tracePt t="125906" x="5143500" y="5541963"/>
          <p14:tracePt t="125913" x="5127625" y="5534025"/>
          <p14:tracePt t="125921" x="5119688" y="5526088"/>
          <p14:tracePt t="125929" x="5103813" y="5518150"/>
          <p14:tracePt t="125937" x="5087938" y="5510213"/>
          <p14:tracePt t="125946" x="5080000" y="5510213"/>
          <p14:tracePt t="125953" x="5072063" y="5502275"/>
          <p14:tracePt t="125961" x="5064125" y="5494338"/>
          <p14:tracePt t="125969" x="5056188" y="5494338"/>
          <p14:tracePt t="125977" x="5046663" y="5494338"/>
          <p14:tracePt t="126642" x="5038725" y="5494338"/>
          <p14:tracePt t="126658" x="5030788" y="5486400"/>
          <p14:tracePt t="126668" x="5022850" y="5486400"/>
          <p14:tracePt t="126682" x="5014913" y="5478463"/>
          <p14:tracePt t="126699" x="5006975" y="5478463"/>
          <p14:tracePt t="126707" x="5006975" y="5470525"/>
          <p14:tracePt t="126714" x="4999038" y="5470525"/>
          <p14:tracePt t="126737" x="4991100" y="5470525"/>
          <p14:tracePt t="126851" x="4983163" y="5462588"/>
          <p14:tracePt t="126866" x="4975225" y="5462588"/>
          <p14:tracePt t="126873" x="4967288" y="5462588"/>
          <p14:tracePt t="126889" x="4959350" y="5462588"/>
          <p14:tracePt t="126897" x="4951413" y="5462588"/>
          <p14:tracePt t="126904" x="4951413" y="5454650"/>
          <p14:tracePt t="126912" x="4943475" y="5454650"/>
          <p14:tracePt t="126920" x="4935538" y="5454650"/>
          <p14:tracePt t="126938" x="4927600" y="5454650"/>
          <p14:tracePt t="126945" x="4927600" y="5446713"/>
          <p14:tracePt t="126954" x="4919663" y="5446713"/>
          <p14:tracePt t="126961" x="4919663" y="5438775"/>
          <p14:tracePt t="126969" x="4911725" y="5438775"/>
          <p14:tracePt t="126977" x="4903788" y="5438775"/>
          <p14:tracePt t="126994" x="4903788" y="5430838"/>
          <p14:tracePt t="127003" x="4895850" y="5430838"/>
          <p14:tracePt t="127026" x="4887913" y="5430838"/>
          <p14:tracePt t="127035" x="4887913" y="5422900"/>
          <p14:tracePt t="127041" x="4879975" y="5422900"/>
          <p14:tracePt t="127050" x="4872038" y="5422900"/>
          <p14:tracePt t="127345" x="4864100" y="5422900"/>
          <p14:tracePt t="127352" x="4864100" y="5414963"/>
          <p14:tracePt t="127360" x="4848225" y="5407025"/>
          <p14:tracePt t="127368" x="4832350" y="5407025"/>
          <p14:tracePt t="127376" x="4808538" y="5399088"/>
          <p14:tracePt t="127385" x="4784725" y="5391150"/>
          <p14:tracePt t="127392" x="4768850" y="5383213"/>
          <p14:tracePt t="127400" x="4745038" y="5375275"/>
          <p14:tracePt t="127408" x="4721225" y="5367338"/>
          <p14:tracePt t="127416" x="4705350" y="5359400"/>
          <p14:tracePt t="127425" x="4679950" y="5359400"/>
          <p14:tracePt t="127432" x="4664075" y="5359400"/>
          <p14:tracePt t="127441" x="4648200" y="5351463"/>
          <p14:tracePt t="127449" x="4640263" y="5351463"/>
          <p14:tracePt t="127457" x="4632325" y="5343525"/>
          <p14:tracePt t="127465" x="4624388" y="5343525"/>
          <p14:tracePt t="127481" x="4616450" y="5343525"/>
          <p14:tracePt t="127489" x="4608513" y="5343525"/>
          <p14:tracePt t="127504" x="4600575" y="5343525"/>
          <p14:tracePt t="127513" x="4584700" y="5343525"/>
          <p14:tracePt t="127521" x="4568825" y="5343525"/>
          <p14:tracePt t="127528" x="4560888" y="5343525"/>
          <p14:tracePt t="127536" x="4545013" y="5343525"/>
          <p14:tracePt t="127544" x="4529138" y="5343525"/>
          <p14:tracePt t="127553" x="4505325" y="5343525"/>
          <p14:tracePt t="127561" x="4481513" y="5343525"/>
          <p14:tracePt t="127571" x="4465638" y="5343525"/>
          <p14:tracePt t="127577" x="4449763" y="5343525"/>
          <p14:tracePt t="127585" x="4425950" y="5343525"/>
          <p14:tracePt t="127593" x="4402138" y="5343525"/>
          <p14:tracePt t="127601" x="4378325" y="5343525"/>
          <p14:tracePt t="127609" x="4362450" y="5343525"/>
          <p14:tracePt t="127617" x="4337050" y="5343525"/>
          <p14:tracePt t="127625" x="4321175" y="5343525"/>
          <p14:tracePt t="127633" x="4305300" y="5343525"/>
          <p14:tracePt t="127641" x="4289425" y="5343525"/>
          <p14:tracePt t="127649" x="4273550" y="5343525"/>
          <p14:tracePt t="127657" x="4257675" y="5351463"/>
          <p14:tracePt t="127665" x="4249738" y="5351463"/>
          <p14:tracePt t="127674" x="4233863" y="5359400"/>
          <p14:tracePt t="127681" x="4217988" y="5359400"/>
          <p14:tracePt t="127689" x="4210050" y="5359400"/>
          <p14:tracePt t="127697" x="4202113" y="5359400"/>
          <p14:tracePt t="127705" x="4194175" y="5367338"/>
          <p14:tracePt t="127713" x="4186238" y="5367338"/>
          <p14:tracePt t="127722" x="4178300" y="5375275"/>
          <p14:tracePt t="127739" x="4170363" y="5383213"/>
          <p14:tracePt t="127745" x="4162425" y="5383213"/>
          <p14:tracePt t="127756" x="4154488" y="5391150"/>
          <p14:tracePt t="127770" x="4146550" y="5407025"/>
          <p14:tracePt t="127777" x="4138613" y="5407025"/>
          <p14:tracePt t="127785" x="4130675" y="5414963"/>
          <p14:tracePt t="127793" x="4130675" y="5422900"/>
          <p14:tracePt t="127801" x="4122738" y="5430838"/>
          <p14:tracePt t="127810" x="4114800" y="5430838"/>
          <p14:tracePt t="127817" x="4106863" y="5446713"/>
          <p14:tracePt t="127833" x="4090988" y="5454650"/>
          <p14:tracePt t="127843" x="4090988" y="5470525"/>
          <p14:tracePt t="127857" x="4083050" y="5486400"/>
          <p14:tracePt t="127873" x="4083050" y="5494338"/>
          <p14:tracePt t="127892" x="4075113" y="5502275"/>
          <p14:tracePt t="127897" x="4067175" y="5510213"/>
          <p14:tracePt t="127907" x="4067175" y="5518150"/>
          <p14:tracePt t="127923" x="4067175" y="5526088"/>
          <p14:tracePt t="127938" x="4067175" y="5534025"/>
          <p14:tracePt t="127953" x="4067175" y="5541963"/>
          <p14:tracePt t="127961" x="4067175" y="5549900"/>
          <p14:tracePt t="127977" x="4067175" y="5557838"/>
          <p14:tracePt t="127993" x="4067175" y="5565775"/>
          <p14:tracePt t="128009" x="4067175" y="5573713"/>
          <p14:tracePt t="128017" x="4067175" y="5581650"/>
          <p14:tracePt t="128033" x="4075113" y="5581650"/>
          <p14:tracePt t="128042" x="4075113" y="5589588"/>
          <p14:tracePt t="128058" x="4075113" y="5597525"/>
          <p14:tracePt t="128065" x="4083050" y="5597525"/>
          <p14:tracePt t="128081" x="4083050" y="5605463"/>
          <p14:tracePt t="128091" x="4083050" y="5613400"/>
          <p14:tracePt t="128097" x="4090988" y="5613400"/>
          <p14:tracePt t="128108" x="4090988" y="5621338"/>
          <p14:tracePt t="128122" x="4098925" y="5621338"/>
          <p14:tracePt t="128129" x="4098925" y="5629275"/>
          <p14:tracePt t="128137" x="4106863" y="5629275"/>
          <p14:tracePt t="128145" x="4106863" y="5637213"/>
          <p14:tracePt t="128153" x="4106863" y="5645150"/>
          <p14:tracePt t="128161" x="4114800" y="5645150"/>
          <p14:tracePt t="128169" x="4122738" y="5653088"/>
          <p14:tracePt t="128177" x="4130675" y="5662613"/>
          <p14:tracePt t="128185" x="4138613" y="5670550"/>
          <p14:tracePt t="128194" x="4146550" y="5678488"/>
          <p14:tracePt t="128201" x="4162425" y="5686425"/>
          <p14:tracePt t="128209" x="4178300" y="5686425"/>
          <p14:tracePt t="128217" x="4186238" y="5694363"/>
          <p14:tracePt t="128225" x="4202113" y="5702300"/>
          <p14:tracePt t="128233" x="4217988" y="5710238"/>
          <p14:tracePt t="128241" x="4233863" y="5710238"/>
          <p14:tracePt t="128249" x="4241800" y="5710238"/>
          <p14:tracePt t="128258" x="4257675" y="5710238"/>
          <p14:tracePt t="128265" x="4265613" y="5718175"/>
          <p14:tracePt t="128275" x="4273550" y="5726113"/>
          <p14:tracePt t="128281" x="4289425" y="5726113"/>
          <p14:tracePt t="128291" x="4305300" y="5726113"/>
          <p14:tracePt t="128297" x="4321175" y="5726113"/>
          <p14:tracePt t="128305" x="4329113" y="5734050"/>
          <p14:tracePt t="128313" x="4344988" y="5741988"/>
          <p14:tracePt t="128321" x="4370388" y="5741988"/>
          <p14:tracePt t="128329" x="4386263" y="5741988"/>
          <p14:tracePt t="128337" x="4402138" y="5749925"/>
          <p14:tracePt t="128345" x="4425950" y="5749925"/>
          <p14:tracePt t="128353" x="4441825" y="5757863"/>
          <p14:tracePt t="128361" x="4457700" y="5757863"/>
          <p14:tracePt t="128370" x="4473575" y="5757863"/>
          <p14:tracePt t="128378" x="4497388" y="5757863"/>
          <p14:tracePt t="128386" x="4513263" y="5757863"/>
          <p14:tracePt t="128393" x="4529138" y="5757863"/>
          <p14:tracePt t="128400" x="4537075" y="5757863"/>
          <p14:tracePt t="128408" x="4552950" y="5757863"/>
          <p14:tracePt t="128416" x="4568825" y="5757863"/>
          <p14:tracePt t="128424" x="4592638" y="5757863"/>
          <p14:tracePt t="128432" x="4600575" y="5757863"/>
          <p14:tracePt t="128440" x="4608513" y="5765800"/>
          <p14:tracePt t="128448" x="4624388" y="5765800"/>
          <p14:tracePt t="128457" x="4640263" y="5765800"/>
          <p14:tracePt t="128464" x="4656138" y="5765800"/>
          <p14:tracePt t="128472" x="4672013" y="5765800"/>
          <p14:tracePt t="128480" x="4695825" y="5765800"/>
          <p14:tracePt t="128488" x="4713288" y="5765800"/>
          <p14:tracePt t="128496" x="4737100" y="5765800"/>
          <p14:tracePt t="128504" x="4760913" y="5765800"/>
          <p14:tracePt t="128512" x="4792663" y="5765800"/>
          <p14:tracePt t="128521" x="4816475" y="5765800"/>
          <p14:tracePt t="128529" x="4856163" y="5757863"/>
          <p14:tracePt t="128537" x="4887913" y="5749925"/>
          <p14:tracePt t="128545" x="4911725" y="5741988"/>
          <p14:tracePt t="128553" x="4943475" y="5741988"/>
          <p14:tracePt t="128561" x="4967288" y="5734050"/>
          <p14:tracePt t="128569" x="4991100" y="5734050"/>
          <p14:tracePt t="128577" x="5014913" y="5734050"/>
          <p14:tracePt t="128585" x="5030788" y="5734050"/>
          <p14:tracePt t="128593" x="5056188" y="5734050"/>
          <p14:tracePt t="128601" x="5080000" y="5734050"/>
          <p14:tracePt t="128610" x="5095875" y="5726113"/>
          <p14:tracePt t="128617" x="5111750" y="5718175"/>
          <p14:tracePt t="128626" x="5127625" y="5718175"/>
          <p14:tracePt t="128633" x="5135563" y="5718175"/>
          <p14:tracePt t="128642" x="5151438" y="5718175"/>
          <p14:tracePt t="128657" x="5159375" y="5718175"/>
          <p14:tracePt t="128665" x="5175250" y="5718175"/>
          <p14:tracePt t="128673" x="5183188" y="5718175"/>
          <p14:tracePt t="128681" x="5191125" y="5718175"/>
          <p14:tracePt t="128689" x="5207000" y="5718175"/>
          <p14:tracePt t="128697" x="5222875" y="5718175"/>
          <p14:tracePt t="128705" x="5238750" y="5718175"/>
          <p14:tracePt t="128713" x="5262563" y="5718175"/>
          <p14:tracePt t="128721" x="5286375" y="5718175"/>
          <p14:tracePt t="128729" x="5310188" y="5718175"/>
          <p14:tracePt t="128736" x="5341938" y="5718175"/>
          <p14:tracePt t="128744" x="5365750" y="5718175"/>
          <p14:tracePt t="128752" x="5389563" y="5718175"/>
          <p14:tracePt t="128763" x="5422900" y="5718175"/>
          <p14:tracePt t="128770" x="5454650" y="5718175"/>
          <p14:tracePt t="128779" x="5478463" y="5718175"/>
          <p14:tracePt t="128786" x="5510213" y="5726113"/>
          <p14:tracePt t="128793" x="5541963" y="5726113"/>
          <p14:tracePt t="128801" x="5573713" y="5726113"/>
          <p14:tracePt t="128809" x="5597525" y="5726113"/>
          <p14:tracePt t="128817" x="5629275" y="5726113"/>
          <p14:tracePt t="128826" x="5653088" y="5726113"/>
          <p14:tracePt t="128832" x="5684838" y="5726113"/>
          <p14:tracePt t="128841" x="5708650" y="5726113"/>
          <p14:tracePt t="128848" x="5732463" y="5726113"/>
          <p14:tracePt t="128857" x="5749925" y="5726113"/>
          <p14:tracePt t="128864" x="5757863" y="5726113"/>
          <p14:tracePt t="128872" x="5765800" y="5726113"/>
          <p14:tracePt t="128888" x="5773738" y="5726113"/>
          <p14:tracePt t="128904" x="5781675" y="5726113"/>
          <p14:tracePt t="128913" x="5789613" y="5726113"/>
          <p14:tracePt t="128921" x="5797550" y="5718175"/>
          <p14:tracePt t="128937" x="5805488" y="5718175"/>
          <p14:tracePt t="128944" x="5805488" y="5710238"/>
          <p14:tracePt t="128969" x="5813425" y="5710238"/>
          <p14:tracePt t="128985" x="5813425" y="5702300"/>
          <p14:tracePt t="129018" x="5813425" y="5694363"/>
          <p14:tracePt t="129026" x="5821363" y="5694363"/>
          <p14:tracePt t="129042" x="5821363" y="5686425"/>
          <p14:tracePt t="129049" x="5829300" y="5686425"/>
          <p14:tracePt t="129065" x="5829300" y="5678488"/>
          <p14:tracePt t="129081" x="5837238" y="5678488"/>
          <p14:tracePt t="129089" x="5837238" y="5670550"/>
          <p14:tracePt t="129098" x="5837238" y="5662613"/>
          <p14:tracePt t="129105" x="5837238" y="5653088"/>
          <p14:tracePt t="129113" x="5845175" y="5653088"/>
          <p14:tracePt t="129120" x="5845175" y="5637213"/>
          <p14:tracePt t="129128" x="5845175" y="5629275"/>
          <p14:tracePt t="129136" x="5853113" y="5621338"/>
          <p14:tracePt t="129144" x="5861050" y="5605463"/>
          <p14:tracePt t="129152" x="5868988" y="5597525"/>
          <p14:tracePt t="129161" x="5868988" y="5589588"/>
          <p14:tracePt t="129168" x="5868988" y="5581650"/>
          <p14:tracePt t="129186" x="5868988" y="5565775"/>
          <p14:tracePt t="129202" x="5868988" y="5557838"/>
          <p14:tracePt t="129234" x="5868988" y="5549900"/>
          <p14:tracePt t="129258" x="5868988" y="5541963"/>
          <p14:tracePt t="129274" x="5868988" y="5534025"/>
          <p14:tracePt t="129290" x="5861050" y="5526088"/>
          <p14:tracePt t="129298" x="5861050" y="5518150"/>
          <p14:tracePt t="129306" x="5853113" y="5510213"/>
          <p14:tracePt t="129314" x="5845175" y="5502275"/>
          <p14:tracePt t="129321" x="5837238" y="5502275"/>
          <p14:tracePt t="129331" x="5829300" y="5494338"/>
          <p14:tracePt t="129338" x="5821363" y="5486400"/>
          <p14:tracePt t="129348" x="5805488" y="5478463"/>
          <p14:tracePt t="129354" x="5789613" y="5462588"/>
          <p14:tracePt t="129365" x="5773738" y="5454650"/>
          <p14:tracePt t="129370" x="5757863" y="5438775"/>
          <p14:tracePt t="129378" x="5732463" y="5430838"/>
          <p14:tracePt t="129386" x="5716588" y="5414963"/>
          <p14:tracePt t="129393" x="5700713" y="5407025"/>
          <p14:tracePt t="129401" x="5684838" y="5399088"/>
          <p14:tracePt t="129409" x="5661025" y="5391150"/>
          <p14:tracePt t="129417" x="5645150" y="5383213"/>
          <p14:tracePt t="129425" x="5637213" y="5375275"/>
          <p14:tracePt t="129433" x="5621338" y="5375275"/>
          <p14:tracePt t="129441" x="5605463" y="5375275"/>
          <p14:tracePt t="129449" x="5597525" y="5367338"/>
          <p14:tracePt t="129457" x="5589588" y="5367338"/>
          <p14:tracePt t="129466" x="5573713" y="5367338"/>
          <p14:tracePt t="129473" x="5565775" y="5367338"/>
          <p14:tracePt t="129480" x="5549900" y="5367338"/>
          <p14:tracePt t="129488" x="5541963" y="5367338"/>
          <p14:tracePt t="129496" x="5526088" y="5367338"/>
          <p14:tracePt t="129504" x="5502275" y="5367338"/>
          <p14:tracePt t="129512" x="5478463" y="5367338"/>
          <p14:tracePt t="129520" x="5454650" y="5367338"/>
          <p14:tracePt t="129528" x="5430838" y="5367338"/>
          <p14:tracePt t="129536" x="5407025" y="5367338"/>
          <p14:tracePt t="129545" x="5381625" y="5367338"/>
          <p14:tracePt t="129552" x="5341938" y="5367338"/>
          <p14:tracePt t="129560" x="5310188" y="5367338"/>
          <p14:tracePt t="129568" x="5278438" y="5367338"/>
          <p14:tracePt t="129577" x="5254625" y="5367338"/>
          <p14:tracePt t="129586" x="5230813" y="5367338"/>
          <p14:tracePt t="129593" x="5207000" y="5367338"/>
          <p14:tracePt t="129601" x="5183188" y="5367338"/>
          <p14:tracePt t="129609" x="5167313" y="5367338"/>
          <p14:tracePt t="129617" x="5159375" y="5367338"/>
          <p14:tracePt t="129625" x="5143500" y="5367338"/>
          <p14:tracePt t="129642" x="5135563" y="5367338"/>
          <p14:tracePt t="132442" x="5127625" y="5375275"/>
          <p14:tracePt t="132450" x="5119688" y="5391150"/>
          <p14:tracePt t="132458" x="5119688" y="5399088"/>
          <p14:tracePt t="132466" x="5111750" y="5414963"/>
          <p14:tracePt t="132474" x="5103813" y="5438775"/>
          <p14:tracePt t="132483" x="5103813" y="5462588"/>
          <p14:tracePt t="132490" x="5095875" y="5486400"/>
          <p14:tracePt t="132498" x="5087938" y="5518150"/>
          <p14:tracePt t="132506" x="5080000" y="5541963"/>
          <p14:tracePt t="132514" x="5080000" y="5565775"/>
          <p14:tracePt t="132522" x="5080000" y="5581650"/>
          <p14:tracePt t="132529" x="5080000" y="5597525"/>
          <p14:tracePt t="132538" x="5080000" y="5613400"/>
          <p14:tracePt t="132546" x="5080000" y="5629275"/>
          <p14:tracePt t="132554" x="5080000" y="5645150"/>
          <p14:tracePt t="132564" x="5080000" y="5662613"/>
          <p14:tracePt t="132570" x="5080000" y="5678488"/>
          <p14:tracePt t="132579" x="5080000" y="5694363"/>
          <p14:tracePt t="132586" x="5080000" y="5702300"/>
          <p14:tracePt t="132597" x="5080000" y="5710238"/>
          <p14:tracePt t="132602" x="5080000" y="5726113"/>
          <p14:tracePt t="132610" x="5080000" y="5734050"/>
          <p14:tracePt t="132618" x="5080000" y="5741988"/>
          <p14:tracePt t="132633" x="5080000" y="5749925"/>
          <p14:tracePt t="132649" x="5080000" y="5757863"/>
          <p14:tracePt t="133073" x="5072063" y="5757863"/>
          <p14:tracePt t="133090" x="5056188" y="5765800"/>
          <p14:tracePt t="133099" x="5030788" y="5773738"/>
          <p14:tracePt t="133106" x="4999038" y="5789613"/>
          <p14:tracePt t="133113" x="4959350" y="5805488"/>
          <p14:tracePt t="133120" x="4911725" y="5821363"/>
          <p14:tracePt t="133129" x="4872038" y="5837238"/>
          <p14:tracePt t="133136" x="4824413" y="5845175"/>
          <p14:tracePt t="133144" x="4776788" y="5861050"/>
          <p14:tracePt t="133152" x="4745038" y="5876925"/>
          <p14:tracePt t="133160" x="4705350" y="5892800"/>
          <p14:tracePt t="133168" x="4664075" y="5908675"/>
          <p14:tracePt t="133176" x="4640263" y="5916613"/>
          <p14:tracePt t="133184" x="4608513" y="5932488"/>
          <p14:tracePt t="133192" x="4584700" y="5940425"/>
          <p14:tracePt t="133201" x="4545013" y="5956300"/>
          <p14:tracePt t="133208" x="4521200" y="5972175"/>
          <p14:tracePt t="133216" x="4489450" y="5980113"/>
          <p14:tracePt t="133224" x="4473575" y="5995988"/>
          <p14:tracePt t="133233" x="4449763" y="5995988"/>
          <p14:tracePt t="133241" x="4425950" y="6013450"/>
          <p14:tracePt t="133249" x="4410075" y="6021388"/>
          <p14:tracePt t="133256" x="4378325" y="6029325"/>
          <p14:tracePt t="133264" x="4352925" y="6037263"/>
          <p14:tracePt t="133272" x="4329113" y="6045200"/>
          <p14:tracePt t="133281" x="4313238" y="6053138"/>
          <p14:tracePt t="133288" x="4297363" y="6053138"/>
          <p14:tracePt t="133297" x="4281488" y="6069013"/>
          <p14:tracePt t="133305" x="4265613" y="6076950"/>
          <p14:tracePt t="133314" x="4257675" y="6076950"/>
          <p14:tracePt t="133321" x="4249738" y="6076950"/>
          <p14:tracePt t="133329" x="4241800" y="6076950"/>
          <p14:tracePt t="133344" x="4233863" y="6076950"/>
          <p14:tracePt t="133353" x="4225925" y="6076950"/>
          <p14:tracePt t="133361" x="4217988" y="6076950"/>
          <p14:tracePt t="133376" x="4210050" y="6076950"/>
          <p14:tracePt t="133392" x="4202113" y="6076950"/>
          <p14:tracePt t="133401" x="4194175" y="6076950"/>
          <p14:tracePt t="133417" x="4186238" y="6076950"/>
          <p14:tracePt t="133433" x="4170363" y="6084888"/>
          <p14:tracePt t="133440" x="4154488" y="6084888"/>
          <p14:tracePt t="133449" x="4138613" y="6084888"/>
          <p14:tracePt t="133456" x="4130675" y="6084888"/>
          <p14:tracePt t="133465" x="4114800" y="6084888"/>
          <p14:tracePt t="133472" x="4098925" y="6092825"/>
          <p14:tracePt t="133482" x="4075113" y="6092825"/>
          <p14:tracePt t="133488" x="4059238" y="6100763"/>
          <p14:tracePt t="133498" x="4043363" y="6100763"/>
          <p14:tracePt t="133504" x="4027488" y="6100763"/>
          <p14:tracePt t="133512" x="4011613" y="6108700"/>
          <p14:tracePt t="133521" x="3994150" y="6108700"/>
          <p14:tracePt t="133530" x="3978275" y="6108700"/>
          <p14:tracePt t="133538" x="3962400" y="6108700"/>
          <p14:tracePt t="133545" x="3946525" y="6108700"/>
          <p14:tracePt t="133554" x="3930650" y="6108700"/>
          <p14:tracePt t="133561" x="3914775" y="6108700"/>
          <p14:tracePt t="133571" x="3898900" y="6108700"/>
          <p14:tracePt t="133577" x="3883025" y="6108700"/>
          <p14:tracePt t="133586" x="3859213" y="6108700"/>
          <p14:tracePt t="133593" x="3843338" y="6108700"/>
          <p14:tracePt t="133602" x="3827463" y="6108700"/>
          <p14:tracePt t="133610" x="3803650" y="6116638"/>
          <p14:tracePt t="133618" x="3779838" y="6116638"/>
          <p14:tracePt t="133625" x="3763963" y="6116638"/>
          <p14:tracePt t="133633" x="3740150" y="6124575"/>
          <p14:tracePt t="133641" x="3708400" y="6124575"/>
          <p14:tracePt t="133649" x="3668713" y="6132513"/>
          <p14:tracePt t="133656" x="3635375" y="6140450"/>
          <p14:tracePt t="133665" x="3587750" y="6148388"/>
          <p14:tracePt t="133673" x="3548063" y="6156325"/>
          <p14:tracePt t="133682" x="3500438" y="6156325"/>
          <p14:tracePt t="133689" x="3468688" y="6156325"/>
          <p14:tracePt t="133697" x="3429000" y="6156325"/>
          <p14:tracePt t="133705" x="3405188" y="6156325"/>
          <p14:tracePt t="133712" x="3373438" y="6156325"/>
          <p14:tracePt t="133720" x="3357563" y="6156325"/>
          <p14:tracePt t="133729" x="3333750" y="6156325"/>
          <p14:tracePt t="133737" x="3308350" y="6156325"/>
          <p14:tracePt t="133745" x="3292475" y="6156325"/>
          <p14:tracePt t="133753" x="3268663" y="6156325"/>
          <p14:tracePt t="133761" x="3260725" y="6156325"/>
          <p14:tracePt t="133769" x="3252788" y="6156325"/>
          <p14:tracePt t="133776" x="3236913" y="6156325"/>
          <p14:tracePt t="133784" x="3228975" y="6156325"/>
          <p14:tracePt t="133792" x="3221038" y="6156325"/>
          <p14:tracePt t="133800" x="3213100" y="6156325"/>
          <p14:tracePt t="133808" x="3205163" y="6156325"/>
          <p14:tracePt t="133816" x="3189288" y="6148388"/>
          <p14:tracePt t="133824" x="3181350" y="6148388"/>
          <p14:tracePt t="133832" x="3157538" y="6148388"/>
          <p14:tracePt t="133840" x="3141663" y="6148388"/>
          <p14:tracePt t="133849" x="3133725" y="6148388"/>
          <p14:tracePt t="133856" x="3125788" y="6140450"/>
          <p14:tracePt t="133864" x="3101975" y="6140450"/>
          <p14:tracePt t="133872" x="3101975" y="6132513"/>
          <p14:tracePt t="133880" x="3094038" y="6132513"/>
          <p14:tracePt t="133889" x="3086100" y="6124575"/>
          <p14:tracePt t="133897" x="3078163" y="6124575"/>
          <p14:tracePt t="133905" x="3070225" y="6108700"/>
          <p14:tracePt t="133913" x="3062288" y="6092825"/>
          <p14:tracePt t="133922" x="3038475" y="6076950"/>
          <p14:tracePt t="133929" x="3022600" y="6061075"/>
          <p14:tracePt t="133937" x="2982913" y="6021388"/>
          <p14:tracePt t="133945" x="2941638" y="5995988"/>
          <p14:tracePt t="133953" x="2886075" y="5964238"/>
          <p14:tracePt t="133961" x="2830513" y="5940425"/>
          <p14:tracePt t="133969" x="2774950" y="5916613"/>
          <p14:tracePt t="133988" x="2632075" y="5876925"/>
          <p14:tracePt t="133993" x="2566988" y="5868988"/>
          <p14:tracePt t="134002" x="2479675" y="5861050"/>
          <p14:tracePt t="134009" x="2408238" y="5861050"/>
          <p14:tracePt t="134019" x="2320925" y="5853113"/>
          <p14:tracePt t="134025" x="2216150" y="5853113"/>
          <p14:tracePt t="134036" x="2120900" y="5845175"/>
          <p14:tracePt t="134041" x="2033588" y="5845175"/>
          <p14:tracePt t="134049" x="1938338" y="5837238"/>
          <p14:tracePt t="134057" x="1841500" y="5837238"/>
          <p14:tracePt t="134065" x="1762125" y="5837238"/>
          <p14:tracePt t="134073" x="1682750" y="5837238"/>
          <p14:tracePt t="134081" x="1619250" y="5837238"/>
          <p14:tracePt t="134089" x="1554163" y="5837238"/>
          <p14:tracePt t="134097" x="1506538" y="5837238"/>
          <p14:tracePt t="134105" x="1450975" y="5837238"/>
          <p14:tracePt t="134113" x="1395413" y="5853113"/>
          <p14:tracePt t="134122" x="1355725" y="5861050"/>
          <p14:tracePt t="134129" x="1316038" y="5876925"/>
          <p14:tracePt t="134138" x="1268413" y="5892800"/>
          <p14:tracePt t="134145" x="1228725" y="5908675"/>
          <p14:tracePt t="134153" x="1179513" y="5932488"/>
          <p14:tracePt t="134161" x="1147763" y="5956300"/>
          <p14:tracePt t="134170" x="1116013" y="5980113"/>
          <p14:tracePt t="134177" x="1092200" y="5988050"/>
          <p14:tracePt t="134187" x="1076325" y="5988050"/>
          <p14:tracePt t="134203" x="1068388" y="5995988"/>
          <p14:tracePt t="134220" x="1060450" y="6005513"/>
          <p14:tracePt t="134234" x="1052513" y="6005513"/>
          <p14:tracePt t="134241" x="1052513" y="6013450"/>
          <p14:tracePt t="134265" x="1052513" y="6021388"/>
          <p14:tracePt t="134281" x="1052513" y="6029325"/>
          <p14:tracePt t="134289" x="1052513" y="6037263"/>
          <p14:tracePt t="134297" x="1052513" y="6045200"/>
          <p14:tracePt t="134305" x="1052513" y="6061075"/>
          <p14:tracePt t="134312" x="1068388" y="6076950"/>
          <p14:tracePt t="134320" x="1076325" y="6092825"/>
          <p14:tracePt t="134328" x="1084263" y="6124575"/>
          <p14:tracePt t="134336" x="1100138" y="6140450"/>
          <p14:tracePt t="134344" x="1108075" y="6164263"/>
          <p14:tracePt t="134353" x="1139825" y="6196013"/>
          <p14:tracePt t="134360" x="1163638" y="6219825"/>
          <p14:tracePt t="134370" x="1187450" y="6251575"/>
          <p14:tracePt t="134377" x="1228725" y="6275388"/>
          <p14:tracePt t="134387" x="1268413" y="6291263"/>
          <p14:tracePt t="134393" x="1300163" y="6307138"/>
          <p14:tracePt t="134403" x="1323975" y="6323013"/>
          <p14:tracePt t="134409" x="1371600" y="6338888"/>
          <p14:tracePt t="134418" x="1395413" y="6348413"/>
          <p14:tracePt t="134425" x="1435100" y="6348413"/>
          <p14:tracePt t="134433" x="1466850" y="6356350"/>
          <p14:tracePt t="134441" x="1490663" y="6356350"/>
          <p14:tracePt t="134449" x="1522413" y="6356350"/>
          <p14:tracePt t="134458" x="1554163" y="6356350"/>
          <p14:tracePt t="134465" x="1587500" y="6356350"/>
          <p14:tracePt t="134473" x="1635125" y="6356350"/>
          <p14:tracePt t="134481" x="1682750" y="6356350"/>
          <p14:tracePt t="134489" x="1738313" y="6356350"/>
          <p14:tracePt t="134497" x="1793875" y="6348413"/>
          <p14:tracePt t="134506" x="1849438" y="6338888"/>
          <p14:tracePt t="134513" x="1905000" y="6330950"/>
          <p14:tracePt t="134522" x="1946275" y="6330950"/>
          <p14:tracePt t="134529" x="1993900" y="6323013"/>
          <p14:tracePt t="134538" x="2033588" y="6323013"/>
          <p14:tracePt t="134545" x="2073275" y="6307138"/>
          <p14:tracePt t="134555" x="2097088" y="6299200"/>
          <p14:tracePt t="134561" x="2112963" y="6291263"/>
          <p14:tracePt t="134571" x="2128838" y="6283325"/>
          <p14:tracePt t="134577" x="2136775" y="6283325"/>
          <p14:tracePt t="134585" x="2144713" y="6283325"/>
          <p14:tracePt t="135154" x="2160588" y="6283325"/>
          <p14:tracePt t="135161" x="2184400" y="6275388"/>
          <p14:tracePt t="135169" x="2216150" y="6267450"/>
          <p14:tracePt t="135178" x="2265363" y="6267450"/>
          <p14:tracePt t="135185" x="2320925" y="6259513"/>
          <p14:tracePt t="135195" x="2384425" y="6259513"/>
          <p14:tracePt t="135202" x="2455863" y="6251575"/>
          <p14:tracePt t="135209" x="2551113" y="6243638"/>
          <p14:tracePt t="135217" x="2647950" y="6235700"/>
          <p14:tracePt t="135226" x="2767013" y="6235700"/>
          <p14:tracePt t="135234" x="2870200" y="6227763"/>
          <p14:tracePt t="135243" x="2990850" y="6219825"/>
          <p14:tracePt t="135249" x="3117850" y="6219825"/>
          <p14:tracePt t="135259" x="3221038" y="6219825"/>
          <p14:tracePt t="135266" x="3341688" y="6219825"/>
          <p14:tracePt t="135276" x="3452813" y="6219825"/>
          <p14:tracePt t="135282" x="3571875" y="6219825"/>
          <p14:tracePt t="135292" x="3684588" y="6219825"/>
          <p14:tracePt t="135298" x="3787775" y="6219825"/>
          <p14:tracePt t="135306" x="3898900" y="6219825"/>
          <p14:tracePt t="135314" x="3978275" y="6219825"/>
          <p14:tracePt t="135322" x="4067175" y="6219825"/>
          <p14:tracePt t="135329" x="4130675" y="6219825"/>
          <p14:tracePt t="135337" x="4194175" y="6211888"/>
          <p14:tracePt t="135346" x="4257675" y="6211888"/>
          <p14:tracePt t="135353" x="4305300" y="6203950"/>
          <p14:tracePt t="135363" x="4370388" y="6196013"/>
          <p14:tracePt t="135370" x="4402138" y="6196013"/>
          <p14:tracePt t="135377" x="4449763" y="6188075"/>
          <p14:tracePt t="135385" x="4481513" y="6188075"/>
          <p14:tracePt t="135394" x="4513263" y="6180138"/>
          <p14:tracePt t="135402" x="4537075" y="6180138"/>
          <p14:tracePt t="135411" x="4552950" y="6180138"/>
          <p14:tracePt t="135418" x="4568825" y="6180138"/>
          <p14:tracePt t="135427" x="4592638" y="6180138"/>
          <p14:tracePt t="135433" x="4608513" y="6180138"/>
          <p14:tracePt t="135443" x="4624388" y="6180138"/>
          <p14:tracePt t="135450" x="4648200" y="6180138"/>
          <p14:tracePt t="135460" x="4664075" y="6180138"/>
          <p14:tracePt t="135466" x="4687888" y="6180138"/>
          <p14:tracePt t="135476" x="4713288" y="6180138"/>
          <p14:tracePt t="135482" x="4737100" y="6180138"/>
          <p14:tracePt t="135490" x="4760913" y="6180138"/>
          <p14:tracePt t="135498" x="4776788" y="6180138"/>
          <p14:tracePt t="135506" x="4800600" y="6180138"/>
          <p14:tracePt t="135514" x="4824413" y="6180138"/>
          <p14:tracePt t="135522" x="4840288" y="6180138"/>
          <p14:tracePt t="135530" x="4856163" y="6180138"/>
          <p14:tracePt t="135537" x="4872038" y="6180138"/>
          <p14:tracePt t="135546" x="4895850" y="6180138"/>
          <p14:tracePt t="135553" x="4903788" y="6180138"/>
          <p14:tracePt t="135563" x="4911725" y="6172200"/>
          <p14:tracePt t="135570" x="4919663" y="6172200"/>
          <p14:tracePt t="135666" x="4927600" y="6172200"/>
          <p14:tracePt t="135682" x="4935538" y="6172200"/>
          <p14:tracePt t="135690" x="4951413" y="6180138"/>
          <p14:tracePt t="135698" x="4975225" y="6180138"/>
          <p14:tracePt t="135706" x="4999038" y="6180138"/>
          <p14:tracePt t="135714" x="5038725" y="6180138"/>
          <p14:tracePt t="135722" x="5072063" y="6180138"/>
          <p14:tracePt t="135730" x="5103813" y="6180138"/>
          <p14:tracePt t="135737" x="5135563" y="6180138"/>
          <p14:tracePt t="135746" x="5167313" y="6180138"/>
          <p14:tracePt t="135753" x="5199063" y="6180138"/>
          <p14:tracePt t="135762" x="5246688" y="6180138"/>
          <p14:tracePt t="135770" x="5270500" y="6180138"/>
          <p14:tracePt t="135778" x="5294313" y="6180138"/>
          <p14:tracePt t="135786" x="5318125" y="6188075"/>
          <p14:tracePt t="135795" x="5341938" y="6188075"/>
          <p14:tracePt t="135802" x="5357813" y="6188075"/>
          <p14:tracePt t="135812" x="5381625" y="6196013"/>
          <p14:tracePt t="135817" x="5397500" y="6196013"/>
          <p14:tracePt t="135828" x="5422900" y="6203950"/>
          <p14:tracePt t="135834" x="5438775" y="6203950"/>
          <p14:tracePt t="135845" x="5454650" y="6203950"/>
          <p14:tracePt t="135850" x="5470525" y="6203950"/>
          <p14:tracePt t="135858" x="5494338" y="6203950"/>
          <p14:tracePt t="135866" x="5510213" y="6203950"/>
          <p14:tracePt t="135873" x="5526088" y="6203950"/>
          <p14:tracePt t="135881" x="5534025" y="6203950"/>
          <p14:tracePt t="135889" x="5541963" y="6203950"/>
          <p14:tracePt t="135897" x="5549900" y="6203950"/>
          <p14:tracePt t="136178" x="5557838" y="6203950"/>
          <p14:tracePt t="137322" x="5565775" y="6203950"/>
          <p14:tracePt t="137330" x="5589588" y="6203950"/>
          <p14:tracePt t="137338" x="5605463" y="6203950"/>
          <p14:tracePt t="137345" x="5629275" y="6203950"/>
          <p14:tracePt t="137353" x="5653088" y="6203950"/>
          <p14:tracePt t="137361" x="5676900" y="6203950"/>
          <p14:tracePt t="137369" x="5700713" y="6203950"/>
          <p14:tracePt t="137377" x="5716588" y="6203950"/>
          <p14:tracePt t="137386" x="5732463" y="6203950"/>
          <p14:tracePt t="137393" x="5740400" y="6203950"/>
          <p14:tracePt t="137402" x="5749925" y="6203950"/>
          <p14:tracePt t="137409" x="5773738" y="6203950"/>
          <p14:tracePt t="137419" x="5781675" y="6203950"/>
          <p14:tracePt t="137425" x="5789613" y="6203950"/>
          <p14:tracePt t="137436" x="5797550" y="6203950"/>
          <p14:tracePt t="137441" x="5813425" y="6196013"/>
          <p14:tracePt t="137452" x="5821363" y="6196013"/>
          <p14:tracePt t="137457" x="5837238" y="6196013"/>
          <p14:tracePt t="137465" x="5853113" y="6196013"/>
          <p14:tracePt t="137474" x="5861050" y="6196013"/>
          <p14:tracePt t="137482" x="5876925" y="6196013"/>
          <p14:tracePt t="137490" x="5884863" y="6196013"/>
          <p14:tracePt t="137497" x="5900738" y="6196013"/>
          <p14:tracePt t="137506" x="5924550" y="6196013"/>
          <p14:tracePt t="137514" x="5940425" y="6196013"/>
          <p14:tracePt t="137522" x="5956300" y="6196013"/>
          <p14:tracePt t="137529" x="5964238" y="6203950"/>
          <p14:tracePt t="137538" x="5980113" y="6203950"/>
          <p14:tracePt t="137545" x="5995988" y="6211888"/>
          <p14:tracePt t="137562" x="6011863" y="6211888"/>
          <p14:tracePt t="137570" x="6019800" y="6211888"/>
          <p14:tracePt t="137587" x="6035675" y="6211888"/>
          <p14:tracePt t="137604" x="6043613" y="6211888"/>
          <p14:tracePt t="137618" x="6051550" y="6211888"/>
          <p14:tracePt t="137641" x="6059488" y="6211888"/>
          <p14:tracePt t="137657" x="6067425" y="6211888"/>
          <p14:tracePt t="137698" x="6075363" y="6211888"/>
          <p14:tracePt t="137722" x="6083300" y="6211888"/>
          <p14:tracePt t="137745" x="6091238" y="6211888"/>
          <p14:tracePt t="137754" x="6100763" y="6211888"/>
          <p14:tracePt t="137761" x="6108700" y="6211888"/>
          <p14:tracePt t="137778" x="6124575" y="6211888"/>
          <p14:tracePt t="137794" x="6132513" y="6211888"/>
          <p14:tracePt t="137805" x="6140450" y="6211888"/>
          <p14:tracePt t="137809" x="6148388" y="6211888"/>
          <p14:tracePt t="137820" x="6156325" y="6211888"/>
          <p14:tracePt t="137826" x="6172200" y="6211888"/>
          <p14:tracePt t="137842" x="6188075" y="6211888"/>
          <p14:tracePt t="137850" x="6196013" y="6211888"/>
          <p14:tracePt t="137865" x="6211888" y="6211888"/>
          <p14:tracePt t="137875" x="6219825" y="6211888"/>
          <p14:tracePt t="137886" x="6235700" y="6211888"/>
          <p14:tracePt t="137888" x="6243638" y="6211888"/>
          <p14:tracePt t="137897" x="6259513" y="6211888"/>
          <p14:tracePt t="137905" x="6275388" y="6211888"/>
          <p14:tracePt t="137913" x="6291263" y="6211888"/>
          <p14:tracePt t="137921" x="6299200" y="6211888"/>
          <p14:tracePt t="137929" x="6307138" y="6211888"/>
          <p14:tracePt t="137937" x="6323013" y="6211888"/>
          <p14:tracePt t="137944" x="6330950" y="6211888"/>
          <p14:tracePt t="137953" x="6338888" y="6211888"/>
          <p14:tracePt t="137970" x="6346825" y="6211888"/>
          <p14:tracePt t="137987" x="6354763" y="6211888"/>
          <p14:tracePt t="137993" x="6362700" y="6211888"/>
          <p14:tracePt t="138001" x="6370638" y="6211888"/>
          <p14:tracePt t="138009" x="6378575" y="6211888"/>
          <p14:tracePt t="138016" x="6386513" y="6211888"/>
          <p14:tracePt t="138025" x="6394450" y="6211888"/>
          <p14:tracePt t="138033" x="6402388" y="6211888"/>
          <p14:tracePt t="138041" x="6410325" y="6211888"/>
          <p14:tracePt t="138049" x="6418263" y="6211888"/>
          <p14:tracePt t="138057" x="6426200" y="6211888"/>
          <p14:tracePt t="138064" x="6434138" y="6211888"/>
          <p14:tracePt t="138072" x="6451600" y="6211888"/>
          <p14:tracePt t="138088" x="6459538" y="6211888"/>
          <p14:tracePt t="138096" x="6467475" y="6211888"/>
          <p14:tracePt t="138120" x="6467475" y="6227763"/>
          <p14:tracePt t="138128" x="6451600" y="6251575"/>
          <p14:tracePt t="138136" x="6402388" y="6267450"/>
          <p14:tracePt t="138144" x="6354763" y="6307138"/>
          <p14:tracePt t="138152" x="6330950" y="6330950"/>
          <p14:tracePt t="138322" x="6330950" y="6323013"/>
          <p14:tracePt t="138330" x="6354763" y="6315075"/>
          <p14:tracePt t="138340" x="6402388" y="6299200"/>
          <p14:tracePt t="138346" x="6467475" y="6283325"/>
          <p14:tracePt t="138357" x="6546850" y="6283325"/>
          <p14:tracePt t="138363" x="6642100" y="6275388"/>
          <p14:tracePt t="138370" x="6753225" y="6259513"/>
          <p14:tracePt t="138378" x="6897688" y="6259513"/>
          <p14:tracePt t="138386" x="7072313" y="6259513"/>
          <p14:tracePt t="138394" x="7248525" y="6259513"/>
          <p14:tracePt t="138402" x="7431088" y="6251575"/>
          <p14:tracePt t="138410" x="7607300" y="6251575"/>
          <p14:tracePt t="138417" x="7718425" y="6243638"/>
          <p14:tracePt t="138426" x="7854950" y="6235700"/>
          <p14:tracePt t="138434" x="7974013" y="6211888"/>
          <p14:tracePt t="138442" x="8069263" y="6203950"/>
          <p14:tracePt t="138449" x="8164513" y="6196013"/>
          <p14:tracePt t="138458" x="8253413" y="6180138"/>
          <p14:tracePt t="138465" x="8324850" y="6172200"/>
          <p14:tracePt t="138474" x="8396288" y="6164263"/>
          <p14:tracePt t="138482" x="8451850" y="6156325"/>
          <p14:tracePt t="138491" x="8499475" y="6156325"/>
          <p14:tracePt t="138497" x="8548688" y="6148388"/>
          <p14:tracePt t="138508" x="8580438" y="6140450"/>
          <p14:tracePt t="138514" x="8604250" y="6140450"/>
          <p14:tracePt t="138525" x="8620125" y="6132513"/>
          <p14:tracePt t="138530" x="8643938" y="6132513"/>
          <p14:tracePt t="138539" x="8651875" y="6132513"/>
          <p14:tracePt t="138544" x="8667750" y="6124575"/>
          <p14:tracePt t="138553" x="8675688" y="6116638"/>
          <p14:tracePt t="138560" x="8683625" y="6116638"/>
          <p14:tracePt t="138576" x="8691563" y="6116638"/>
          <p14:tracePt t="138584" x="8699500" y="6108700"/>
          <p14:tracePt t="138592" x="8707438" y="6108700"/>
          <p14:tracePt t="138600" x="8723313" y="6108700"/>
          <p14:tracePt t="138608" x="8731250" y="6100763"/>
          <p14:tracePt t="138616" x="8755063" y="6100763"/>
          <p14:tracePt t="138624" x="8786813" y="6100763"/>
          <p14:tracePt t="138632" x="8818563" y="6100763"/>
          <p14:tracePt t="138640" x="8850313" y="6100763"/>
          <p14:tracePt t="138648" x="8907463" y="6100763"/>
          <p14:tracePt t="138656" x="8947150" y="6100763"/>
          <p14:tracePt t="138664" x="9002713" y="6100763"/>
          <p14:tracePt t="138672" x="9050338" y="6100763"/>
          <p14:tracePt t="138680" x="9105900" y="6092825"/>
          <p14:tracePt t="138688" x="9137650" y="6092825"/>
          <p14:tracePt t="138696" x="9177338" y="6092825"/>
          <p14:tracePt t="138705" x="9201150" y="6084888"/>
          <p14:tracePt t="138712" x="9224963" y="6076950"/>
          <p14:tracePt t="138720" x="9242425" y="6069013"/>
          <p14:tracePt t="139082" x="9217025" y="6069013"/>
          <p14:tracePt t="139091" x="9193213" y="6069013"/>
          <p14:tracePt t="139098" x="9153525" y="6069013"/>
          <p14:tracePt t="139106" x="9090025" y="6076950"/>
          <p14:tracePt t="139113" x="9018588" y="6084888"/>
          <p14:tracePt t="139121" x="8907463" y="6092825"/>
          <p14:tracePt t="139129" x="8802688" y="6100763"/>
          <p14:tracePt t="139137" x="8667750" y="6116638"/>
          <p14:tracePt t="139144" x="8523288" y="6140450"/>
          <p14:tracePt t="139152" x="8364538" y="6164263"/>
          <p14:tracePt t="139160" x="8172450" y="6196013"/>
          <p14:tracePt t="139168" x="8005763" y="6219825"/>
          <p14:tracePt t="139176" x="7813675" y="6267450"/>
          <p14:tracePt t="139184" x="7615238" y="6291263"/>
          <p14:tracePt t="139193" x="7462838" y="6323013"/>
          <p14:tracePt t="139200" x="7256463" y="6364288"/>
          <p14:tracePt t="139208" x="7072313" y="6380163"/>
          <p14:tracePt t="139216" x="6992938" y="6380163"/>
          <p14:tracePt t="139224" x="6784975" y="6403975"/>
          <p14:tracePt t="139232" x="6530975" y="6443663"/>
          <p14:tracePt t="139241" x="6243638" y="6475413"/>
          <p14:tracePt t="139248" x="5932488" y="6499225"/>
          <p14:tracePt t="139256" x="5645150" y="6515100"/>
          <p14:tracePt t="139264" x="5334000" y="6538913"/>
          <p14:tracePt t="139272" x="5095875" y="6554788"/>
          <p14:tracePt t="139280" x="4824413" y="6578600"/>
          <p14:tracePt t="139288" x="4648200" y="6594475"/>
          <p14:tracePt t="139299" x="4425950" y="6602413"/>
          <p14:tracePt t="139306" x="4289425" y="6602413"/>
          <p14:tracePt t="139315" x="4154488" y="6618288"/>
          <p14:tracePt t="139321" x="4035425" y="6618288"/>
          <p14:tracePt t="139329" x="3930650" y="6618288"/>
          <p14:tracePt t="139337" x="3835400" y="6618288"/>
          <p14:tracePt t="139345" x="3740150" y="6626225"/>
          <p14:tracePt t="139353" x="3668713" y="6626225"/>
          <p14:tracePt t="139361" x="3595688" y="6626225"/>
          <p14:tracePt t="139369" x="3516313" y="6626225"/>
          <p14:tracePt t="139376" x="3468688" y="6626225"/>
          <p14:tracePt t="139384" x="3413125" y="6626225"/>
          <p14:tracePt t="139392" x="3357563" y="6626225"/>
          <p14:tracePt t="139400" x="3325813" y="6626225"/>
          <p14:tracePt t="139412" x="3300413" y="6626225"/>
          <p14:tracePt t="139418" x="3276600" y="6626225"/>
          <p14:tracePt t="139429" x="3252788" y="6626225"/>
          <p14:tracePt t="139433" x="3236913" y="6626225"/>
          <p14:tracePt t="139442" x="3228975" y="6626225"/>
          <p14:tracePt t="139450" x="3213100" y="6626225"/>
          <p14:tracePt t="139458" x="3197225" y="6626225"/>
          <p14:tracePt t="139466" x="3189288" y="6626225"/>
          <p14:tracePt t="139475" x="3165475" y="6626225"/>
          <p14:tracePt t="139482" x="3149600" y="6626225"/>
          <p14:tracePt t="139490" x="3125788" y="6626225"/>
          <p14:tracePt t="139497" x="3101975" y="6626225"/>
          <p14:tracePt t="139505" x="3070225" y="6626225"/>
          <p14:tracePt t="139513" x="3022600" y="6626225"/>
          <p14:tracePt t="139520" x="2982913" y="6626225"/>
          <p14:tracePt t="139528" x="2925763" y="6626225"/>
          <p14:tracePt t="139536" x="2870200" y="6626225"/>
          <p14:tracePt t="139544" x="2806700" y="6626225"/>
          <p14:tracePt t="139552" x="2743200" y="6618288"/>
          <p14:tracePt t="139560" x="2687638" y="6618288"/>
          <p14:tracePt t="139568" x="2640013" y="6618288"/>
          <p14:tracePt t="139577" x="2582863" y="6610350"/>
          <p14:tracePt t="139585" x="2535238" y="6610350"/>
          <p14:tracePt t="139594" x="2479675" y="6594475"/>
          <p14:tracePt t="139600" x="2447925" y="6586538"/>
          <p14:tracePt t="139610" x="2400300" y="6570663"/>
          <p14:tracePt t="139616" x="2368550" y="6554788"/>
          <p14:tracePt t="139624" x="2328863" y="6538913"/>
          <p14:tracePt t="139632" x="2297113" y="6523038"/>
          <p14:tracePt t="139640" x="2255838" y="6515100"/>
          <p14:tracePt t="139648" x="2232025" y="6499225"/>
          <p14:tracePt t="139656" x="2208213" y="6483350"/>
          <p14:tracePt t="139664" x="2184400" y="6475413"/>
          <p14:tracePt t="139672" x="2176463" y="6467475"/>
          <p14:tracePt t="139680" x="2168525" y="6467475"/>
          <p14:tracePt t="139688" x="2160588" y="6467475"/>
          <p14:tracePt t="139946" x="2152650" y="6467475"/>
          <p14:tracePt t="139954" x="2152650" y="6459538"/>
          <p14:tracePt t="140098" x="2160588" y="6459538"/>
          <p14:tracePt t="140106" x="2184400" y="6467475"/>
          <p14:tracePt t="140116" x="2208213" y="6475413"/>
          <p14:tracePt t="140122" x="2232025" y="6483350"/>
          <p14:tracePt t="140131" x="2255838" y="6507163"/>
          <p14:tracePt t="140137" x="2297113" y="6523038"/>
          <p14:tracePt t="140147" x="2328863" y="6538913"/>
          <p14:tracePt t="140153" x="2360613" y="6554788"/>
          <p14:tracePt t="140161" x="2392363" y="6570663"/>
          <p14:tracePt t="140169" x="2439988" y="6586538"/>
          <p14:tracePt t="140177" x="2479675" y="6602413"/>
          <p14:tracePt t="140185" x="2519363" y="6618288"/>
          <p14:tracePt t="140193" x="2559050" y="6634163"/>
          <p14:tracePt t="140201" x="2606675" y="6650038"/>
          <p14:tracePt t="140209" x="2640013" y="6657975"/>
          <p14:tracePt t="140218" x="2679700" y="6665913"/>
          <p14:tracePt t="140224" x="2703513" y="6673850"/>
          <p14:tracePt t="140233" x="2735263" y="6681788"/>
          <p14:tracePt t="140240" x="2759075" y="6681788"/>
          <p14:tracePt t="140248" x="2782888" y="6691313"/>
          <p14:tracePt t="140256" x="2798763" y="6691313"/>
          <p14:tracePt t="140264" x="2822575" y="6691313"/>
          <p14:tracePt t="140272" x="2830513" y="6691313"/>
          <p14:tracePt t="140280" x="2846388" y="6691313"/>
          <p14:tracePt t="140288" x="2854325" y="6691313"/>
          <p14:tracePt t="140296" x="2862263" y="6691313"/>
          <p14:tracePt t="140315" x="2870200" y="6691313"/>
          <p14:tracePt t="140554" x="2878138" y="6691313"/>
          <p14:tracePt t="140570" x="2886075" y="6691313"/>
          <p14:tracePt t="141794" x="2894013" y="6691313"/>
          <p14:tracePt t="141810" x="2917825" y="6691313"/>
          <p14:tracePt t="141819" x="2933700" y="6673850"/>
          <p14:tracePt t="141826" x="2957513" y="6673850"/>
          <p14:tracePt t="141833" x="2990850" y="6657975"/>
          <p14:tracePt t="141841" x="3022600" y="6642100"/>
          <p14:tracePt t="141849" x="3070225" y="6618288"/>
          <p14:tracePt t="141857" x="3117850" y="6602413"/>
          <p14:tracePt t="141864" x="3181350" y="6578600"/>
          <p14:tracePt t="141873" x="3244850" y="6562725"/>
          <p14:tracePt t="141889" x="3405188" y="6523038"/>
          <p14:tracePt t="141897" x="3476625" y="6499225"/>
          <p14:tracePt t="141904" x="3563938" y="6483350"/>
          <p14:tracePt t="141912" x="3627438" y="6467475"/>
          <p14:tracePt t="141921" x="3724275" y="6459538"/>
          <p14:tracePt t="141928" x="3811588" y="6443663"/>
          <p14:tracePt t="141938" x="3898900" y="6435725"/>
          <p14:tracePt t="141944" x="3994150" y="6419850"/>
          <p14:tracePt t="141953" x="4083050" y="6411913"/>
          <p14:tracePt t="141960" x="4178300" y="6403975"/>
          <p14:tracePt t="141968" x="4249738" y="6403975"/>
          <p14:tracePt t="141977" x="4329113" y="6388100"/>
          <p14:tracePt t="141984" x="4402138" y="6380163"/>
          <p14:tracePt t="141993" x="4481513" y="6372225"/>
          <p14:tracePt t="142000" x="4552950" y="6364288"/>
          <p14:tracePt t="142009" x="4624388" y="6356350"/>
          <p14:tracePt t="142017" x="4713288" y="6348413"/>
          <p14:tracePt t="142024" x="4784725" y="6348413"/>
          <p14:tracePt t="142032" x="4872038" y="6338888"/>
          <p14:tracePt t="142040" x="4943475" y="6323013"/>
          <p14:tracePt t="142048" x="5014913" y="6323013"/>
          <p14:tracePt t="142056" x="5087938" y="6315075"/>
          <p14:tracePt t="142064" x="5151438" y="6307138"/>
          <p14:tracePt t="142072" x="5230813" y="6299200"/>
          <p14:tracePt t="142080" x="5294313" y="6291263"/>
          <p14:tracePt t="142088" x="5373688" y="6283325"/>
          <p14:tracePt t="142096" x="5438775" y="6283325"/>
          <p14:tracePt t="142104" x="5502275" y="6275388"/>
          <p14:tracePt t="142112" x="5549900" y="6275388"/>
          <p14:tracePt t="142121" x="5621338" y="6267450"/>
          <p14:tracePt t="142128" x="5668963" y="6259513"/>
          <p14:tracePt t="142136" x="5724525" y="6259513"/>
          <p14:tracePt t="142145" x="5781675" y="6259513"/>
          <p14:tracePt t="142153" x="5845175" y="6259513"/>
          <p14:tracePt t="142161" x="5908675" y="6259513"/>
          <p14:tracePt t="142169" x="5972175" y="6259513"/>
          <p14:tracePt t="142177" x="6043613" y="6259513"/>
          <p14:tracePt t="142185" x="6108700" y="6259513"/>
          <p14:tracePt t="142193" x="6188075" y="6267450"/>
          <p14:tracePt t="142201" x="6259513" y="6267450"/>
          <p14:tracePt t="142209" x="6323013" y="6267450"/>
          <p14:tracePt t="142217" x="6386513" y="6275388"/>
          <p14:tracePt t="142226" x="6442075" y="6275388"/>
          <p14:tracePt t="142233" x="6491288" y="6275388"/>
          <p14:tracePt t="142241" x="6530975" y="6275388"/>
          <p14:tracePt t="142249" x="6562725" y="6275388"/>
          <p14:tracePt t="142257" x="6594475" y="6275388"/>
          <p14:tracePt t="142265" x="6626225" y="6275388"/>
          <p14:tracePt t="142274" x="6665913" y="6275388"/>
          <p14:tracePt t="142281" x="6697663" y="6275388"/>
          <p14:tracePt t="142290" x="6737350" y="6275388"/>
          <p14:tracePt t="142297" x="6794500" y="6275388"/>
          <p14:tracePt t="142307" x="6842125" y="6267450"/>
          <p14:tracePt t="142313" x="6889750" y="6267450"/>
          <p14:tracePt t="142321" x="6945313" y="6267450"/>
          <p14:tracePt t="142329" x="7000875" y="6259513"/>
          <p14:tracePt t="142337" x="7056438" y="6259513"/>
          <p14:tracePt t="142345" x="7112000" y="6251575"/>
          <p14:tracePt t="142352" x="7177088" y="6251575"/>
          <p14:tracePt t="142360" x="7248525" y="6243638"/>
          <p14:tracePt t="142368" x="7312025" y="6243638"/>
          <p14:tracePt t="142376" x="7383463" y="6243638"/>
          <p14:tracePt t="142384" x="7446963" y="6243638"/>
          <p14:tracePt t="142392" x="7519988" y="6235700"/>
          <p14:tracePt t="142400" x="7583488" y="6235700"/>
          <p14:tracePt t="142408" x="7646988" y="6227763"/>
          <p14:tracePt t="142416" x="7694613" y="6227763"/>
          <p14:tracePt t="142424" x="7766050" y="6227763"/>
          <p14:tracePt t="142432" x="7813675" y="6227763"/>
          <p14:tracePt t="142443" x="7870825" y="6219825"/>
          <p14:tracePt t="142449" x="7926388" y="6219825"/>
          <p14:tracePt t="142459" x="7981950" y="6211888"/>
          <p14:tracePt t="142465" x="8021638" y="6203950"/>
          <p14:tracePt t="142475" x="8077200" y="6203950"/>
          <p14:tracePt t="142481" x="8108950" y="6196013"/>
          <p14:tracePt t="142489" x="8148638" y="6188075"/>
          <p14:tracePt t="142497" x="8172450" y="6188075"/>
          <p14:tracePt t="142505" x="8205788" y="6180138"/>
          <p14:tracePt t="142513" x="8221663" y="6172200"/>
          <p14:tracePt t="142521" x="8245475" y="6172200"/>
          <p14:tracePt t="142529" x="8261350" y="6164263"/>
          <p14:tracePt t="142537" x="8269288" y="6164263"/>
          <p14:tracePt t="142545" x="8277225" y="6164263"/>
          <p14:tracePt t="142553" x="8285163" y="6164263"/>
          <p14:tracePt t="143850" x="8285163" y="6156325"/>
          <p14:tracePt t="145866" x="8277225" y="6148388"/>
          <p14:tracePt t="145874" x="8253413" y="6148388"/>
          <p14:tracePt t="145882" x="8229600" y="6148388"/>
          <p14:tracePt t="145894" x="8213725" y="6140450"/>
          <p14:tracePt t="145898" x="8180388" y="6140450"/>
          <p14:tracePt t="145909" x="8156575" y="6140450"/>
          <p14:tracePt t="145914" x="8140700" y="6140450"/>
          <p14:tracePt t="145921" x="8108950" y="6132513"/>
          <p14:tracePt t="145929" x="8093075" y="6132513"/>
          <p14:tracePt t="145937" x="8077200" y="6132513"/>
          <p14:tracePt t="145945" x="8069263" y="6132513"/>
          <p14:tracePt t="145952" x="8053388" y="6132513"/>
          <p14:tracePt t="145961" x="8045450" y="6132513"/>
          <p14:tracePt t="145968" x="8037513" y="6132513"/>
          <p14:tracePt t="145977" x="8029575" y="6132513"/>
          <p14:tracePt t="145993" x="8021638" y="6132513"/>
          <p14:tracePt t="146009" x="8013700" y="6132513"/>
          <p14:tracePt t="146025" x="8005763" y="6132513"/>
          <p14:tracePt t="146033" x="7997825" y="6132513"/>
          <p14:tracePt t="146041" x="7989888" y="6132513"/>
          <p14:tracePt t="146049" x="7981950" y="6132513"/>
          <p14:tracePt t="146058" x="7974013" y="6132513"/>
          <p14:tracePt t="146065" x="7958138" y="6132513"/>
          <p14:tracePt t="146074" x="7950200" y="6132513"/>
          <p14:tracePt t="146081" x="7934325" y="6132513"/>
          <p14:tracePt t="146089" x="7926388" y="6132513"/>
          <p14:tracePt t="146097" x="7910513" y="6132513"/>
          <p14:tracePt t="146105" x="7886700" y="6132513"/>
          <p14:tracePt t="146113" x="7862888" y="6132513"/>
          <p14:tracePt t="146121" x="7847013" y="6132513"/>
          <p14:tracePt t="146129" x="7821613" y="6124575"/>
          <p14:tracePt t="146137" x="7805738" y="6124575"/>
          <p14:tracePt t="146145" x="7781925" y="6124575"/>
          <p14:tracePt t="146152" x="7766050" y="6116638"/>
          <p14:tracePt t="146161" x="7742238" y="6116638"/>
          <p14:tracePt t="146169" x="7718425" y="6116638"/>
          <p14:tracePt t="146177" x="7694613" y="6116638"/>
          <p14:tracePt t="146184" x="7670800" y="6116638"/>
          <p14:tracePt t="146193" x="7646988" y="6116638"/>
          <p14:tracePt t="146200" x="7631113" y="6116638"/>
          <p14:tracePt t="146209" x="7615238" y="6116638"/>
          <p14:tracePt t="146216" x="7591425" y="6116638"/>
          <p14:tracePt t="146225" x="7567613" y="6116638"/>
          <p14:tracePt t="146233" x="7543800" y="6116638"/>
          <p14:tracePt t="146242" x="7519988" y="6116638"/>
          <p14:tracePt t="146249" x="7486650" y="6116638"/>
          <p14:tracePt t="146258" x="7446963" y="6108700"/>
          <p14:tracePt t="146265" x="7415213" y="6108700"/>
          <p14:tracePt t="146273" x="7375525" y="6108700"/>
          <p14:tracePt t="146281" x="7335838" y="6100763"/>
          <p14:tracePt t="146289" x="7304088" y="6100763"/>
          <p14:tracePt t="146296" x="7272338" y="6100763"/>
          <p14:tracePt t="146304" x="7240588" y="6100763"/>
          <p14:tracePt t="146313" x="7208838" y="6100763"/>
          <p14:tracePt t="146320" x="7177088" y="6100763"/>
          <p14:tracePt t="146329" x="7145338" y="6100763"/>
          <p14:tracePt t="146337" x="7096125" y="6100763"/>
          <p14:tracePt t="146345" x="7064375" y="6100763"/>
          <p14:tracePt t="146352" x="7032625" y="6100763"/>
          <p14:tracePt t="146361" x="7000875" y="6100763"/>
          <p14:tracePt t="146369" x="6969125" y="6100763"/>
          <p14:tracePt t="146377" x="6937375" y="6100763"/>
          <p14:tracePt t="146385" x="6913563" y="6100763"/>
          <p14:tracePt t="146393" x="6881813" y="6100763"/>
          <p14:tracePt t="146400" x="6865938" y="6100763"/>
          <p14:tracePt t="146408" x="6834188" y="6100763"/>
          <p14:tracePt t="146416" x="6810375" y="6100763"/>
          <p14:tracePt t="146425" x="6784975" y="6100763"/>
          <p14:tracePt t="146432" x="6761163" y="6100763"/>
          <p14:tracePt t="146440" x="6729413" y="6100763"/>
          <p14:tracePt t="146448" x="6705600" y="6100763"/>
          <p14:tracePt t="146456" x="6673850" y="6100763"/>
          <p14:tracePt t="146464" x="6650038" y="6100763"/>
          <p14:tracePt t="146472" x="6618288" y="6100763"/>
          <p14:tracePt t="146480" x="6594475" y="6100763"/>
          <p14:tracePt t="146488" x="6562725" y="6100763"/>
          <p14:tracePt t="146496" x="6538913" y="6100763"/>
          <p14:tracePt t="146504" x="6515100" y="6100763"/>
          <p14:tracePt t="146512" x="6483350" y="6100763"/>
          <p14:tracePt t="146520" x="6442075" y="6100763"/>
          <p14:tracePt t="146528" x="6418263" y="6100763"/>
          <p14:tracePt t="146536" x="6394450" y="6100763"/>
          <p14:tracePt t="146544" x="6370638" y="6100763"/>
          <p14:tracePt t="146552" x="6338888" y="6100763"/>
          <p14:tracePt t="146560" x="6299200" y="6100763"/>
          <p14:tracePt t="146568" x="6267450" y="6100763"/>
          <p14:tracePt t="146576" x="6227763" y="6108700"/>
          <p14:tracePt t="146584" x="6196013" y="6108700"/>
          <p14:tracePt t="146592" x="6148388" y="6108700"/>
          <p14:tracePt t="146600" x="6116638" y="6116638"/>
          <p14:tracePt t="146609" x="6067425" y="6116638"/>
          <p14:tracePt t="146616" x="6027738" y="6124575"/>
          <p14:tracePt t="146624" x="5980113" y="6124575"/>
          <p14:tracePt t="146632" x="5940425" y="6132513"/>
          <p14:tracePt t="146640" x="5892800" y="6132513"/>
          <p14:tracePt t="146648" x="5853113" y="6132513"/>
          <p14:tracePt t="146656" x="5797550" y="6140450"/>
          <p14:tracePt t="146664" x="5740400" y="6140450"/>
          <p14:tracePt t="146672" x="5676900" y="6148388"/>
          <p14:tracePt t="146680" x="5621338" y="6148388"/>
          <p14:tracePt t="146688" x="5557838" y="6148388"/>
          <p14:tracePt t="146696" x="5510213" y="6148388"/>
          <p14:tracePt t="146704" x="5446713" y="6148388"/>
          <p14:tracePt t="146712" x="5389563" y="6148388"/>
          <p14:tracePt t="146720" x="5334000" y="6148388"/>
          <p14:tracePt t="146728" x="5294313" y="6148388"/>
          <p14:tracePt t="146736" x="5246688" y="6148388"/>
          <p14:tracePt t="146744" x="5214938" y="6156325"/>
          <p14:tracePt t="146752" x="5183188" y="6156325"/>
          <p14:tracePt t="146761" x="5151438" y="6156325"/>
          <p14:tracePt t="146769" x="5127625" y="6156325"/>
          <p14:tracePt t="146778" x="5087938" y="6156325"/>
          <p14:tracePt t="146785" x="5046663" y="6164263"/>
          <p14:tracePt t="146795" x="5006975" y="6164263"/>
          <p14:tracePt t="146801" x="4959350" y="6164263"/>
          <p14:tracePt t="146809" x="4919663" y="6164263"/>
          <p14:tracePt t="146817" x="4887913" y="6164263"/>
          <p14:tracePt t="146825" x="4840288" y="6164263"/>
          <p14:tracePt t="146833" x="4808538" y="6164263"/>
          <p14:tracePt t="146841" x="4776788" y="6164263"/>
          <p14:tracePt t="146850" x="4752975" y="6164263"/>
          <p14:tracePt t="146857" x="4721225" y="6164263"/>
          <p14:tracePt t="146865" x="4695825" y="6164263"/>
          <p14:tracePt t="146873" x="4679950" y="6164263"/>
          <p14:tracePt t="146895" x="4640263" y="6164263"/>
          <p14:tracePt t="146898" x="4632325" y="6164263"/>
          <p14:tracePt t="146905" x="4608513" y="6172200"/>
          <p14:tracePt t="146913" x="4592638" y="6172200"/>
          <p14:tracePt t="146921" x="4584700" y="6172200"/>
          <p14:tracePt t="146929" x="4576763" y="6172200"/>
          <p14:tracePt t="146937" x="4568825" y="6172200"/>
          <p14:tracePt t="146946" x="4560888" y="6180138"/>
          <p14:tracePt t="146953" x="4552950" y="6180138"/>
          <p14:tracePt t="146963" x="4545013" y="6180138"/>
          <p14:tracePt t="146969" x="4537075" y="6180138"/>
          <p14:tracePt t="146979" x="4529138" y="6180138"/>
          <p14:tracePt t="146985" x="4521200" y="6180138"/>
          <p14:tracePt t="146993" x="4513263" y="6180138"/>
          <p14:tracePt t="147001" x="4497388" y="6180138"/>
          <p14:tracePt t="147008" x="4481513" y="6180138"/>
          <p14:tracePt t="147017" x="4465638" y="6180138"/>
          <p14:tracePt t="147025" x="4449763" y="6180138"/>
          <p14:tracePt t="147033" x="4433888" y="6180138"/>
          <p14:tracePt t="147041" x="4410075" y="6180138"/>
          <p14:tracePt t="147049" x="4386263" y="6180138"/>
          <p14:tracePt t="147057" x="4370388" y="6180138"/>
          <p14:tracePt t="147065" x="4352925" y="6180138"/>
          <p14:tracePt t="147073" x="4337050" y="6180138"/>
          <p14:tracePt t="147089" x="4329113" y="6180138"/>
          <p14:tracePt t="147105" x="4313238" y="6180138"/>
          <p14:tracePt t="147120" x="4305300" y="6180138"/>
          <p14:tracePt t="147129" x="4297363" y="6180138"/>
          <p14:tracePt t="147136" x="4289425" y="6180138"/>
          <p14:tracePt t="147146" x="4281488" y="6180138"/>
          <p14:tracePt t="147594" x="4273550" y="6180138"/>
          <p14:tracePt t="147610" x="4257675" y="6188075"/>
          <p14:tracePt t="147617" x="4241800" y="6196013"/>
          <p14:tracePt t="147626" x="4225925" y="6203950"/>
          <p14:tracePt t="147632" x="4210050" y="6211888"/>
          <p14:tracePt t="147640" x="4202113" y="6219825"/>
          <p14:tracePt t="147648" x="4194175" y="6227763"/>
          <p14:tracePt t="147656" x="4170363" y="6235700"/>
          <p14:tracePt t="147665" x="4162425" y="6243638"/>
          <p14:tracePt t="147672" x="4154488" y="6243638"/>
          <p14:tracePt t="147681" x="4146550" y="6243638"/>
          <p14:tracePt t="147688" x="4138613" y="6243638"/>
          <p14:tracePt t="147698" x="4130675" y="6251575"/>
          <p14:tracePt t="147704" x="4122738" y="6251575"/>
          <p14:tracePt t="147720" x="4114800" y="6259513"/>
          <p14:tracePt t="147728" x="4106863" y="6267450"/>
          <p14:tracePt t="147736" x="4098925" y="6267450"/>
          <p14:tracePt t="147752" x="4090988" y="6267450"/>
          <p14:tracePt t="147760" x="4090988" y="6275388"/>
          <p14:tracePt t="147784" x="4090988" y="6283325"/>
          <p14:tracePt t="147800" x="4090988" y="6291263"/>
          <p14:tracePt t="147808" x="4090988" y="6299200"/>
          <p14:tracePt t="147816" x="4090988" y="6307138"/>
          <p14:tracePt t="147824" x="4090988" y="6315075"/>
          <p14:tracePt t="147832" x="4098925" y="6330950"/>
          <p14:tracePt t="147840" x="4106863" y="6338888"/>
          <p14:tracePt t="147848" x="4114800" y="6348413"/>
          <p14:tracePt t="147856" x="4122738" y="6364288"/>
          <p14:tracePt t="147864" x="4130675" y="6372225"/>
          <p14:tracePt t="147882" x="4146550" y="6396038"/>
          <p14:tracePt t="147888" x="4154488" y="6403975"/>
          <p14:tracePt t="147896" x="4162425" y="6411913"/>
          <p14:tracePt t="147904" x="4170363" y="6419850"/>
          <p14:tracePt t="147912" x="4178300" y="6427788"/>
          <p14:tracePt t="147920" x="4186238" y="6435725"/>
          <p14:tracePt t="147929" x="4186238" y="6443663"/>
          <p14:tracePt t="147937" x="4194175" y="6443663"/>
          <p14:tracePt t="147945" x="4194175" y="6459538"/>
          <p14:tracePt t="147953" x="4202113" y="6459538"/>
          <p14:tracePt t="147961" x="4210050" y="6467475"/>
          <p14:tracePt t="147969" x="4217988" y="6475413"/>
          <p14:tracePt t="147977" x="4217988" y="6483350"/>
          <p14:tracePt t="147985" x="4225925" y="6483350"/>
          <p14:tracePt t="147993" x="4233863" y="6491288"/>
          <p14:tracePt t="148001" x="4241800" y="6491288"/>
          <p14:tracePt t="148009" x="4249738" y="6499225"/>
          <p14:tracePt t="148018" x="4257675" y="6507163"/>
          <p14:tracePt t="148025" x="4281488" y="6515100"/>
          <p14:tracePt t="148035" x="4289425" y="6530975"/>
          <p14:tracePt t="148041" x="4305300" y="6538913"/>
          <p14:tracePt t="148051" x="4321175" y="6546850"/>
          <p14:tracePt t="148057" x="4344988" y="6554788"/>
          <p14:tracePt t="148065" x="4362450" y="6562725"/>
          <p14:tracePt t="148073" x="4386263" y="6570663"/>
          <p14:tracePt t="148081" x="4402138" y="6578600"/>
          <p14:tracePt t="148089" x="4425950" y="6578600"/>
          <p14:tracePt t="148097" x="4457700" y="6594475"/>
          <p14:tracePt t="148105" x="4489450" y="6602413"/>
          <p14:tracePt t="148112" x="4521200" y="6610350"/>
          <p14:tracePt t="148120" x="4560888" y="6618288"/>
          <p14:tracePt t="148128" x="4592638" y="6618288"/>
          <p14:tracePt t="148136" x="4648200" y="6626225"/>
          <p14:tracePt t="148144" x="4679950" y="6626225"/>
          <p14:tracePt t="148152" x="4721225" y="6634163"/>
          <p14:tracePt t="148160" x="4768850" y="6634163"/>
          <p14:tracePt t="148168" x="4792663" y="6642100"/>
          <p14:tracePt t="148176" x="4816475" y="6642100"/>
          <p14:tracePt t="148185" x="4832350" y="6642100"/>
          <p14:tracePt t="148192" x="4848225" y="6642100"/>
          <p14:tracePt t="148204" x="4864100" y="6642100"/>
          <p14:tracePt t="148210" x="4879975" y="6650038"/>
          <p14:tracePt t="148220" x="4887913" y="6650038"/>
          <p14:tracePt t="148226" x="4895850" y="6650038"/>
          <p14:tracePt t="148237" x="4911725" y="6650038"/>
          <p14:tracePt t="148241" x="4919663" y="6650038"/>
          <p14:tracePt t="148250" x="4927600" y="6650038"/>
          <p14:tracePt t="148258" x="4943475" y="6650038"/>
          <p14:tracePt t="148266" x="4959350" y="6650038"/>
          <p14:tracePt t="148274" x="4983163" y="6650038"/>
          <p14:tracePt t="148281" x="4999038" y="6650038"/>
          <p14:tracePt t="148290" x="5022850" y="6650038"/>
          <p14:tracePt t="148297" x="5046663" y="6657975"/>
          <p14:tracePt t="148307" x="5080000" y="6657975"/>
          <p14:tracePt t="148314" x="5111750" y="6657975"/>
          <p14:tracePt t="148321" x="5151438" y="6657975"/>
          <p14:tracePt t="148329" x="5207000" y="6657975"/>
          <p14:tracePt t="148338" x="5254625" y="6657975"/>
          <p14:tracePt t="148345" x="5302250" y="6657975"/>
          <p14:tracePt t="148355" x="5365750" y="6657975"/>
          <p14:tracePt t="148361" x="5422900" y="6657975"/>
          <p14:tracePt t="148371" x="5470525" y="6642100"/>
          <p14:tracePt t="148377" x="5526088" y="6634163"/>
          <p14:tracePt t="148388" x="5557838" y="6618288"/>
          <p14:tracePt t="148394" x="5597525" y="6602413"/>
          <p14:tracePt t="148404" x="5621338" y="6594475"/>
          <p14:tracePt t="148411" x="5645150" y="6586538"/>
          <p14:tracePt t="148420" x="5661025" y="6578600"/>
          <p14:tracePt t="148426" x="5676900" y="6570663"/>
          <p14:tracePt t="148442" x="5692775" y="6562725"/>
          <p14:tracePt t="148459" x="5700713" y="6554788"/>
          <p14:tracePt t="148475" x="5716588" y="6554788"/>
          <p14:tracePt t="148491" x="5724525" y="6546850"/>
          <p14:tracePt t="148506" x="5740400" y="6546850"/>
          <p14:tracePt t="148513" x="5749925" y="6546850"/>
          <p14:tracePt t="148522" x="5765800" y="6538913"/>
          <p14:tracePt t="148529" x="5789613" y="6530975"/>
          <p14:tracePt t="148538" x="5813425" y="6523038"/>
          <p14:tracePt t="148545" x="5845175" y="6515100"/>
          <p14:tracePt t="148555" x="5868988" y="6507163"/>
          <p14:tracePt t="148563" x="5892800" y="6491288"/>
          <p14:tracePt t="148572" x="5908675" y="6483350"/>
          <p14:tracePt t="148578" x="5924550" y="6475413"/>
          <p14:tracePt t="148589" x="5940425" y="6467475"/>
          <p14:tracePt t="148596" x="5956300" y="6467475"/>
          <p14:tracePt t="148606" x="5964238" y="6467475"/>
          <p14:tracePt t="148610" x="5980113" y="6467475"/>
          <p14:tracePt t="148617" x="5980113" y="6459538"/>
          <p14:tracePt t="148624" x="5988050" y="6459538"/>
          <p14:tracePt t="149058" x="5995988" y="6459538"/>
          <p14:tracePt t="149073" x="6011863" y="6459538"/>
          <p14:tracePt t="149082" x="6035675" y="6467475"/>
          <p14:tracePt t="149091" x="6059488" y="6467475"/>
          <p14:tracePt t="149098" x="6100763" y="6475413"/>
          <p14:tracePt t="149105" x="6124575" y="6483350"/>
          <p14:tracePt t="149112" x="6164263" y="6483350"/>
          <p14:tracePt t="149122" x="6196013" y="6483350"/>
          <p14:tracePt t="149128" x="6227763" y="6483350"/>
          <p14:tracePt t="149137" x="6259513" y="6483350"/>
          <p14:tracePt t="149144" x="6283325" y="6483350"/>
          <p14:tracePt t="149153" x="6307138" y="6483350"/>
          <p14:tracePt t="149160" x="6330950" y="6483350"/>
          <p14:tracePt t="149168" x="6346825" y="6483350"/>
          <p14:tracePt t="149176" x="6354763" y="6483350"/>
          <p14:tracePt t="149184" x="6362700" y="6483350"/>
          <p14:tracePt t="149200" x="6370638" y="6483350"/>
          <p14:tracePt t="149225" x="6378575" y="6483350"/>
          <p14:tracePt t="149354" x="6386513" y="6483350"/>
          <p14:tracePt t="149361" x="6394450" y="6483350"/>
          <p14:tracePt t="149369" x="6402388" y="6483350"/>
          <p14:tracePt t="149378" x="6426200" y="6483350"/>
          <p14:tracePt t="149385" x="6442075" y="6483350"/>
          <p14:tracePt t="149394" x="6467475" y="6483350"/>
          <p14:tracePt t="149401" x="6491288" y="6483350"/>
          <p14:tracePt t="149409" x="6523038" y="6483350"/>
          <p14:tracePt t="149417" x="6546850" y="6483350"/>
          <p14:tracePt t="149426" x="6586538" y="6483350"/>
          <p14:tracePt t="149433" x="6626225" y="6483350"/>
          <p14:tracePt t="149442" x="6665913" y="6483350"/>
          <p14:tracePt t="149449" x="6705600" y="6483350"/>
          <p14:tracePt t="149459" x="6737350" y="6483350"/>
          <p14:tracePt t="149465" x="6769100" y="6483350"/>
          <p14:tracePt t="149476" x="6794500" y="6483350"/>
          <p14:tracePt t="149481" x="6818313" y="6483350"/>
          <p14:tracePt t="149493" x="6842125" y="6483350"/>
          <p14:tracePt t="149498" x="6858000" y="6483350"/>
          <p14:tracePt t="149506" x="6881813" y="6483350"/>
          <p14:tracePt t="149514" x="6897688" y="6483350"/>
          <p14:tracePt t="149520" x="6905625" y="6483350"/>
          <p14:tracePt t="149528" x="6921500" y="6483350"/>
          <p14:tracePt t="149537" x="6937375" y="6475413"/>
          <p14:tracePt t="149544" x="6945313" y="6475413"/>
          <p14:tracePt t="149552" x="6953250" y="6475413"/>
          <p14:tracePt t="149560" x="6961188" y="6475413"/>
          <p14:tracePt t="149568" x="6977063" y="6475413"/>
          <p14:tracePt t="149576" x="6985000" y="6467475"/>
          <p14:tracePt t="149584" x="6992938" y="6467475"/>
          <p14:tracePt t="149593" x="7008813" y="6467475"/>
          <p14:tracePt t="149609" x="7016750" y="6467475"/>
          <p14:tracePt t="149616" x="7024688" y="6467475"/>
          <p14:tracePt t="149625" x="7032625" y="6467475"/>
          <p14:tracePt t="149632" x="7040563" y="6467475"/>
          <p14:tracePt t="149641" x="7048500" y="6467475"/>
          <p14:tracePt t="149648" x="7056438" y="6467475"/>
          <p14:tracePt t="149658" x="7064375" y="6459538"/>
          <p14:tracePt t="149664" x="7072313" y="6459538"/>
          <p14:tracePt t="149674" x="7080250" y="6459538"/>
          <p14:tracePt t="149680" x="7096125" y="6459538"/>
          <p14:tracePt t="149688" x="7104063" y="6459538"/>
          <p14:tracePt t="149697" x="7119938" y="6459538"/>
          <p14:tracePt t="149704" x="7145338" y="6459538"/>
          <p14:tracePt t="149712" x="7169150" y="6459538"/>
          <p14:tracePt t="149720" x="7192963" y="6459538"/>
          <p14:tracePt t="149729" x="7208838" y="6459538"/>
          <p14:tracePt t="149736" x="7232650" y="6459538"/>
          <p14:tracePt t="149745" x="7248525" y="6459538"/>
          <p14:tracePt t="149752" x="7264400" y="6459538"/>
          <p14:tracePt t="149760" x="7288213" y="6459538"/>
          <p14:tracePt t="149768" x="7296150" y="6459538"/>
          <p14:tracePt t="149776" x="7304088" y="6459538"/>
          <p14:tracePt t="149784" x="7312025" y="6459538"/>
          <p14:tracePt t="149800" x="7319963" y="6459538"/>
          <p14:tracePt t="149816" x="7327900" y="6459538"/>
          <p14:tracePt t="149834" x="7335838" y="6459538"/>
          <p14:tracePt t="149849" x="7343775" y="6459538"/>
          <p14:tracePt t="149865" x="7359650" y="6459538"/>
          <p14:tracePt t="149873" x="7367588" y="6459538"/>
          <p14:tracePt t="149880" x="7383463" y="6459538"/>
          <p14:tracePt t="149888" x="7391400" y="6459538"/>
          <p14:tracePt t="149896" x="7407275" y="6459538"/>
          <p14:tracePt t="149904" x="7415213" y="6459538"/>
          <p14:tracePt t="149920" x="7431088" y="6459538"/>
          <p14:tracePt t="149928" x="7446963" y="6459538"/>
          <p14:tracePt t="149936" x="7454900" y="6467475"/>
          <p14:tracePt t="149944" x="7462838" y="6467475"/>
          <p14:tracePt t="149952" x="7478713" y="6467475"/>
          <p14:tracePt t="149968" x="7486650" y="6467475"/>
          <p14:tracePt t="149984" x="7496175" y="6467475"/>
          <p14:tracePt t="150009" x="7504113" y="6467475"/>
          <p14:tracePt t="150017" x="7512050" y="6467475"/>
          <p14:tracePt t="150033" x="7519988" y="6467475"/>
          <p14:tracePt t="150049" x="7527925" y="6467475"/>
          <p14:tracePt t="150057" x="7535863" y="6467475"/>
          <p14:tracePt t="150065" x="7543800" y="6467475"/>
          <p14:tracePt t="150073" x="7559675" y="6467475"/>
          <p14:tracePt t="150081" x="7567613" y="6467475"/>
          <p14:tracePt t="150089" x="7575550" y="6467475"/>
          <p14:tracePt t="150098" x="7591425" y="6467475"/>
          <p14:tracePt t="150105" x="7607300" y="6467475"/>
          <p14:tracePt t="150113" x="7623175" y="6467475"/>
          <p14:tracePt t="150120" x="7631113" y="6467475"/>
          <p14:tracePt t="150128" x="7646988" y="6467475"/>
          <p14:tracePt t="150136" x="7654925" y="6467475"/>
          <p14:tracePt t="150144" x="7670800" y="6467475"/>
          <p14:tracePt t="150152" x="7686675" y="6467475"/>
          <p14:tracePt t="150160" x="7694613" y="6467475"/>
          <p14:tracePt t="150168" x="7702550" y="6467475"/>
          <p14:tracePt t="150176" x="7710488" y="6467475"/>
          <p14:tracePt t="150184" x="7718425" y="6467475"/>
          <p14:tracePt t="150193" x="7726363" y="6467475"/>
          <p14:tracePt t="150200" x="7734300" y="6467475"/>
          <p14:tracePt t="150212" x="7742238" y="6467475"/>
          <p14:tracePt t="150602" x="7750175" y="6467475"/>
          <p14:tracePt t="150618" x="7758113" y="6459538"/>
          <p14:tracePt t="150625" x="7773988" y="6459538"/>
          <p14:tracePt t="150633" x="7781925" y="6459538"/>
          <p14:tracePt t="150641" x="7797800" y="6451600"/>
          <p14:tracePt t="150648" x="7805738" y="6451600"/>
          <p14:tracePt t="150656" x="7813675" y="6451600"/>
          <p14:tracePt t="150664" x="7821613" y="6451600"/>
          <p14:tracePt t="150681" x="7829550" y="6451600"/>
          <p14:tracePt t="150697" x="7829550" y="6443663"/>
          <p14:tracePt t="150842" x="7839075" y="6443663"/>
          <p14:tracePt t="150857" x="7854950" y="6443663"/>
          <p14:tracePt t="150866" x="7870825" y="6443663"/>
          <p14:tracePt t="150873" x="7886700" y="6451600"/>
          <p14:tracePt t="150886" x="7902575" y="6459538"/>
          <p14:tracePt t="150890" x="7918450" y="6459538"/>
          <p14:tracePt t="150899" x="7942263" y="6459538"/>
          <p14:tracePt t="150904" x="7958138" y="6459538"/>
          <p14:tracePt t="150914" x="7966075" y="6467475"/>
          <p14:tracePt t="150921" x="7981950" y="6475413"/>
          <p14:tracePt t="150932" x="7997825" y="6475413"/>
          <p14:tracePt t="150937" x="8021638" y="6483350"/>
          <p14:tracePt t="150946" x="8037513" y="6483350"/>
          <p14:tracePt t="150953" x="8053388" y="6491288"/>
          <p14:tracePt t="150960" x="8077200" y="6499225"/>
          <p14:tracePt t="150968" x="8108950" y="6507163"/>
          <p14:tracePt t="150976" x="8148638" y="6515100"/>
          <p14:tracePt t="150984" x="8205788" y="6523038"/>
          <p14:tracePt t="150992" x="8245475" y="6523038"/>
          <p14:tracePt t="151000" x="8301038" y="6530975"/>
          <p14:tracePt t="151008" x="8340725" y="6530975"/>
          <p14:tracePt t="151016" x="8396288" y="6530975"/>
          <p14:tracePt t="151024" x="8451850" y="6538913"/>
          <p14:tracePt t="151032" x="8515350" y="6538913"/>
          <p14:tracePt t="151040" x="8580438" y="6538913"/>
          <p14:tracePt t="151049" x="8659813" y="6538913"/>
          <p14:tracePt t="151057" x="8723313" y="6554788"/>
          <p14:tracePt t="151065" x="8794750" y="6562725"/>
          <p14:tracePt t="151073" x="8874125" y="6562725"/>
          <p14:tracePt t="151082" x="8939213" y="6570663"/>
          <p14:tracePt t="151089" x="9010650" y="6570663"/>
          <p14:tracePt t="151099" x="9074150" y="6578600"/>
          <p14:tracePt t="151105" x="9137650" y="6578600"/>
          <p14:tracePt t="151115" x="9217025" y="6578600"/>
          <p14:tracePt t="151121" x="9266238" y="6578600"/>
          <p14:tracePt t="151130" x="9321800" y="6578600"/>
          <p14:tracePt t="151137" x="9377363" y="6578600"/>
          <p14:tracePt t="151145" x="9417050" y="6570663"/>
          <p14:tracePt t="151153" x="9464675" y="6570663"/>
          <p14:tracePt t="151161" x="9512300" y="6562725"/>
          <p14:tracePt t="151169" x="9551988" y="6546850"/>
          <p14:tracePt t="151177" x="9601200" y="6538913"/>
          <p14:tracePt t="151186" x="9632950" y="6530975"/>
          <p14:tracePt t="151193" x="9672638" y="6515100"/>
          <p14:tracePt t="151202" x="9720263" y="6499225"/>
          <p14:tracePt t="151209" x="9759950" y="6483350"/>
          <p14:tracePt t="151217" x="9807575" y="6467475"/>
          <p14:tracePt t="151225" x="9855200" y="6459538"/>
          <p14:tracePt t="151233" x="9886950" y="6443663"/>
          <p14:tracePt t="151241" x="9926638" y="6419850"/>
          <p14:tracePt t="151250" x="9952038" y="6396038"/>
          <p14:tracePt t="151258" x="9983788" y="6380163"/>
          <p14:tracePt t="151266" x="9999663" y="6356350"/>
          <p14:tracePt t="151273" x="10023475" y="6338888"/>
          <p14:tracePt t="151283" x="10039350" y="6323013"/>
          <p14:tracePt t="151289" x="10047288" y="6307138"/>
          <p14:tracePt t="151298" x="10047288" y="6283325"/>
          <p14:tracePt t="151305" x="10055225" y="6267450"/>
          <p14:tracePt t="151313" x="10055225" y="6251575"/>
          <p14:tracePt t="151321" x="10055225" y="6235700"/>
          <p14:tracePt t="151329" x="10055225" y="6227763"/>
          <p14:tracePt t="151337" x="10055225" y="6203950"/>
          <p14:tracePt t="151345" x="10047288" y="6196013"/>
          <p14:tracePt t="151353" x="10039350" y="6188075"/>
          <p14:tracePt t="151361" x="10031413" y="6172200"/>
          <p14:tracePt t="151369" x="10023475" y="6164263"/>
          <p14:tracePt t="151377" x="10007600" y="6156325"/>
          <p14:tracePt t="151385" x="9991725" y="6148388"/>
          <p14:tracePt t="151393" x="9975850" y="6148388"/>
          <p14:tracePt t="151401" x="9959975" y="6148388"/>
          <p14:tracePt t="151409" x="9952038" y="6140450"/>
          <p14:tracePt t="151418" x="9936163" y="6140450"/>
          <p14:tracePt t="151425" x="9918700" y="6140450"/>
          <p14:tracePt t="151433" x="9902825" y="6140450"/>
          <p14:tracePt t="151441" x="9886950" y="6140450"/>
          <p14:tracePt t="151451" x="9863138" y="6140450"/>
          <p14:tracePt t="151457" x="9847263" y="6140450"/>
          <p14:tracePt t="151467" x="9823450" y="6140450"/>
          <p14:tracePt t="151473" x="9807575" y="6140450"/>
          <p14:tracePt t="151481" x="9791700" y="6140450"/>
          <p14:tracePt t="151489" x="9759950" y="6140450"/>
          <p14:tracePt t="151498" x="9736138" y="6140450"/>
          <p14:tracePt t="151505" x="9712325" y="6140450"/>
          <p14:tracePt t="151513" x="9688513" y="6140450"/>
          <p14:tracePt t="151521" x="9664700" y="6156325"/>
          <p14:tracePt t="151529" x="9648825" y="6164263"/>
          <p14:tracePt t="151538" x="9625013" y="6164263"/>
          <p14:tracePt t="151545" x="9609138" y="6172200"/>
          <p14:tracePt t="151553" x="9585325" y="6188075"/>
          <p14:tracePt t="151560" x="9559925" y="6196013"/>
          <p14:tracePt t="151569" x="9528175" y="6211888"/>
          <p14:tracePt t="151577" x="9504363" y="6227763"/>
          <p14:tracePt t="151585" x="9480550" y="6235700"/>
          <p14:tracePt t="151592" x="9448800" y="6259513"/>
          <p14:tracePt t="151601" x="9424988" y="6283325"/>
          <p14:tracePt t="151608" x="9393238" y="6291263"/>
          <p14:tracePt t="151616" x="9361488" y="6315075"/>
          <p14:tracePt t="151624" x="9337675" y="6330950"/>
          <p14:tracePt t="151632" x="9313863" y="6356350"/>
          <p14:tracePt t="151640" x="9282113" y="6388100"/>
          <p14:tracePt t="151649" x="9266238" y="6403975"/>
          <p14:tracePt t="151656" x="9250363" y="6419850"/>
          <p14:tracePt t="151664" x="9234488" y="6443663"/>
          <p14:tracePt t="151672" x="9224963" y="6459538"/>
          <p14:tracePt t="151680" x="9209088" y="6467475"/>
          <p14:tracePt t="151688" x="9201150" y="6483350"/>
          <p14:tracePt t="151696" x="9193213" y="6499225"/>
          <p14:tracePt t="151704" x="9193213" y="6507163"/>
          <p14:tracePt t="151712" x="9193213" y="6515100"/>
          <p14:tracePt t="151720" x="9185275" y="6523038"/>
          <p14:tracePt t="151729" x="9185275" y="6530975"/>
          <p14:tracePt t="151737" x="9185275" y="6538913"/>
          <p14:tracePt t="151752" x="9193213" y="6554788"/>
          <p14:tracePt t="151768" x="9209088" y="6562725"/>
          <p14:tracePt t="151776" x="9217025" y="6570663"/>
          <p14:tracePt t="151784" x="9234488" y="6578600"/>
          <p14:tracePt t="151792" x="9250363" y="6586538"/>
          <p14:tracePt t="151801" x="9274175" y="6586538"/>
          <p14:tracePt t="151809" x="9297988" y="6594475"/>
          <p14:tracePt t="151819" x="9329738" y="6602413"/>
          <p14:tracePt t="151825" x="9361488" y="6610350"/>
          <p14:tracePt t="151835" x="9417050" y="6610350"/>
          <p14:tracePt t="151841" x="9464675" y="6618288"/>
          <p14:tracePt t="151849" x="9536113" y="6626225"/>
          <p14:tracePt t="151857" x="9585325" y="6626225"/>
          <p14:tracePt t="151865" x="9648825" y="6626225"/>
          <p14:tracePt t="151873" x="9704388" y="6626225"/>
          <p14:tracePt t="151888" x="9767888" y="6626225"/>
          <p14:tracePt t="151890" x="9823450" y="6626225"/>
          <p14:tracePt t="151897" x="9879013" y="6618288"/>
          <p14:tracePt t="151905" x="9944100" y="6610350"/>
          <p14:tracePt t="151913" x="9991725" y="6594475"/>
          <p14:tracePt t="151921" x="10047288" y="6586538"/>
          <p14:tracePt t="151929" x="10102850" y="6570663"/>
          <p14:tracePt t="151937" x="10150475" y="6554788"/>
          <p14:tracePt t="151945" x="10182225" y="6538913"/>
          <p14:tracePt t="151953" x="10221913" y="6515100"/>
          <p14:tracePt t="151961" x="10253663" y="6499225"/>
          <p14:tracePt t="151970" x="10287000" y="6483350"/>
          <p14:tracePt t="151977" x="10310813" y="6467475"/>
          <p14:tracePt t="151986" x="10334625" y="6459538"/>
          <p14:tracePt t="151993" x="10358438" y="6443663"/>
          <p14:tracePt t="152003" x="10374313" y="6435725"/>
          <p14:tracePt t="152008" x="10382250" y="6419850"/>
          <p14:tracePt t="152016" x="10398125" y="6411913"/>
          <p14:tracePt t="152024" x="10414000" y="6396038"/>
          <p14:tracePt t="152032" x="10429875" y="6388100"/>
          <p14:tracePt t="152040" x="10437813" y="6388100"/>
          <p14:tracePt t="152048" x="10461625" y="6380163"/>
          <p14:tracePt t="152056" x="10477500" y="6372225"/>
          <p14:tracePt t="152064" x="10493375" y="6372225"/>
          <p14:tracePt t="152072" x="10509250" y="6364288"/>
          <p14:tracePt t="152080" x="10525125" y="6364288"/>
          <p14:tracePt t="152088" x="10533063" y="6356350"/>
          <p14:tracePt t="152104" x="10541000" y="6348413"/>
          <p14:tracePt t="152112" x="10548938" y="6338888"/>
          <p14:tracePt t="152128" x="10548938" y="6330950"/>
          <p14:tracePt t="152144" x="10548938" y="6323013"/>
          <p14:tracePt t="152161" x="10548938" y="6315075"/>
          <p14:tracePt t="152170" x="10548938" y="6307138"/>
          <p14:tracePt t="152187" x="10548938" y="6299200"/>
          <p14:tracePt t="152216" x="10548938" y="6291263"/>
          <p14:tracePt t="152240" x="10548938" y="6283325"/>
          <p14:tracePt t="152258" x="10548938" y="6275388"/>
          <p14:tracePt t="152274" x="10548938" y="6267450"/>
          <p14:tracePt t="152290" x="10541000" y="6259513"/>
          <p14:tracePt t="152306" x="10533063" y="6251575"/>
          <p14:tracePt t="152322" x="10517188" y="6243638"/>
          <p14:tracePt t="152339" x="10509250" y="6235700"/>
          <p14:tracePt t="152346" x="10493375" y="6235700"/>
          <p14:tracePt t="152356" x="10485438" y="6235700"/>
          <p14:tracePt t="152361" x="10477500" y="6227763"/>
          <p14:tracePt t="152373" x="10461625" y="6227763"/>
          <p14:tracePt t="152378" x="10453688" y="6219825"/>
          <p14:tracePt t="152387" x="10445750" y="6219825"/>
          <p14:tracePt t="152394" x="10429875" y="6219825"/>
          <p14:tracePt t="152400" x="10406063" y="6219825"/>
          <p14:tracePt t="152408" x="10390188" y="6219825"/>
          <p14:tracePt t="152416" x="10374313" y="6219825"/>
          <p14:tracePt t="152425" x="10350500" y="6219825"/>
          <p14:tracePt t="152432" x="10326688" y="6219825"/>
          <p14:tracePt t="152440" x="10294938" y="6219825"/>
          <p14:tracePt t="152448" x="10269538" y="6219825"/>
          <p14:tracePt t="152456" x="10245725" y="6219825"/>
          <p14:tracePt t="152464" x="10221913" y="6219825"/>
          <p14:tracePt t="152473" x="10198100" y="6219825"/>
          <p14:tracePt t="152480" x="10174288" y="6219825"/>
          <p14:tracePt t="152488" x="10150475" y="6219825"/>
          <p14:tracePt t="152496" x="10118725" y="6227763"/>
          <p14:tracePt t="152505" x="10094913" y="6227763"/>
          <p14:tracePt t="152513" x="10071100" y="6235700"/>
          <p14:tracePt t="152520" x="10039350" y="6235700"/>
          <p14:tracePt t="152528" x="10015538" y="6235700"/>
          <p14:tracePt t="152537" x="9975850" y="6243638"/>
          <p14:tracePt t="152544" x="9952038" y="6251575"/>
          <p14:tracePt t="152552" x="9926638" y="6259513"/>
          <p14:tracePt t="152560" x="9894888" y="6267450"/>
          <p14:tracePt t="152568" x="9871075" y="6267450"/>
          <p14:tracePt t="152576" x="9847263" y="6275388"/>
          <p14:tracePt t="152584" x="9815513" y="6291263"/>
          <p14:tracePt t="152592" x="9799638" y="6299200"/>
          <p14:tracePt t="152600" x="9775825" y="6307138"/>
          <p14:tracePt t="152608" x="9752013" y="6315075"/>
          <p14:tracePt t="152616" x="9736138" y="6323013"/>
          <p14:tracePt t="152624" x="9712325" y="6348413"/>
          <p14:tracePt t="152632" x="9704388" y="6348413"/>
          <p14:tracePt t="152641" x="9688513" y="6372225"/>
          <p14:tracePt t="152648" x="9672638" y="6380163"/>
          <p14:tracePt t="152657" x="9664700" y="6396038"/>
          <p14:tracePt t="152665" x="9656763" y="6403975"/>
          <p14:tracePt t="152674" x="9640888" y="6411913"/>
          <p14:tracePt t="152681" x="9632950" y="6427788"/>
          <p14:tracePt t="152689" x="9609138" y="6435725"/>
          <p14:tracePt t="152697" x="9609138" y="6443663"/>
          <p14:tracePt t="152706" x="9601200" y="6451600"/>
          <p14:tracePt t="152713" x="9585325" y="6467475"/>
          <p14:tracePt t="152722" x="9575800" y="6475413"/>
          <p14:tracePt t="152730" x="9575800" y="6483350"/>
          <p14:tracePt t="152737" x="9567863" y="6491288"/>
          <p14:tracePt t="152745" x="9559925" y="6491288"/>
          <p14:tracePt t="152753" x="9551988" y="6507163"/>
          <p14:tracePt t="152769" x="9551988" y="6515100"/>
          <p14:tracePt t="152777" x="9536113" y="6523038"/>
          <p14:tracePt t="152784" x="9536113" y="6530975"/>
          <p14:tracePt t="152793" x="9536113" y="6546850"/>
          <p14:tracePt t="152801" x="9528175" y="6546850"/>
          <p14:tracePt t="152809" x="9528175" y="6562725"/>
          <p14:tracePt t="152817" x="9520238" y="6562725"/>
          <p14:tracePt t="152826" x="9520238" y="6570663"/>
          <p14:tracePt t="152833" x="9512300" y="6578600"/>
          <p14:tracePt t="152849" x="9512300" y="6586538"/>
          <p14:tracePt t="152857" x="9512300" y="6594475"/>
          <p14:tracePt t="153465" x="9512300" y="6586538"/>
          <p14:tracePt t="153474" x="9520238" y="6586538"/>
          <p14:tracePt t="153489" x="9520238" y="6578600"/>
          <p14:tracePt t="153498" x="9528175" y="6578600"/>
          <p14:tracePt t="153505" x="9528175" y="6570663"/>
          <p14:tracePt t="153521" x="9536113" y="6562725"/>
          <p14:tracePt t="153529" x="9536113" y="6554788"/>
          <p14:tracePt t="153538" x="9544050" y="6554788"/>
          <p14:tracePt t="153546" x="9551988" y="6546850"/>
          <p14:tracePt t="153562" x="9551988" y="6538913"/>
          <p14:tracePt t="153569" x="9559925" y="6538913"/>
          <p14:tracePt t="153578" x="9559925" y="6530975"/>
          <p14:tracePt t="153601" x="9567863" y="6530975"/>
          <p14:tracePt t="153610" x="9567863" y="6523038"/>
          <p14:tracePt t="153627" x="9567863" y="6515100"/>
          <p14:tracePt t="153632" x="9575800" y="6515100"/>
          <p14:tracePt t="153640" x="9585325" y="6515100"/>
          <p14:tracePt t="153648" x="9593263" y="6515100"/>
          <p14:tracePt t="153656" x="9593263" y="6507163"/>
          <p14:tracePt t="153665" x="9609138" y="6507163"/>
          <p14:tracePt t="153672" x="9617075" y="6507163"/>
          <p14:tracePt t="153681" x="9625013" y="6499225"/>
          <p14:tracePt t="153689" x="9632950" y="6499225"/>
          <p14:tracePt t="153697" x="9640888" y="6491288"/>
          <p14:tracePt t="153704" x="9648825" y="6491288"/>
          <p14:tracePt t="153713" x="9656763" y="6483350"/>
          <p14:tracePt t="153721" x="9664700" y="6483350"/>
          <p14:tracePt t="153729" x="9664700" y="6475413"/>
          <p14:tracePt t="153737" x="9672638" y="6475413"/>
          <p14:tracePt t="154538" x="9664700" y="6475413"/>
          <p14:tracePt t="154545" x="9648825" y="6475413"/>
          <p14:tracePt t="154554" x="9632950" y="6483350"/>
          <p14:tracePt t="154562" x="9617075" y="6483350"/>
          <p14:tracePt t="154570" x="9593263" y="6491288"/>
          <p14:tracePt t="154577" x="9559925" y="6507163"/>
          <p14:tracePt t="154587" x="9520238" y="6523038"/>
          <p14:tracePt t="154594" x="9480550" y="6530975"/>
          <p14:tracePt t="154602" x="9417050" y="6554788"/>
          <p14:tracePt t="154609" x="9361488" y="6570663"/>
          <p14:tracePt t="154617" x="9290050" y="6586538"/>
          <p14:tracePt t="154624" x="9201150" y="6610350"/>
          <p14:tracePt t="154633" x="9105900" y="6626225"/>
          <p14:tracePt t="154640" x="9010650" y="6642100"/>
          <p14:tracePt t="154648" x="8899525" y="6657975"/>
          <p14:tracePt t="154656" x="8786813" y="6665913"/>
          <p14:tracePt t="154665" x="8667750" y="6681788"/>
          <p14:tracePt t="154672" x="8548688" y="6691313"/>
          <p14:tracePt t="154681" x="8420100" y="6707188"/>
          <p14:tracePt t="154688" x="8277225" y="6715125"/>
          <p14:tracePt t="154697" x="8140700" y="6723063"/>
          <p14:tracePt t="154704" x="7981950" y="6731000"/>
          <p14:tracePt t="154712" x="7821613" y="6746875"/>
          <p14:tracePt t="154720" x="7662863" y="6762750"/>
          <p14:tracePt t="154728" x="7478713" y="6778625"/>
          <p14:tracePt t="154736" x="7319963" y="6786563"/>
          <p14:tracePt t="154744" x="7153275" y="6786563"/>
          <p14:tracePt t="154752" x="6992938" y="6794500"/>
          <p14:tracePt t="154760" x="6834188" y="6794500"/>
          <p14:tracePt t="154768" x="6681788" y="6794500"/>
          <p14:tracePt t="154776" x="6554788" y="6794500"/>
          <p14:tracePt t="154784" x="6418263" y="6794500"/>
          <p14:tracePt t="154792" x="6307138" y="6794500"/>
          <p14:tracePt t="154800" x="6203950" y="6794500"/>
          <p14:tracePt t="154808" x="6091238" y="6810375"/>
          <p14:tracePt t="154816" x="5995988" y="6810375"/>
          <p14:tracePt t="154824" x="5916613" y="6818313"/>
          <p14:tracePt t="154832" x="5829300" y="6818313"/>
          <p14:tracePt t="154840" x="5740400" y="6818313"/>
          <p14:tracePt t="154849" x="5676900" y="6818313"/>
          <p14:tracePt t="154856" x="5605463" y="6818313"/>
          <p14:tracePt t="154866" x="5549900" y="6818313"/>
          <p14:tracePt t="154872" x="5486400" y="6818313"/>
          <p14:tracePt t="154883" x="5446713" y="6818313"/>
          <p14:tracePt t="154888" x="5389563" y="6818313"/>
          <p14:tracePt t="154896" x="5341938" y="6818313"/>
          <p14:tracePt t="154904" x="5294313" y="6818313"/>
          <p14:tracePt t="154912" x="5270500" y="6818313"/>
          <p14:tracePt t="154920" x="5230813" y="6810375"/>
          <p14:tracePt t="154928" x="5207000" y="6810375"/>
          <p14:tracePt t="154936" x="5167313" y="6802438"/>
          <p14:tracePt t="154944" x="5135563" y="6802438"/>
          <p14:tracePt t="154952" x="5111750" y="6802438"/>
          <p14:tracePt t="154960" x="5080000" y="6794500"/>
          <p14:tracePt t="154968" x="5056188" y="6794500"/>
          <p14:tracePt t="154976" x="5022850" y="6794500"/>
          <p14:tracePt t="154984" x="4999038" y="6786563"/>
          <p14:tracePt t="154992" x="4975225" y="6786563"/>
          <p14:tracePt t="155000" x="4951413" y="6786563"/>
          <p14:tracePt t="155008" x="4927600" y="6786563"/>
          <p14:tracePt t="155016" x="4903788" y="6786563"/>
          <p14:tracePt t="155024" x="4887913" y="6786563"/>
          <p14:tracePt t="155033" x="4872038" y="6786563"/>
          <p14:tracePt t="155040" x="4856163" y="6786563"/>
          <p14:tracePt t="155050" x="4840288" y="6786563"/>
          <p14:tracePt t="155056" x="4816475" y="6786563"/>
          <p14:tracePt t="155067" x="4800600" y="6786563"/>
          <p14:tracePt t="155072" x="4784725" y="6786563"/>
          <p14:tracePt t="155080" x="4768850" y="6786563"/>
          <p14:tracePt t="155089" x="4752975" y="6786563"/>
          <p14:tracePt t="155096" x="4737100" y="6786563"/>
          <p14:tracePt t="155104" x="4705350" y="6786563"/>
          <p14:tracePt t="155112" x="4672013" y="6786563"/>
          <p14:tracePt t="155120" x="4624388" y="6786563"/>
          <p14:tracePt t="155128" x="4568825" y="6786563"/>
          <p14:tracePt t="155136" x="4521200" y="6786563"/>
          <p14:tracePt t="155144" x="4457700" y="6786563"/>
          <p14:tracePt t="155152" x="4402138" y="6786563"/>
          <p14:tracePt t="155160" x="4344988" y="6786563"/>
          <p14:tracePt t="155168" x="4289425" y="6794500"/>
          <p14:tracePt t="155176" x="4241800" y="6794500"/>
          <p14:tracePt t="155184" x="4194175" y="6794500"/>
          <p14:tracePt t="155192" x="4138613" y="6794500"/>
          <p14:tracePt t="155200" x="4098925" y="6794500"/>
          <p14:tracePt t="155208" x="4043363" y="6794500"/>
          <p14:tracePt t="155217" x="4002088" y="6794500"/>
          <p14:tracePt t="155224" x="3954463" y="6794500"/>
          <p14:tracePt t="155234" x="3914775" y="6794500"/>
          <p14:tracePt t="155241" x="3867150" y="6794500"/>
          <p14:tracePt t="155248" x="3835400" y="6794500"/>
          <p14:tracePt t="155256" x="3795713" y="6786563"/>
          <p14:tracePt t="155264" x="3763963" y="6786563"/>
          <p14:tracePt t="155272" x="3724275" y="6786563"/>
          <p14:tracePt t="155280" x="3700463" y="6778625"/>
          <p14:tracePt t="155288" x="3684588" y="6770688"/>
          <p14:tracePt t="155296" x="3668713" y="6762750"/>
          <p14:tracePt t="155304" x="3651250" y="6762750"/>
          <p14:tracePt t="155320" x="3643313" y="6754813"/>
          <p14:tracePt t="155353" x="3643313" y="6746875"/>
          <p14:tracePt t="155369" x="3643313" y="6738938"/>
          <p14:tracePt t="155377" x="3651250" y="6738938"/>
          <p14:tracePt t="155386" x="3660775" y="6731000"/>
          <p14:tracePt t="155403" x="3668713" y="6723063"/>
          <p14:tracePt t="155433" x="3668713" y="6715125"/>
          <p14:tracePt t="155449" x="3668713" y="6707188"/>
          <p14:tracePt t="155474" x="3668713" y="6699250"/>
          <p14:tracePt t="155489" x="3668713" y="6691313"/>
          <p14:tracePt t="155497" x="3660775" y="6673850"/>
          <p14:tracePt t="155505" x="3635375" y="6657975"/>
          <p14:tracePt t="155513" x="3619500" y="6642100"/>
          <p14:tracePt t="155522" x="3603625" y="6618288"/>
          <p14:tracePt t="155529" x="3556000" y="6594475"/>
          <p14:tracePt t="155537" x="3516313" y="6578600"/>
          <p14:tracePt t="155545" x="3484563" y="6554788"/>
          <p14:tracePt t="155553" x="3444875" y="6538913"/>
          <p14:tracePt t="155561" x="3397250" y="6515100"/>
          <p14:tracePt t="155570" x="3365500" y="6499225"/>
          <p14:tracePt t="155577" x="3325813" y="6491288"/>
          <p14:tracePt t="155587" x="3300413" y="6483350"/>
          <p14:tracePt t="155593" x="3276600" y="6483350"/>
          <p14:tracePt t="155604" x="3252788" y="6483350"/>
          <p14:tracePt t="155608" x="3228975" y="6475413"/>
          <p14:tracePt t="155616" x="3205163" y="6475413"/>
          <p14:tracePt t="155624" x="3189288" y="6475413"/>
          <p14:tracePt t="155632" x="3165475" y="6475413"/>
          <p14:tracePt t="155640" x="3149600" y="6475413"/>
          <p14:tracePt t="155648" x="3133725" y="6475413"/>
          <p14:tracePt t="155656" x="3117850" y="6475413"/>
          <p14:tracePt t="155664" x="3094038" y="6475413"/>
          <p14:tracePt t="155672" x="3078163" y="6475413"/>
          <p14:tracePt t="155680" x="3070225" y="6475413"/>
          <p14:tracePt t="155688" x="3054350" y="6475413"/>
          <p14:tracePt t="155696" x="3046413" y="6475413"/>
          <p14:tracePt t="155713" x="3038475" y="6475413"/>
          <p14:tracePt t="155729" x="3030538" y="6475413"/>
          <p14:tracePt t="155737" x="3022600" y="6475413"/>
          <p14:tracePt t="155754" x="3022600" y="6483350"/>
          <p14:tracePt t="155761" x="3014663" y="6483350"/>
          <p14:tracePt t="155771" x="3006725" y="6483350"/>
          <p14:tracePt t="155777" x="2998788" y="6491288"/>
          <p14:tracePt t="155787" x="2990850" y="6491288"/>
          <p14:tracePt t="155793" x="2982913" y="6491288"/>
          <p14:tracePt t="155801" x="2974975" y="6491288"/>
          <p14:tracePt t="155809" x="2967038" y="6499225"/>
          <p14:tracePt t="155825" x="2967038" y="6507163"/>
          <p14:tracePt t="155832" x="2957513" y="6507163"/>
          <p14:tracePt t="156114" x="2949575" y="6507163"/>
          <p14:tracePt t="156129" x="2941638" y="6507163"/>
          <p14:tracePt t="156137" x="2933700" y="6507163"/>
          <p14:tracePt t="156144" x="2917825" y="6507163"/>
          <p14:tracePt t="156152" x="2909888" y="6507163"/>
          <p14:tracePt t="156160" x="2894013" y="6507163"/>
          <p14:tracePt t="156168" x="2870200" y="6507163"/>
          <p14:tracePt t="156176" x="2862263" y="6499225"/>
          <p14:tracePt t="156184" x="2854325" y="6499225"/>
          <p14:tracePt t="156192" x="2846388" y="6499225"/>
          <p14:tracePt t="156208" x="2838450" y="6499225"/>
          <p14:tracePt t="156313" x="2830513" y="6499225"/>
          <p14:tracePt t="156336" x="2822575" y="6499225"/>
          <p14:tracePt t="156352" x="2814638" y="6499225"/>
          <p14:tracePt t="156360" x="2806700" y="6499225"/>
          <p14:tracePt t="156368" x="2798763" y="6499225"/>
          <p14:tracePt t="156376" x="2782888" y="6499225"/>
          <p14:tracePt t="156384" x="2774950" y="6499225"/>
          <p14:tracePt t="156392" x="2767013" y="6499225"/>
          <p14:tracePt t="156400" x="2759075" y="6499225"/>
          <p14:tracePt t="156408" x="2735263" y="6499225"/>
          <p14:tracePt t="156416" x="2727325" y="6499225"/>
          <p14:tracePt t="156424" x="2711450" y="6499225"/>
          <p14:tracePt t="156432" x="2695575" y="6499225"/>
          <p14:tracePt t="156440" x="2679700" y="6499225"/>
          <p14:tracePt t="156448" x="2663825" y="6499225"/>
          <p14:tracePt t="156456" x="2647950" y="6499225"/>
          <p14:tracePt t="156464" x="2632075" y="6499225"/>
          <p14:tracePt t="156472" x="2606675" y="6499225"/>
          <p14:tracePt t="156481" x="2590800" y="6499225"/>
          <p14:tracePt t="156491" x="2574925" y="6499225"/>
          <p14:tracePt t="156497" x="2559050" y="6499225"/>
          <p14:tracePt t="156505" x="2535238" y="6499225"/>
          <p14:tracePt t="156513" x="2519363" y="6499225"/>
          <p14:tracePt t="156521" x="2495550" y="6499225"/>
          <p14:tracePt t="156529" x="2471738" y="6499225"/>
          <p14:tracePt t="156537" x="2455863" y="6499225"/>
          <p14:tracePt t="156545" x="2432050" y="6499225"/>
          <p14:tracePt t="156553" x="2416175" y="6499225"/>
          <p14:tracePt t="156561" x="2408238" y="6499225"/>
          <p14:tracePt t="156569" x="2384425" y="6499225"/>
          <p14:tracePt t="156577" x="2376488" y="6507163"/>
          <p14:tracePt t="156585" x="2360613" y="6507163"/>
          <p14:tracePt t="156594" x="2352675" y="6507163"/>
          <p14:tracePt t="156601" x="2336800" y="6515100"/>
          <p14:tracePt t="156609" x="2320925" y="6523038"/>
          <p14:tracePt t="156625" x="2312988" y="6523038"/>
          <p14:tracePt t="156640" x="2312988" y="6530975"/>
          <p14:tracePt t="156648" x="2305050" y="6530975"/>
          <p14:tracePt t="156674" x="2305050" y="6538913"/>
          <p14:tracePt t="156681" x="2297113" y="6538913"/>
          <p14:tracePt t="156690" x="2297113" y="6554788"/>
          <p14:tracePt t="156706" x="2297113" y="6562725"/>
          <p14:tracePt t="156720" x="2297113" y="6570663"/>
          <p14:tracePt t="156736" x="2297113" y="6578600"/>
          <p14:tracePt t="156744" x="2297113" y="6586538"/>
          <p14:tracePt t="156784" x="2305050" y="6594475"/>
          <p14:tracePt t="156800" x="2320925" y="6594475"/>
          <p14:tracePt t="156808" x="2320925" y="6602413"/>
          <p14:tracePt t="156816" x="2328863" y="6602413"/>
          <p14:tracePt t="156824" x="2336800" y="6610350"/>
          <p14:tracePt t="156832" x="2352675" y="6618288"/>
          <p14:tracePt t="156841" x="2368550" y="6618288"/>
          <p14:tracePt t="156848" x="2376488" y="6626225"/>
          <p14:tracePt t="156858" x="2400300" y="6634163"/>
          <p14:tracePt t="156864" x="2416175" y="6642100"/>
          <p14:tracePt t="156876" x="2432050" y="6642100"/>
          <p14:tracePt t="156880" x="2447925" y="6650038"/>
          <p14:tracePt t="156888" x="2463800" y="6657975"/>
          <p14:tracePt t="156896" x="2479675" y="6657975"/>
          <p14:tracePt t="156904" x="2487613" y="6657975"/>
          <p14:tracePt t="156912" x="2503488" y="6657975"/>
          <p14:tracePt t="156920" x="2511425" y="6657975"/>
          <p14:tracePt t="156928" x="2527300" y="6657975"/>
          <p14:tracePt t="156936" x="2535238" y="6657975"/>
          <p14:tracePt t="156945" x="2543175" y="6657975"/>
          <p14:tracePt t="156952" x="2551113" y="6657975"/>
          <p14:tracePt t="156968" x="2566988" y="6657975"/>
          <p14:tracePt t="156985" x="2574925" y="6657975"/>
          <p14:tracePt t="156992" x="2590800" y="6657975"/>
          <p14:tracePt t="157000" x="2598738" y="6657975"/>
          <p14:tracePt t="157009" x="2606675" y="6657975"/>
          <p14:tracePt t="157016" x="2624138" y="6657975"/>
          <p14:tracePt t="157025" x="2640013" y="6657975"/>
          <p14:tracePt t="157032" x="2663825" y="6657975"/>
          <p14:tracePt t="157041" x="2679700" y="6657975"/>
          <p14:tracePt t="157048" x="2695575" y="6665913"/>
          <p14:tracePt t="157056" x="2719388" y="6665913"/>
          <p14:tracePt t="157064" x="2743200" y="6673850"/>
          <p14:tracePt t="157072" x="2759075" y="6673850"/>
          <p14:tracePt t="157080" x="2790825" y="6673850"/>
          <p14:tracePt t="157088" x="2814638" y="6673850"/>
          <p14:tracePt t="157096" x="2838450" y="6673850"/>
          <p14:tracePt t="157104" x="2862263" y="6673850"/>
          <p14:tracePt t="157113" x="2894013" y="6673850"/>
          <p14:tracePt t="157120" x="2917825" y="6673850"/>
          <p14:tracePt t="157128" x="2941638" y="6673850"/>
          <p14:tracePt t="157136" x="2967038" y="6673850"/>
          <p14:tracePt t="157144" x="2998788" y="6665913"/>
          <p14:tracePt t="157152" x="3022600" y="6657975"/>
          <p14:tracePt t="157161" x="3038475" y="6650038"/>
          <p14:tracePt t="157168" x="3054350" y="6642100"/>
          <p14:tracePt t="157177" x="3070225" y="6626225"/>
          <p14:tracePt t="157184" x="3078163" y="6618288"/>
          <p14:tracePt t="157193" x="3086100" y="6602413"/>
          <p14:tracePt t="157200" x="3094038" y="6594475"/>
          <p14:tracePt t="157209" x="3101975" y="6586538"/>
          <p14:tracePt t="157216" x="3101975" y="6578600"/>
          <p14:tracePt t="157224" x="3109913" y="6570663"/>
          <p14:tracePt t="157232" x="3117850" y="6554788"/>
          <p14:tracePt t="157240" x="3117850" y="6546850"/>
          <p14:tracePt t="157248" x="3117850" y="6530975"/>
          <p14:tracePt t="157256" x="3117850" y="6523038"/>
          <p14:tracePt t="157266" x="3117850" y="6499225"/>
          <p14:tracePt t="157273" x="3117850" y="6491288"/>
          <p14:tracePt t="157282" x="3117850" y="6475413"/>
          <p14:tracePt t="157289" x="3117850" y="6467475"/>
          <p14:tracePt t="157298" x="3117850" y="6451600"/>
          <p14:tracePt t="157305" x="3109913" y="6443663"/>
          <p14:tracePt t="157313" x="3109913" y="6435725"/>
          <p14:tracePt t="157321" x="3109913" y="6427788"/>
          <p14:tracePt t="157330" x="3101975" y="6427788"/>
          <p14:tracePt t="157395" x="3094038" y="6427788"/>
          <p14:tracePt t="157402" x="3086100" y="6427788"/>
          <p14:tracePt t="157409" x="3078163" y="6427788"/>
          <p14:tracePt t="157417" x="3062288" y="6427788"/>
          <p14:tracePt t="157424" x="3054350" y="6427788"/>
          <p14:tracePt t="157433" x="3038475" y="6435725"/>
          <p14:tracePt t="157440" x="3014663" y="6435725"/>
          <p14:tracePt t="157448" x="3006725" y="6435725"/>
          <p14:tracePt t="157456" x="2998788" y="6443663"/>
          <p14:tracePt t="157464" x="2974975" y="6451600"/>
          <p14:tracePt t="157472" x="2967038" y="6459538"/>
          <p14:tracePt t="157480" x="2957513" y="6459538"/>
          <p14:tracePt t="157488" x="2949575" y="6459538"/>
          <p14:tracePt t="157496" x="2941638" y="6459538"/>
          <p14:tracePt t="157505" x="2933700" y="6459538"/>
          <p14:tracePt t="157513" x="2933700" y="6467475"/>
          <p14:tracePt t="157521" x="2925763" y="6467475"/>
          <p14:tracePt t="157537" x="2917825" y="6467475"/>
          <p14:tracePt t="157552" x="2909888" y="6475413"/>
          <p14:tracePt t="157562" x="2901950" y="6475413"/>
          <p14:tracePt t="157578" x="2894013" y="6483350"/>
          <p14:tracePt t="157585" x="2886075" y="6491288"/>
          <p14:tracePt t="157593" x="2878138" y="6491288"/>
          <p14:tracePt t="157601" x="2870200" y="6499225"/>
          <p14:tracePt t="157609" x="2862263" y="6499225"/>
          <p14:tracePt t="157617" x="2854325" y="6507163"/>
          <p14:tracePt t="157625" x="2854325" y="6515100"/>
          <p14:tracePt t="157633" x="2846388" y="6523038"/>
          <p14:tracePt t="157649" x="2830513" y="6538913"/>
          <p14:tracePt t="157666" x="2830513" y="6546850"/>
          <p14:tracePt t="157673" x="2822575" y="6546850"/>
          <p14:tracePt t="157681" x="2822575" y="6562725"/>
          <p14:tracePt t="157697" x="2822575" y="6570663"/>
          <p14:tracePt t="157713" x="2822575" y="6578600"/>
          <p14:tracePt t="157730" x="2822575" y="6586538"/>
          <p14:tracePt t="157737" x="2822575" y="6594475"/>
          <p14:tracePt t="157747" x="2822575" y="6602413"/>
          <p14:tracePt t="157763" x="2822575" y="6618288"/>
          <p14:tracePt t="157777" x="2822575" y="6626225"/>
          <p14:tracePt t="157785" x="2822575" y="6634163"/>
          <p14:tracePt t="157793" x="2822575" y="6642100"/>
          <p14:tracePt t="157801" x="2830513" y="6642100"/>
          <p14:tracePt t="157808" x="2838450" y="6650038"/>
          <p14:tracePt t="157825" x="2838450" y="6657975"/>
          <p14:tracePt t="157833" x="2846388" y="6657975"/>
          <p14:tracePt t="157849" x="2854325" y="6657975"/>
          <p14:tracePt t="157856" x="2862263" y="6665913"/>
          <p14:tracePt t="157865" x="2870200" y="6673850"/>
          <p14:tracePt t="157882" x="2878138" y="6673850"/>
          <p14:tracePt t="157888" x="2886075" y="6681788"/>
          <p14:tracePt t="157896" x="2894013" y="6681788"/>
          <p14:tracePt t="157904" x="2901950" y="6691313"/>
          <p14:tracePt t="157912" x="2909888" y="6699250"/>
          <p14:tracePt t="157920" x="2917825" y="6699250"/>
          <p14:tracePt t="157929" x="2925763" y="6707188"/>
          <p14:tracePt t="157936" x="2941638" y="6715125"/>
          <p14:tracePt t="157944" x="2957513" y="6723063"/>
          <p14:tracePt t="157952" x="2982913" y="6731000"/>
          <p14:tracePt t="157960" x="3006725" y="6738938"/>
          <p14:tracePt t="157968" x="3030538" y="6746875"/>
          <p14:tracePt t="157976" x="3054350" y="6754813"/>
          <p14:tracePt t="157984" x="3086100" y="6754813"/>
          <p14:tracePt t="157992" x="3133725" y="6762750"/>
          <p14:tracePt t="158000" x="3173413" y="6762750"/>
          <p14:tracePt t="158008" x="3221038" y="6770688"/>
          <p14:tracePt t="158016" x="3276600" y="6770688"/>
          <p14:tracePt t="158024" x="3325813" y="6770688"/>
          <p14:tracePt t="158032" x="3373438" y="6778625"/>
          <p14:tracePt t="158040" x="3429000" y="6778625"/>
          <p14:tracePt t="158048" x="3476625" y="6778625"/>
          <p14:tracePt t="158056" x="3532188" y="6778625"/>
          <p14:tracePt t="158064" x="3571875" y="6778625"/>
          <p14:tracePt t="158072" x="3619500" y="6778625"/>
          <p14:tracePt t="158080" x="3660775" y="6778625"/>
          <p14:tracePt t="158088" x="3684588" y="6778625"/>
          <p14:tracePt t="158096" x="3708400" y="6778625"/>
          <p14:tracePt t="158104" x="3724275" y="6778625"/>
          <p14:tracePt t="158113" x="3740150" y="6778625"/>
          <p14:tracePt t="158120" x="3748088" y="6778625"/>
          <p14:tracePt t="158386" x="3756025" y="6778625"/>
          <p14:tracePt t="158402" x="3763963" y="6778625"/>
          <p14:tracePt t="158409" x="3787775" y="6778625"/>
          <p14:tracePt t="158418" x="3803650" y="6778625"/>
          <p14:tracePt t="158426" x="3819525" y="6770688"/>
          <p14:tracePt t="158434" x="3835400" y="6762750"/>
          <p14:tracePt t="158441" x="3851275" y="6762750"/>
          <p14:tracePt t="158451" x="3867150" y="6762750"/>
          <p14:tracePt t="158458" x="3890963" y="6762750"/>
          <p14:tracePt t="158468" x="3898900" y="6762750"/>
          <p14:tracePt t="158474" x="3914775" y="6762750"/>
          <p14:tracePt t="158485" x="3914775" y="6754813"/>
          <p14:tracePt t="158488" x="3930650" y="6754813"/>
          <p14:tracePt t="158938" x="3938588" y="6754813"/>
          <p14:tracePt t="158945" x="3946525" y="6746875"/>
          <p14:tracePt t="158954" x="3954463" y="6738938"/>
          <p14:tracePt t="158963" x="3970338" y="6738938"/>
          <p14:tracePt t="158969" x="3978275" y="6738938"/>
          <p14:tracePt t="158976" x="3994150" y="6738938"/>
          <p14:tracePt t="158985" x="4011613" y="6738938"/>
          <p14:tracePt t="158992" x="4035425" y="6738938"/>
          <p14:tracePt t="159002" x="4051300" y="6738938"/>
          <p14:tracePt t="159008" x="4075113" y="6738938"/>
          <p14:tracePt t="159018" x="4098925" y="6738938"/>
          <p14:tracePt t="159025" x="4122738" y="6738938"/>
          <p14:tracePt t="159033" x="4138613" y="6738938"/>
          <p14:tracePt t="159040" x="4162425" y="6738938"/>
          <p14:tracePt t="159048" x="4178300" y="6738938"/>
          <p14:tracePt t="159057" x="4194175" y="6738938"/>
          <p14:tracePt t="159064" x="4210050" y="6738938"/>
          <p14:tracePt t="159072" x="4217988" y="6738938"/>
          <p14:tracePt t="159080" x="4241800" y="6738938"/>
          <p14:tracePt t="159089" x="4257675" y="6738938"/>
          <p14:tracePt t="159097" x="4273550" y="6738938"/>
          <p14:tracePt t="159105" x="4289425" y="6738938"/>
          <p14:tracePt t="159112" x="4305300" y="6738938"/>
          <p14:tracePt t="159120" x="4329113" y="6738938"/>
          <p14:tracePt t="159128" x="4362450" y="6738938"/>
          <p14:tracePt t="159138" x="4386263" y="6738938"/>
          <p14:tracePt t="159144" x="4410075" y="6746875"/>
          <p14:tracePt t="159153" x="4433888" y="6746875"/>
          <p14:tracePt t="159160" x="4465638" y="6746875"/>
          <p14:tracePt t="159169" x="4489450" y="6746875"/>
          <p14:tracePt t="159176" x="4513263" y="6746875"/>
          <p14:tracePt t="159186" x="4529138" y="6746875"/>
          <p14:tracePt t="159192" x="4545013" y="6746875"/>
          <p14:tracePt t="159201" x="4568825" y="6746875"/>
          <p14:tracePt t="159208" x="4584700" y="6746875"/>
          <p14:tracePt t="159217" x="4592638" y="6746875"/>
          <p14:tracePt t="159225" x="4600575" y="6746875"/>
          <p14:tracePt t="159232" x="4608513" y="6738938"/>
          <p14:tracePt t="159240" x="4616450" y="6738938"/>
          <p14:tracePt t="159248" x="4624388" y="6738938"/>
          <p14:tracePt t="159264" x="4640263" y="6738938"/>
          <p14:tracePt t="159281" x="4656138" y="6738938"/>
          <p14:tracePt t="159289" x="4664075" y="6738938"/>
          <p14:tracePt t="159297" x="4679950" y="6738938"/>
          <p14:tracePt t="159306" x="4705350" y="6738938"/>
          <p14:tracePt t="159313" x="4721225" y="6738938"/>
          <p14:tracePt t="159321" x="4737100" y="6738938"/>
          <p14:tracePt t="159330" x="4768850" y="6738938"/>
          <p14:tracePt t="159339" x="4792663" y="6738938"/>
          <p14:tracePt t="159345" x="4816475" y="6738938"/>
          <p14:tracePt t="159356" x="4840288" y="6738938"/>
          <p14:tracePt t="159361" x="4864100" y="6738938"/>
          <p14:tracePt t="159373" x="4895850" y="6738938"/>
          <p14:tracePt t="159377" x="4911725" y="6746875"/>
          <p14:tracePt t="159385" x="4943475" y="6754813"/>
          <p14:tracePt t="159393" x="4967288" y="6754813"/>
          <p14:tracePt t="159402" x="4991100" y="6762750"/>
          <p14:tracePt t="159411" x="5014913" y="6770688"/>
          <p14:tracePt t="159418" x="5056188" y="6770688"/>
          <p14:tracePt t="159424" x="5080000" y="6770688"/>
          <p14:tracePt t="159432" x="5103813" y="6778625"/>
          <p14:tracePt t="159440" x="5119688" y="6778625"/>
          <p14:tracePt t="159448" x="5143500" y="6778625"/>
          <p14:tracePt t="159456" x="5167313" y="6778625"/>
          <p14:tracePt t="159464" x="5199063" y="6778625"/>
          <p14:tracePt t="159472" x="5222875" y="6778625"/>
          <p14:tracePt t="159480" x="5246688" y="6778625"/>
          <p14:tracePt t="159488" x="5270500" y="6778625"/>
          <p14:tracePt t="159496" x="5294313" y="6770688"/>
          <p14:tracePt t="159504" x="5310188" y="6754813"/>
          <p14:tracePt t="159512" x="5334000" y="6754813"/>
          <p14:tracePt t="159520" x="5357813" y="6754813"/>
          <p14:tracePt t="159528" x="5373688" y="6746875"/>
          <p14:tracePt t="159537" x="5381625" y="6738938"/>
          <p14:tracePt t="159544" x="5389563" y="6738938"/>
          <p14:tracePt t="159554" x="5397500" y="6738938"/>
          <p14:tracePt t="160018" x="5389563" y="6738938"/>
          <p14:tracePt t="160026" x="5357813" y="6738938"/>
          <p14:tracePt t="160033" x="5318125" y="6738938"/>
          <p14:tracePt t="160043" x="5270500" y="6738938"/>
          <p14:tracePt t="160049" x="5262563" y="6738938"/>
          <p14:tracePt t="160210" x="5254625" y="6738938"/>
          <p14:tracePt t="160217" x="5254625" y="6731000"/>
          <p14:tracePt t="160242" x="5254625" y="6723063"/>
          <p14:tracePt t="160266" x="5270500" y="6715125"/>
          <p14:tracePt t="160276" x="5294313" y="6715125"/>
          <p14:tracePt t="160282" x="5318125" y="6715125"/>
          <p14:tracePt t="160289" x="5357813" y="6715125"/>
          <p14:tracePt t="160296" x="5397500" y="6715125"/>
          <p14:tracePt t="160305" x="5454650" y="6715125"/>
          <p14:tracePt t="160312" x="5510213" y="6715125"/>
          <p14:tracePt t="160321" x="5573713" y="6723063"/>
          <p14:tracePt t="160328" x="5645150" y="6731000"/>
          <p14:tracePt t="160336" x="5724525" y="6738938"/>
          <p14:tracePt t="160344" x="5821363" y="6738938"/>
          <p14:tracePt t="160352" x="5900738" y="6738938"/>
          <p14:tracePt t="160360" x="5988050" y="6746875"/>
          <p14:tracePt t="160368" x="6083300" y="6746875"/>
          <p14:tracePt t="160376" x="6180138" y="6746875"/>
          <p14:tracePt t="160384" x="6259513" y="6746875"/>
          <p14:tracePt t="160392" x="6346825" y="6746875"/>
          <p14:tracePt t="160400" x="6418263" y="6746875"/>
          <p14:tracePt t="160408" x="6483350" y="6746875"/>
          <p14:tracePt t="160416" x="6554788" y="6746875"/>
          <p14:tracePt t="160425" x="6594475" y="6746875"/>
          <p14:tracePt t="160432" x="6642100" y="6738938"/>
          <p14:tracePt t="160441" x="6681788" y="6738938"/>
          <p14:tracePt t="160448" x="6713538" y="6731000"/>
          <p14:tracePt t="160458" x="6761163" y="6731000"/>
          <p14:tracePt t="160464" x="6794500" y="6731000"/>
          <p14:tracePt t="160473" x="6818313" y="6731000"/>
          <p14:tracePt t="160481" x="6842125" y="6731000"/>
          <p14:tracePt t="160488" x="6865938" y="6731000"/>
          <p14:tracePt t="160496" x="6873875" y="6731000"/>
          <p14:tracePt t="160504" x="6889750" y="6731000"/>
          <p14:tracePt t="160513" x="6913563" y="6723063"/>
          <p14:tracePt t="160521" x="6921500" y="6723063"/>
          <p14:tracePt t="160528" x="6929438" y="6715125"/>
          <p14:tracePt t="160536" x="6945313" y="6707188"/>
          <p14:tracePt t="160544" x="6961188" y="6707188"/>
          <p14:tracePt t="160560" x="6969125" y="6707188"/>
          <p14:tracePt t="160568" x="6985000" y="6707188"/>
          <p14:tracePt t="160576" x="6992938" y="6699250"/>
          <p14:tracePt t="160584" x="7000875" y="6699250"/>
          <p14:tracePt t="160593" x="7008813" y="6699250"/>
          <p14:tracePt t="160609" x="7016750" y="6699250"/>
          <p14:tracePt t="160626" x="7024688" y="6699250"/>
          <p14:tracePt t="161104" x="7032625" y="6699250"/>
          <p14:tracePt t="161112" x="7048500" y="6699250"/>
          <p14:tracePt t="161120" x="7064375" y="6699250"/>
          <p14:tracePt t="161128" x="7072313" y="6699250"/>
          <p14:tracePt t="161136" x="7088188" y="6699250"/>
          <p14:tracePt t="161144" x="7104063" y="6691313"/>
          <p14:tracePt t="161152" x="7127875" y="6691313"/>
          <p14:tracePt t="161161" x="7153275" y="6691313"/>
          <p14:tracePt t="161168" x="7169150" y="6691313"/>
          <p14:tracePt t="161176" x="7185025" y="6691313"/>
          <p14:tracePt t="161184" x="7192963" y="6691313"/>
          <p14:tracePt t="161192" x="7200900" y="6691313"/>
          <p14:tracePt t="161200" x="7208838" y="6691313"/>
          <p14:tracePt t="161216" x="7216775" y="6691313"/>
          <p14:tracePt t="161224" x="7224713" y="6691313"/>
          <p14:tracePt t="161248" x="7232650" y="6691313"/>
          <p14:tracePt t="161368" x="7240588" y="6691313"/>
          <p14:tracePt t="161384" x="7240588" y="6699250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97D24096-1340-49F3-8410-E151E0969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The Next Two Lectures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B4EC5-00B4-45B8-9745-499FAA4F4D14}"/>
              </a:ext>
            </a:extLst>
          </p:cNvPr>
          <p:cNvSpPr txBox="1"/>
          <p:nvPr/>
        </p:nvSpPr>
        <p:spPr>
          <a:xfrm>
            <a:off x="267050" y="830510"/>
            <a:ext cx="5647190" cy="3970318"/>
          </a:xfrm>
          <a:prstGeom prst="rect">
            <a:avLst/>
          </a:prstGeom>
          <a:solidFill>
            <a:srgbClr val="89FF8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b="1" i="1" dirty="0"/>
              <a:t>Lecture 2 </a:t>
            </a:r>
            <a:r>
              <a:rPr lang="en-GB" b="1" dirty="0"/>
              <a:t>will examine length scales</a:t>
            </a:r>
            <a:r>
              <a:rPr lang="en-GB" dirty="0"/>
              <a:t> some more, looking in more details at stepping down in powers of 10 from the macroscopic to the nanoscopic world.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In addition, the lecture will look at how the properties of nanoparticles can dramatically change from the bulk material they are formed from.  For example:</a:t>
            </a:r>
          </a:p>
          <a:p>
            <a:pPr algn="just"/>
            <a:endParaRPr lang="en-GB" dirty="0"/>
          </a:p>
          <a:p>
            <a:pPr marL="400050" indent="-400050" algn="just">
              <a:buAutoNum type="romanLcPeriod"/>
            </a:pPr>
            <a:r>
              <a:rPr lang="en-GB" dirty="0"/>
              <a:t>gold nanoparticles are not gold coloured, but can be a variety of colours depending upon the size and shape of the particulate.  </a:t>
            </a:r>
          </a:p>
          <a:p>
            <a:pPr marL="400050" indent="-400050" algn="just">
              <a:buAutoNum type="romanLcPeriod"/>
            </a:pPr>
            <a:r>
              <a:rPr lang="en-GB" dirty="0"/>
              <a:t>Gold and silver nanoparticles are no longer unreactive like the bulk metal, but chemically reactive, being used as catalysts and antibacterial agents.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BB63BE-898E-4719-BC17-9DA9D277769E}"/>
              </a:ext>
            </a:extLst>
          </p:cNvPr>
          <p:cNvSpPr/>
          <p:nvPr/>
        </p:nvSpPr>
        <p:spPr>
          <a:xfrm>
            <a:off x="267048" y="5496087"/>
            <a:ext cx="5647190" cy="1200329"/>
          </a:xfrm>
          <a:prstGeom prst="rect">
            <a:avLst/>
          </a:prstGeom>
          <a:solidFill>
            <a:srgbClr val="FFDDFF"/>
          </a:solidFill>
        </p:spPr>
        <p:txBody>
          <a:bodyPr wrap="square">
            <a:spAutoFit/>
          </a:bodyPr>
          <a:lstStyle/>
          <a:p>
            <a:pPr algn="just"/>
            <a:r>
              <a:rPr lang="en-GB" b="1" i="1" dirty="0"/>
              <a:t>Lecture 3 </a:t>
            </a:r>
            <a:r>
              <a:rPr lang="en-GB" b="1" dirty="0"/>
              <a:t>will consider the risks associated with engineered nanoparticles</a:t>
            </a:r>
            <a:r>
              <a:rPr lang="en-GB" dirty="0"/>
              <a:t>, in particular how they might get into a human and why they are potentially more dangerous than larger particulates of the same material.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FE365176-DADF-4A89-8BD9-126D8CA8D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25" y="2954168"/>
            <a:ext cx="4429961" cy="232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A62DD6-BD7B-4752-807E-E515707EE65E}"/>
              </a:ext>
            </a:extLst>
          </p:cNvPr>
          <p:cNvSpPr txBox="1"/>
          <p:nvPr/>
        </p:nvSpPr>
        <p:spPr>
          <a:xfrm>
            <a:off x="7697337" y="3305588"/>
            <a:ext cx="2158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Nanoparticulate gold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60946D-B803-4A3F-84C3-A748019A964B}"/>
              </a:ext>
            </a:extLst>
          </p:cNvPr>
          <p:cNvSpPr txBox="1"/>
          <p:nvPr/>
        </p:nvSpPr>
        <p:spPr>
          <a:xfrm>
            <a:off x="7697337" y="830510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Bulk gold</a:t>
            </a:r>
          </a:p>
        </p:txBody>
      </p:sp>
      <p:pic>
        <p:nvPicPr>
          <p:cNvPr id="22534" name="Picture 6" descr="Absorbtion routes: inhalation, ingestion, absorption, injection">
            <a:extLst>
              <a:ext uri="{FF2B5EF4-FFF2-40B4-BE49-F238E27FC236}">
                <a16:creationId xmlns:a16="http://schemas.microsoft.com/office/drawing/2014/main" id="{FCA2A40D-9591-456F-B490-3223AD6C1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132" y="5269998"/>
            <a:ext cx="4786618" cy="148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Gold Bar Lot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6" y="1384021"/>
            <a:ext cx="1893245" cy="141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43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316"/>
    </mc:Choice>
    <mc:Fallback xmlns="">
      <p:transition spd="slow" advTm="93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  <p:extLst mod="1">
    <p:ext uri="{3A86A75C-4F4B-4683-9AE1-C65F6400EC91}">
      <p14:laserTraceLst xmlns:p14="http://schemas.microsoft.com/office/powerpoint/2010/main">
        <p14:tracePtLst>
          <p14:tracePt t="22734" x="7240588" y="6707188"/>
          <p14:tracePt t="22742" x="7232650" y="6723063"/>
          <p14:tracePt t="22750" x="7169150" y="6778625"/>
          <p14:tracePt t="22758" x="7088188" y="6850063"/>
          <p14:tracePt t="22886" x="6172200" y="6826250"/>
          <p14:tracePt t="22894" x="6067425" y="6802438"/>
          <p14:tracePt t="22902" x="5948363" y="6778625"/>
          <p14:tracePt t="22910" x="5853113" y="6754813"/>
          <p14:tracePt t="22918" x="5749925" y="6731000"/>
          <p14:tracePt t="22926" x="5645150" y="6699250"/>
          <p14:tracePt t="22934" x="5565775" y="6681788"/>
          <p14:tracePt t="22942" x="5494338" y="6657975"/>
          <p14:tracePt t="22950" x="5438775" y="6634163"/>
          <p14:tracePt t="22958" x="5381625" y="6618288"/>
          <p14:tracePt t="22966" x="5349875" y="6602413"/>
          <p14:tracePt t="22974" x="5310188" y="6578600"/>
          <p14:tracePt t="22983" x="5286375" y="6570663"/>
          <p14:tracePt t="22991" x="5270500" y="6562725"/>
          <p14:tracePt t="22999" x="5262563" y="6554788"/>
          <p14:tracePt t="23007" x="5254625" y="6554788"/>
          <p14:tracePt t="23015" x="5254625" y="6546850"/>
          <p14:tracePt t="23023" x="5254625" y="6538913"/>
          <p14:tracePt t="23031" x="5246688" y="6515100"/>
          <p14:tracePt t="23039" x="5246688" y="6491288"/>
          <p14:tracePt t="23047" x="5246688" y="6459538"/>
          <p14:tracePt t="23055" x="5246688" y="6427788"/>
          <p14:tracePt t="23063" x="5246688" y="6396038"/>
          <p14:tracePt t="23071" x="5246688" y="6372225"/>
          <p14:tracePt t="23079" x="5246688" y="6348413"/>
          <p14:tracePt t="23087" x="5254625" y="6338888"/>
          <p14:tracePt t="23095" x="5270500" y="6330950"/>
          <p14:tracePt t="23288" x="5254625" y="6330950"/>
          <p14:tracePt t="23295" x="5207000" y="6323013"/>
          <p14:tracePt t="23304" x="5127625" y="6291263"/>
          <p14:tracePt t="23312" x="5080000" y="6235700"/>
          <p14:tracePt t="23321" x="5056188" y="6140450"/>
          <p14:tracePt t="23328" x="5030788" y="6037263"/>
          <p14:tracePt t="23339" x="5006975" y="5884863"/>
          <p14:tracePt t="23344" x="4991100" y="5773738"/>
          <p14:tracePt t="23355" x="4967288" y="5621338"/>
          <p14:tracePt t="23359" x="4943475" y="5494338"/>
          <p14:tracePt t="23368" x="4895850" y="5367338"/>
          <p14:tracePt t="23377" x="4872038" y="5238750"/>
          <p14:tracePt t="23384" x="4832350" y="5151438"/>
          <p14:tracePt t="23392" x="4792663" y="5072063"/>
          <p14:tracePt t="23400" x="4760913" y="5016500"/>
          <p14:tracePt t="23409" x="4721225" y="4951413"/>
          <p14:tracePt t="23414" x="4687888" y="4919663"/>
          <p14:tracePt t="23422" x="4648200" y="4887913"/>
          <p14:tracePt t="23430" x="4616450" y="4864100"/>
          <p14:tracePt t="23439" x="4592638" y="4848225"/>
          <p14:tracePt t="23446" x="4552950" y="4832350"/>
          <p14:tracePt t="23454" x="4529138" y="4816475"/>
          <p14:tracePt t="23462" x="4489450" y="4792663"/>
          <p14:tracePt t="23471" x="4425950" y="4768850"/>
          <p14:tracePt t="23478" x="4370388" y="4745038"/>
          <p14:tracePt t="23487" x="4321175" y="4721225"/>
          <p14:tracePt t="23494" x="4273550" y="4697413"/>
          <p14:tracePt t="23503" x="4249738" y="4673600"/>
          <p14:tracePt t="23510" x="4217988" y="4665663"/>
          <p14:tracePt t="23520" x="4210050" y="4649788"/>
          <p14:tracePt t="23526" x="4194175" y="4624388"/>
          <p14:tracePt t="23535" x="4194175" y="4616450"/>
          <p14:tracePt t="23542" x="4186238" y="4600575"/>
          <p14:tracePt t="23550" x="4186238" y="4584700"/>
          <p14:tracePt t="38016" x="4178300" y="4584700"/>
          <p14:tracePt t="38031" x="4162425" y="4584700"/>
          <p14:tracePt t="38040" x="4098925" y="4608513"/>
          <p14:tracePt t="38047" x="4011613" y="4649788"/>
          <p14:tracePt t="38057" x="3914775" y="4681538"/>
          <p14:tracePt t="38063" x="3827463" y="4713288"/>
          <p14:tracePt t="38074" x="3779838" y="4737100"/>
          <p14:tracePt t="38112" x="3811588" y="4729163"/>
          <p14:tracePt t="38120" x="3835400" y="4713288"/>
          <p14:tracePt t="38128" x="3883025" y="4697413"/>
          <p14:tracePt t="38135" x="3938588" y="4681538"/>
          <p14:tracePt t="38143" x="3978275" y="4673600"/>
          <p14:tracePt t="38150" x="4035425" y="4657725"/>
          <p14:tracePt t="38159" x="4090988" y="4641850"/>
          <p14:tracePt t="38166" x="4146550" y="4633913"/>
          <p14:tracePt t="38176" x="4210050" y="4624388"/>
          <p14:tracePt t="38182" x="4289425" y="4616450"/>
          <p14:tracePt t="38191" x="4370388" y="4616450"/>
          <p14:tracePt t="38198" x="4465638" y="4616450"/>
          <p14:tracePt t="38207" x="4576763" y="4633913"/>
          <p14:tracePt t="38214" x="4695825" y="4649788"/>
          <p14:tracePt t="38223" x="4864100" y="4681538"/>
          <p14:tracePt t="38231" x="5006975" y="4713288"/>
          <p14:tracePt t="38239" x="5183188" y="4745038"/>
          <p14:tracePt t="38247" x="5326063" y="4776788"/>
          <p14:tracePt t="38256" x="5478463" y="4824413"/>
          <p14:tracePt t="38263" x="5613400" y="4864100"/>
          <p14:tracePt t="38271" x="5757863" y="4895850"/>
          <p14:tracePt t="38278" x="5892800" y="4935538"/>
          <p14:tracePt t="38287" x="6003925" y="4959350"/>
          <p14:tracePt t="38295" x="6100763" y="4984750"/>
          <p14:tracePt t="38302" x="6219825" y="5008563"/>
          <p14:tracePt t="38311" x="6315075" y="5024438"/>
          <p14:tracePt t="38318" x="6410325" y="5032375"/>
          <p14:tracePt t="38327" x="6499225" y="5032375"/>
          <p14:tracePt t="38334" x="6570663" y="5032375"/>
          <p14:tracePt t="38343" x="6634163" y="5032375"/>
          <p14:tracePt t="38350" x="6689725" y="5024438"/>
          <p14:tracePt t="38359" x="6737350" y="5000625"/>
          <p14:tracePt t="38366" x="6784975" y="4959350"/>
          <p14:tracePt t="38375" x="6858000" y="4911725"/>
          <p14:tracePt t="38382" x="6921500" y="4832350"/>
          <p14:tracePt t="38391" x="7000875" y="4737100"/>
          <p14:tracePt t="38399" x="7064375" y="4649788"/>
          <p14:tracePt t="38407" x="7127875" y="4568825"/>
          <p14:tracePt t="38415" x="7177088" y="4505325"/>
          <p14:tracePt t="38424" x="7232650" y="4457700"/>
          <p14:tracePt t="38431" x="7264400" y="4425950"/>
          <p14:tracePt t="38441" x="7327900" y="4386263"/>
          <p14:tracePt t="38447" x="7391400" y="4354513"/>
          <p14:tracePt t="38455" x="7439025" y="4338638"/>
          <p14:tracePt t="38463" x="7512050" y="4298950"/>
          <p14:tracePt t="38470" x="7575550" y="4257675"/>
          <p14:tracePt t="38478" x="7646988" y="4217988"/>
          <p14:tracePt t="38486" x="7702550" y="4186238"/>
          <p14:tracePt t="38495" x="7766050" y="4138613"/>
          <p14:tracePt t="38502" x="7847013" y="4106863"/>
          <p14:tracePt t="38511" x="7918450" y="4067175"/>
          <p14:tracePt t="38518" x="7997825" y="4027488"/>
          <p14:tracePt t="38527" x="8061325" y="3995738"/>
          <p14:tracePt t="38534" x="8132763" y="3963988"/>
          <p14:tracePt t="38544" x="8189913" y="3930650"/>
          <p14:tracePt t="38550" x="8237538" y="3898900"/>
          <p14:tracePt t="38559" x="8285163" y="3867150"/>
          <p14:tracePt t="38566" x="8332788" y="3835400"/>
          <p14:tracePt t="38575" x="8348663" y="3811588"/>
          <p14:tracePt t="38583" x="8364538" y="3803650"/>
          <p14:tracePt t="38591" x="8388350" y="3779838"/>
          <p14:tracePt t="38599" x="8396288" y="3763963"/>
          <p14:tracePt t="38608" x="8412163" y="3756025"/>
          <p14:tracePt t="38615" x="8420100" y="3740150"/>
          <p14:tracePt t="38624" x="8420100" y="3732213"/>
          <p14:tracePt t="38631" x="8420100" y="3716338"/>
          <p14:tracePt t="38639" x="8420100" y="3708400"/>
          <p14:tracePt t="38647" x="8420100" y="3692525"/>
          <p14:tracePt t="38663" x="8420100" y="3684588"/>
          <p14:tracePt t="38679" x="8420100" y="3676650"/>
          <p14:tracePt t="38695" x="8420100" y="3668713"/>
          <p14:tracePt t="38702" x="8420100" y="3660775"/>
          <p14:tracePt t="38711" x="8420100" y="3652838"/>
          <p14:tracePt t="38718" x="8420100" y="3644900"/>
          <p14:tracePt t="38727" x="8420100" y="3636963"/>
          <p14:tracePt t="38734" x="8420100" y="3613150"/>
          <p14:tracePt t="38742" x="8404225" y="3605213"/>
          <p14:tracePt t="38750" x="8404225" y="3587750"/>
          <p14:tracePt t="38758" x="8388350" y="3563938"/>
          <p14:tracePt t="38766" x="8380413" y="3540125"/>
          <p14:tracePt t="38775" x="8356600" y="3524250"/>
          <p14:tracePt t="38783" x="8348663" y="3508375"/>
          <p14:tracePt t="38791" x="8332788" y="3492500"/>
          <p14:tracePt t="38798" x="8316913" y="3492500"/>
          <p14:tracePt t="38808" x="8308975" y="3476625"/>
          <p14:tracePt t="38815" x="8301038" y="3476625"/>
          <p14:tracePt t="38831" x="8293100" y="3476625"/>
          <p14:tracePt t="38895" x="8285163" y="3476625"/>
          <p14:tracePt t="38904" x="8277225" y="3468688"/>
          <p14:tracePt t="38912" x="8261350" y="3468688"/>
          <p14:tracePt t="38919" x="8237538" y="3468688"/>
          <p14:tracePt t="38927" x="8205788" y="3460750"/>
          <p14:tracePt t="38934" x="8172450" y="3452813"/>
          <p14:tracePt t="38943" x="8140700" y="3452813"/>
          <p14:tracePt t="38950" x="8093075" y="3444875"/>
          <p14:tracePt t="38958" x="8061325" y="3436938"/>
          <p14:tracePt t="38966" x="8037513" y="3436938"/>
          <p14:tracePt t="38975" x="8005763" y="3436938"/>
          <p14:tracePt t="38982" x="7989888" y="3436938"/>
          <p14:tracePt t="38990" x="7974013" y="3436938"/>
          <p14:tracePt t="38998" x="7958138" y="3436938"/>
          <p14:tracePt t="39014" x="7950200" y="3436938"/>
          <p14:tracePt t="39064" x="7942263" y="3436938"/>
          <p14:tracePt t="39080" x="7934325" y="3436938"/>
          <p14:tracePt t="39095" x="7926388" y="3436938"/>
          <p14:tracePt t="39104" x="7910513" y="3444875"/>
          <p14:tracePt t="39112" x="7902575" y="3452813"/>
          <p14:tracePt t="39121" x="7886700" y="3460750"/>
          <p14:tracePt t="39129" x="7870825" y="3468688"/>
          <p14:tracePt t="39134" x="7862888" y="3476625"/>
          <p14:tracePt t="39143" x="7847013" y="3492500"/>
          <p14:tracePt t="39151" x="7829550" y="3500438"/>
          <p14:tracePt t="39160" x="7829550" y="3508375"/>
          <p14:tracePt t="39166" x="7813675" y="3516313"/>
          <p14:tracePt t="39175" x="7805738" y="3532188"/>
          <p14:tracePt t="39183" x="7789863" y="3540125"/>
          <p14:tracePt t="39190" x="7789863" y="3548063"/>
          <p14:tracePt t="39198" x="7773988" y="3563938"/>
          <p14:tracePt t="39206" x="7773988" y="3571875"/>
          <p14:tracePt t="39214" x="7766050" y="3579813"/>
          <p14:tracePt t="39222" x="7758113" y="3595688"/>
          <p14:tracePt t="39230" x="7758113" y="3613150"/>
          <p14:tracePt t="39238" x="7750175" y="3621088"/>
          <p14:tracePt t="39246" x="7742238" y="3644900"/>
          <p14:tracePt t="39254" x="7734300" y="3652838"/>
          <p14:tracePt t="39263" x="7734300" y="3660775"/>
          <p14:tracePt t="39270" x="7726363" y="3668713"/>
          <p14:tracePt t="39286" x="7726363" y="3684588"/>
          <p14:tracePt t="39311" x="7718425" y="3684588"/>
          <p14:tracePt t="39672" x="7726363" y="3684588"/>
          <p14:tracePt t="39687" x="7734300" y="3684588"/>
          <p14:tracePt t="39697" x="7742238" y="3684588"/>
          <p14:tracePt t="39704" x="7750175" y="3676650"/>
          <p14:tracePt t="39715" x="7766050" y="3668713"/>
          <p14:tracePt t="39719" x="7781925" y="3668713"/>
          <p14:tracePt t="39728" x="7797800" y="3660775"/>
          <p14:tracePt t="39736" x="7821613" y="3660775"/>
          <p14:tracePt t="39743" x="7847013" y="3652838"/>
          <p14:tracePt t="39752" x="7878763" y="3644900"/>
          <p14:tracePt t="39759" x="7910513" y="3644900"/>
          <p14:tracePt t="39769" x="7942263" y="3644900"/>
          <p14:tracePt t="39775" x="7974013" y="3644900"/>
          <p14:tracePt t="39784" x="7997825" y="3644900"/>
          <p14:tracePt t="39791" x="8029575" y="3644900"/>
          <p14:tracePt t="39799" x="8053388" y="3644900"/>
          <p14:tracePt t="39807" x="8077200" y="3644900"/>
          <p14:tracePt t="39816" x="8101013" y="3644900"/>
          <p14:tracePt t="39823" x="8116888" y="3644900"/>
          <p14:tracePt t="39833" x="8132763" y="3644900"/>
          <p14:tracePt t="39839" x="8156575" y="3644900"/>
          <p14:tracePt t="39850" x="8172450" y="3644900"/>
          <p14:tracePt t="39855" x="8189913" y="3644900"/>
          <p14:tracePt t="39866" x="8205788" y="3644900"/>
          <p14:tracePt t="39871" x="8213725" y="3644900"/>
          <p14:tracePt t="39887" x="8253413" y="3644900"/>
          <p14:tracePt t="39896" x="8277225" y="3644900"/>
          <p14:tracePt t="39904" x="8308975" y="3644900"/>
          <p14:tracePt t="39910" x="8340725" y="3644900"/>
          <p14:tracePt t="39918" x="8380413" y="3644900"/>
          <p14:tracePt t="39926" x="8412163" y="3644900"/>
          <p14:tracePt t="39934" x="8443913" y="3644900"/>
          <p14:tracePt t="39942" x="8475663" y="3644900"/>
          <p14:tracePt t="39951" x="8515350" y="3644900"/>
          <p14:tracePt t="39958" x="8548688" y="3644900"/>
          <p14:tracePt t="39966" x="8596313" y="3644900"/>
          <p14:tracePt t="39974" x="8628063" y="3644900"/>
          <p14:tracePt t="39982" x="8667750" y="3644900"/>
          <p14:tracePt t="39990" x="8707438" y="3644900"/>
          <p14:tracePt t="39999" x="8739188" y="3644900"/>
          <p14:tracePt t="40007" x="8778875" y="3644900"/>
          <p14:tracePt t="40015" x="8810625" y="3644900"/>
          <p14:tracePt t="40022" x="8842375" y="3644900"/>
          <p14:tracePt t="40031" x="8891588" y="3644900"/>
          <p14:tracePt t="40038" x="8923338" y="3644900"/>
          <p14:tracePt t="40047" x="8963025" y="3644900"/>
          <p14:tracePt t="40054" x="8994775" y="3644900"/>
          <p14:tracePt t="40063" x="9034463" y="3644900"/>
          <p14:tracePt t="40070" x="9058275" y="3644900"/>
          <p14:tracePt t="40078" x="9074150" y="3644900"/>
          <p14:tracePt t="40086" x="9097963" y="3644900"/>
          <p14:tracePt t="40094" x="9121775" y="3644900"/>
          <p14:tracePt t="40102" x="9137650" y="3644900"/>
          <p14:tracePt t="40110" x="9153525" y="3644900"/>
          <p14:tracePt t="40118" x="9169400" y="3644900"/>
          <p14:tracePt t="40127" x="9185275" y="3644900"/>
          <p14:tracePt t="40135" x="9201150" y="3636963"/>
          <p14:tracePt t="40142" x="9217025" y="3636963"/>
          <p14:tracePt t="40151" x="9224963" y="3636963"/>
          <p14:tracePt t="40159" x="9242425" y="3636963"/>
          <p14:tracePt t="40166" x="9258300" y="3629025"/>
          <p14:tracePt t="40175" x="9266238" y="3629025"/>
          <p14:tracePt t="40183" x="9274175" y="3629025"/>
          <p14:tracePt t="40191" x="9282113" y="3629025"/>
          <p14:tracePt t="40200" x="9290050" y="3629025"/>
          <p14:tracePt t="40207" x="9297988" y="3621088"/>
          <p14:tracePt t="40303" x="9290050" y="3621088"/>
          <p14:tracePt t="40311" x="9282113" y="3621088"/>
          <p14:tracePt t="40320" x="9274175" y="3629025"/>
          <p14:tracePt t="40328" x="9258300" y="3636963"/>
          <p14:tracePt t="40336" x="9234488" y="3644900"/>
          <p14:tracePt t="40343" x="9201150" y="3660775"/>
          <p14:tracePt t="40352" x="9177338" y="3668713"/>
          <p14:tracePt t="40359" x="9137650" y="3684588"/>
          <p14:tracePt t="40369" x="9105900" y="3700463"/>
          <p14:tracePt t="40376" x="9066213" y="3724275"/>
          <p14:tracePt t="40384" x="9034463" y="3740150"/>
          <p14:tracePt t="40391" x="8986838" y="3763963"/>
          <p14:tracePt t="40400" x="8947150" y="3771900"/>
          <p14:tracePt t="40407" x="8899525" y="3795713"/>
          <p14:tracePt t="40416" x="8866188" y="3827463"/>
          <p14:tracePt t="40423" x="8818563" y="3851275"/>
          <p14:tracePt t="40431" x="8763000" y="3875088"/>
          <p14:tracePt t="40439" x="8707438" y="3906838"/>
          <p14:tracePt t="40447" x="8651875" y="3930650"/>
          <p14:tracePt t="40455" x="8596313" y="3963988"/>
          <p14:tracePt t="40462" x="8548688" y="3987800"/>
          <p14:tracePt t="40471" x="8499475" y="4019550"/>
          <p14:tracePt t="40478" x="8467725" y="4043363"/>
          <p14:tracePt t="40487" x="8435975" y="4067175"/>
          <p14:tracePt t="40495" x="8412163" y="4075113"/>
          <p14:tracePt t="40503" x="8388350" y="4090988"/>
          <p14:tracePt t="40510" x="8364538" y="4106863"/>
          <p14:tracePt t="40519" x="8348663" y="4114800"/>
          <p14:tracePt t="40527" x="8332788" y="4130675"/>
          <p14:tracePt t="40534" x="8308975" y="4138613"/>
          <p14:tracePt t="40543" x="8277225" y="4154488"/>
          <p14:tracePt t="40551" x="8261350" y="4162425"/>
          <p14:tracePt t="40558" x="8237538" y="4178300"/>
          <p14:tracePt t="40568" x="8213725" y="4186238"/>
          <p14:tracePt t="40575" x="8180388" y="4202113"/>
          <p14:tracePt t="40584" x="8156575" y="4217988"/>
          <p14:tracePt t="40591" x="8140700" y="4225925"/>
          <p14:tracePt t="40600" x="8116888" y="4233863"/>
          <p14:tracePt t="40607" x="8093075" y="4241800"/>
          <p14:tracePt t="40615" x="8077200" y="4249738"/>
          <p14:tracePt t="40623" x="8069263" y="4249738"/>
          <p14:tracePt t="40630" x="8053388" y="4257675"/>
          <p14:tracePt t="40639" x="8037513" y="4257675"/>
          <p14:tracePt t="40646" x="8029575" y="4265613"/>
          <p14:tracePt t="40655" x="8021638" y="4265613"/>
          <p14:tracePt t="40662" x="8005763" y="4265613"/>
          <p14:tracePt t="40671" x="7997825" y="4265613"/>
          <p14:tracePt t="40678" x="7989888" y="4265613"/>
          <p14:tracePt t="40687" x="7974013" y="4257675"/>
          <p14:tracePt t="40694" x="7958138" y="4249738"/>
          <p14:tracePt t="40703" x="7934325" y="4233863"/>
          <p14:tracePt t="40710" x="7918450" y="4217988"/>
          <p14:tracePt t="40718" x="7878763" y="4194175"/>
          <p14:tracePt t="40726" x="7839075" y="4162425"/>
          <p14:tracePt t="40735" x="7797800" y="4130675"/>
          <p14:tracePt t="40742" x="7742238" y="4098925"/>
          <p14:tracePt t="40751" x="7710488" y="4083050"/>
          <p14:tracePt t="40758" x="7646988" y="4043363"/>
          <p14:tracePt t="40768" x="7599363" y="4019550"/>
          <p14:tracePt t="40775" x="7543800" y="3995738"/>
          <p14:tracePt t="40784" x="7496175" y="3979863"/>
          <p14:tracePt t="40791" x="7454900" y="3963988"/>
          <p14:tracePt t="40799" x="7415213" y="3956050"/>
          <p14:tracePt t="40807" x="7383463" y="3938588"/>
          <p14:tracePt t="40814" x="7343775" y="3930650"/>
          <p14:tracePt t="40823" x="7327900" y="3930650"/>
          <p14:tracePt t="40830" x="7312025" y="3922713"/>
          <p14:tracePt t="40839" x="7304088" y="3922713"/>
          <p14:tracePt t="40846" x="7296150" y="3922713"/>
          <p14:tracePt t="40863" x="7288213" y="3922713"/>
          <p14:tracePt t="40871" x="7280275" y="3922713"/>
          <p14:tracePt t="40888" x="7272338" y="3922713"/>
          <p14:tracePt t="40895" x="7264400" y="3930650"/>
          <p14:tracePt t="40903" x="7256463" y="3938588"/>
          <p14:tracePt t="40911" x="7240588" y="3956050"/>
          <p14:tracePt t="40919" x="7232650" y="3963988"/>
          <p14:tracePt t="40927" x="7208838" y="3979863"/>
          <p14:tracePt t="40935" x="7185025" y="3995738"/>
          <p14:tracePt t="40943" x="7161213" y="4011613"/>
          <p14:tracePt t="40953" x="7135813" y="4027488"/>
          <p14:tracePt t="40959" x="7096125" y="4043363"/>
          <p14:tracePt t="40967" x="7072313" y="4067175"/>
          <p14:tracePt t="40975" x="7040563" y="4075113"/>
          <p14:tracePt t="40983" x="7016750" y="4098925"/>
          <p14:tracePt t="40991" x="6992938" y="4114800"/>
          <p14:tracePt t="40999" x="6969125" y="4122738"/>
          <p14:tracePt t="41007" x="6953250" y="4138613"/>
          <p14:tracePt t="41015" x="6937375" y="4146550"/>
          <p14:tracePt t="41023" x="6929438" y="4154488"/>
          <p14:tracePt t="41031" x="6921500" y="4162425"/>
          <p14:tracePt t="41039" x="6905625" y="4178300"/>
          <p14:tracePt t="41055" x="6897688" y="4186238"/>
          <p14:tracePt t="41607" x="6913563" y="4186238"/>
          <p14:tracePt t="41615" x="6945313" y="4186238"/>
          <p14:tracePt t="41624" x="6992938" y="4186238"/>
          <p14:tracePt t="41632" x="7032625" y="4186238"/>
          <p14:tracePt t="41641" x="7088188" y="4186238"/>
          <p14:tracePt t="41647" x="7145338" y="4186238"/>
          <p14:tracePt t="41658" x="7208838" y="4186238"/>
          <p14:tracePt t="41664" x="7272338" y="4178300"/>
          <p14:tracePt t="41674" x="7343775" y="4170363"/>
          <p14:tracePt t="41679" x="7423150" y="4170363"/>
          <p14:tracePt t="41688" x="7486650" y="4170363"/>
          <p14:tracePt t="41695" x="7567613" y="4170363"/>
          <p14:tracePt t="41704" x="7654925" y="4170363"/>
          <p14:tracePt t="41711" x="7742238" y="4170363"/>
          <p14:tracePt t="41720" x="7839075" y="4170363"/>
          <p14:tracePt t="41728" x="7942263" y="4170363"/>
          <p14:tracePt t="41736" x="8045450" y="4170363"/>
          <p14:tracePt t="41744" x="8164513" y="4170363"/>
          <p14:tracePt t="41752" x="8269288" y="4170363"/>
          <p14:tracePt t="41760" x="8364538" y="4170363"/>
          <p14:tracePt t="41767" x="8467725" y="4162425"/>
          <p14:tracePt t="41775" x="8556625" y="4162425"/>
          <p14:tracePt t="41783" x="8636000" y="4162425"/>
          <p14:tracePt t="41793" x="8723313" y="4162425"/>
          <p14:tracePt t="41799" x="8794750" y="4162425"/>
          <p14:tracePt t="41808" x="8883650" y="4162425"/>
          <p14:tracePt t="41815" x="8947150" y="4162425"/>
          <p14:tracePt t="41826" x="9018588" y="4154488"/>
          <p14:tracePt t="41832" x="9082088" y="4154488"/>
          <p14:tracePt t="41842" x="9161463" y="4154488"/>
          <p14:tracePt t="41847" x="9224963" y="4154488"/>
          <p14:tracePt t="41859" x="9297988" y="4154488"/>
          <p14:tracePt t="41863" x="9361488" y="4146550"/>
          <p14:tracePt t="41871" x="9409113" y="4146550"/>
          <p14:tracePt t="41896" x="9536113" y="4146550"/>
          <p14:tracePt t="41904" x="9575800" y="4146550"/>
          <p14:tracePt t="41913" x="9625013" y="4146550"/>
          <p14:tracePt t="41919" x="9656763" y="4146550"/>
          <p14:tracePt t="41927" x="9712325" y="4146550"/>
          <p14:tracePt t="41934" x="9752013" y="4146550"/>
          <p14:tracePt t="41942" x="9807575" y="4154488"/>
          <p14:tracePt t="41950" x="9863138" y="4162425"/>
          <p14:tracePt t="41958" x="9926638" y="4170363"/>
          <p14:tracePt t="41966" x="9983788" y="4178300"/>
          <p14:tracePt t="41975" x="10039350" y="4178300"/>
          <p14:tracePt t="41982" x="10094913" y="4186238"/>
          <p14:tracePt t="41990" x="10142538" y="4194175"/>
          <p14:tracePt t="41998" x="10190163" y="4194175"/>
          <p14:tracePt t="42006" x="10229850" y="4194175"/>
          <p14:tracePt t="42014" x="10279063" y="4194175"/>
          <p14:tracePt t="42023" x="10310813" y="4202113"/>
          <p14:tracePt t="42030" x="10358438" y="4202113"/>
          <p14:tracePt t="42040" x="10398125" y="4202113"/>
          <p14:tracePt t="42046" x="10429875" y="4202113"/>
          <p14:tracePt t="42054" x="10461625" y="4210050"/>
          <p14:tracePt t="42062" x="10501313" y="4210050"/>
          <p14:tracePt t="42070" x="10525125" y="4210050"/>
          <p14:tracePt t="42078" x="10541000" y="4210050"/>
          <p14:tracePt t="42086" x="10556875" y="4210050"/>
          <p14:tracePt t="42094" x="10572750" y="4210050"/>
          <p14:tracePt t="42102" x="10588625" y="4210050"/>
          <p14:tracePt t="42111" x="10604500" y="4202113"/>
          <p14:tracePt t="42118" x="10629900" y="4202113"/>
          <p14:tracePt t="42126" x="10653713" y="4194175"/>
          <p14:tracePt t="42134" x="10677525" y="4186238"/>
          <p14:tracePt t="42143" x="10693400" y="4178300"/>
          <p14:tracePt t="42151" x="10717213" y="4170363"/>
          <p14:tracePt t="42159" x="10733088" y="4154488"/>
          <p14:tracePt t="42166" x="10756900" y="4146550"/>
          <p14:tracePt t="42174" x="10764838" y="4130675"/>
          <p14:tracePt t="42182" x="10780713" y="4122738"/>
          <p14:tracePt t="42190" x="10796588" y="4106863"/>
          <p14:tracePt t="42198" x="10796588" y="4090988"/>
          <p14:tracePt t="42206" x="10812463" y="4075113"/>
          <p14:tracePt t="42214" x="10820400" y="4059238"/>
          <p14:tracePt t="42222" x="10820400" y="4043363"/>
          <p14:tracePt t="42230" x="10820400" y="4019550"/>
          <p14:tracePt t="42238" x="10820400" y="4003675"/>
          <p14:tracePt t="42246" x="10820400" y="3987800"/>
          <p14:tracePt t="42255" x="10820400" y="3979863"/>
          <p14:tracePt t="42263" x="10820400" y="3971925"/>
          <p14:tracePt t="42271" x="10820400" y="3956050"/>
          <p14:tracePt t="42279" x="10820400" y="3948113"/>
          <p14:tracePt t="42287" x="10812463" y="3938588"/>
          <p14:tracePt t="42295" x="10804525" y="3938588"/>
          <p14:tracePt t="42311" x="10796588" y="3938588"/>
          <p14:tracePt t="42319" x="10788650" y="3938588"/>
          <p14:tracePt t="42327" x="10780713" y="3938588"/>
          <p14:tracePt t="42343" x="10764838" y="3938588"/>
          <p14:tracePt t="42350" x="10748963" y="3938588"/>
          <p14:tracePt t="42360" x="10741025" y="3938588"/>
          <p14:tracePt t="42367" x="10733088" y="3948113"/>
          <p14:tracePt t="42376" x="10717213" y="3956050"/>
          <p14:tracePt t="42382" x="10709275" y="3971925"/>
          <p14:tracePt t="42393" x="10685463" y="3987800"/>
          <p14:tracePt t="42399" x="10677525" y="3995738"/>
          <p14:tracePt t="42407" x="10653713" y="4027488"/>
          <p14:tracePt t="42415" x="10653713" y="4043363"/>
          <p14:tracePt t="42423" x="10637838" y="4059238"/>
          <p14:tracePt t="42431" x="10629900" y="4075113"/>
          <p14:tracePt t="42439" x="10620375" y="4098925"/>
          <p14:tracePt t="42447" x="10612438" y="4122738"/>
          <p14:tracePt t="42454" x="10612438" y="4138613"/>
          <p14:tracePt t="42463" x="10612438" y="4154488"/>
          <p14:tracePt t="42470" x="10612438" y="4178300"/>
          <p14:tracePt t="42479" x="10620375" y="4202113"/>
          <p14:tracePt t="42487" x="10637838" y="4217988"/>
          <p14:tracePt t="42496" x="10653713" y="4241800"/>
          <p14:tracePt t="42503" x="10677525" y="4249738"/>
          <p14:tracePt t="42510" x="10693400" y="4265613"/>
          <p14:tracePt t="42519" x="10709275" y="4273550"/>
          <p14:tracePt t="42527" x="10733088" y="4281488"/>
          <p14:tracePt t="42535" x="10764838" y="4291013"/>
          <p14:tracePt t="42544" x="10788650" y="4291013"/>
          <p14:tracePt t="42551" x="10820400" y="4291013"/>
          <p14:tracePt t="42560" x="10844213" y="4291013"/>
          <p14:tracePt t="42567" x="10875963" y="4273550"/>
          <p14:tracePt t="42577" x="10907713" y="4257675"/>
          <p14:tracePt t="42583" x="10931525" y="4249738"/>
          <p14:tracePt t="42591" x="10955338" y="4225925"/>
          <p14:tracePt t="42599" x="10980738" y="4210050"/>
          <p14:tracePt t="42607" x="10996613" y="4194175"/>
          <p14:tracePt t="42615" x="11004550" y="4170363"/>
          <p14:tracePt t="42623" x="11020425" y="4146550"/>
          <p14:tracePt t="42631" x="11028363" y="4130675"/>
          <p14:tracePt t="42639" x="11036300" y="4114800"/>
          <p14:tracePt t="42647" x="11036300" y="4098925"/>
          <p14:tracePt t="42655" x="11036300" y="4075113"/>
          <p14:tracePt t="42663" x="11036300" y="4059238"/>
          <p14:tracePt t="42671" x="11036300" y="4043363"/>
          <p14:tracePt t="42679" x="11036300" y="4035425"/>
          <p14:tracePt t="42687" x="11028363" y="4027488"/>
          <p14:tracePt t="42702" x="11028363" y="4019550"/>
          <p14:tracePt t="42710" x="11020425" y="4019550"/>
          <p14:tracePt t="42726" x="11012488" y="4019550"/>
          <p14:tracePt t="42734" x="11004550" y="4019550"/>
          <p14:tracePt t="42750" x="10996613" y="4019550"/>
          <p14:tracePt t="42759" x="10971213" y="4027488"/>
          <p14:tracePt t="42766" x="10955338" y="4059238"/>
          <p14:tracePt t="42774" x="10931525" y="4083050"/>
          <p14:tracePt t="42782" x="10907713" y="4122738"/>
          <p14:tracePt t="42790" x="10891838" y="4170363"/>
          <p14:tracePt t="42798" x="10883900" y="4210050"/>
          <p14:tracePt t="42806" x="10868025" y="4265613"/>
          <p14:tracePt t="42814" x="10860088" y="4330700"/>
          <p14:tracePt t="42822" x="10860088" y="4378325"/>
          <p14:tracePt t="42830" x="10852150" y="4433888"/>
          <p14:tracePt t="42838" x="10852150" y="4465638"/>
          <p14:tracePt t="42846" x="10844213" y="4489450"/>
          <p14:tracePt t="42854" x="10844213" y="4505325"/>
          <p14:tracePt t="42862" x="10836275" y="4513263"/>
          <p14:tracePt t="42878" x="10836275" y="4521200"/>
          <p14:tracePt t="42926" x="10828338" y="4513263"/>
          <p14:tracePt t="42934" x="10804525" y="4465638"/>
          <p14:tracePt t="42945" x="10780713" y="4418013"/>
          <p14:tracePt t="42951" x="10748963" y="4354513"/>
          <p14:tracePt t="42959" x="10725150" y="4298950"/>
          <p14:tracePt t="42967" x="10693400" y="4225925"/>
          <p14:tracePt t="42975" x="10677525" y="4178300"/>
          <p14:tracePt t="42983" x="10653713" y="4138613"/>
          <p14:tracePt t="42991" x="10645775" y="4106863"/>
          <p14:tracePt t="42999" x="10645775" y="4075113"/>
          <p14:tracePt t="43007" x="10645775" y="4059238"/>
          <p14:tracePt t="43015" x="10645775" y="4043363"/>
          <p14:tracePt t="43023" x="10645775" y="4035425"/>
          <p14:tracePt t="43039" x="10653713" y="4027488"/>
          <p14:tracePt t="43047" x="10669588" y="4027488"/>
          <p14:tracePt t="43055" x="10677525" y="4027488"/>
          <p14:tracePt t="43063" x="10693400" y="4027488"/>
          <p14:tracePt t="43071" x="10717213" y="4035425"/>
          <p14:tracePt t="43080" x="10741025" y="4043363"/>
          <p14:tracePt t="43087" x="10756900" y="4067175"/>
          <p14:tracePt t="43097" x="10788650" y="4090988"/>
          <p14:tracePt t="43103" x="10812463" y="4122738"/>
          <p14:tracePt t="43113" x="10844213" y="4162425"/>
          <p14:tracePt t="43119" x="10860088" y="4186238"/>
          <p14:tracePt t="43128" x="10875963" y="4225925"/>
          <p14:tracePt t="43136" x="10883900" y="4241800"/>
          <p14:tracePt t="43143" x="10883900" y="4265613"/>
          <p14:tracePt t="43151" x="10883900" y="4281488"/>
          <p14:tracePt t="43159" x="10883900" y="4298950"/>
          <p14:tracePt t="43168" x="10883900" y="4314825"/>
          <p14:tracePt t="43175" x="10883900" y="4330700"/>
          <p14:tracePt t="43183" x="10883900" y="4338638"/>
          <p14:tracePt t="43191" x="10875963" y="4346575"/>
          <p14:tracePt t="43326" x="10875963" y="4338638"/>
          <p14:tracePt t="43343" x="10875963" y="4330700"/>
          <p14:tracePt t="43375" x="10875963" y="4322763"/>
          <p14:tracePt t="43407" x="10875963" y="4314825"/>
          <p14:tracePt t="43439" x="10875963" y="4306888"/>
          <p14:tracePt t="47455" x="10852150" y="4306888"/>
          <p14:tracePt t="47464" x="10804525" y="4314825"/>
          <p14:tracePt t="47472" x="10733088" y="4330700"/>
          <p14:tracePt t="47479" x="10653713" y="4346575"/>
          <p14:tracePt t="47489" x="10588625" y="4354513"/>
          <p14:tracePt t="47495" x="10541000" y="4362450"/>
          <p14:tracePt t="47503" x="10525125" y="4362450"/>
          <p14:tracePt t="47510" x="10501313" y="4370388"/>
          <p14:tracePt t="47518" x="10493375" y="4370388"/>
          <p14:tracePt t="47526" x="10469563" y="4378325"/>
          <p14:tracePt t="47534" x="10437813" y="4394200"/>
          <p14:tracePt t="47542" x="10398125" y="4402138"/>
          <p14:tracePt t="47550" x="10326688" y="4433888"/>
          <p14:tracePt t="47558" x="10245725" y="4465638"/>
          <p14:tracePt t="47566" x="10174288" y="4497388"/>
          <p14:tracePt t="47574" x="10086975" y="4537075"/>
          <p14:tracePt t="47582" x="9983788" y="4568825"/>
          <p14:tracePt t="47590" x="9894888" y="4608513"/>
          <p14:tracePt t="47598" x="9807575" y="4649788"/>
          <p14:tracePt t="47606" x="9720263" y="4697413"/>
          <p14:tracePt t="47614" x="9625013" y="4752975"/>
          <p14:tracePt t="47622" x="9520238" y="4792663"/>
          <p14:tracePt t="47631" x="9432925" y="4840288"/>
          <p14:tracePt t="47639" x="9345613" y="4879975"/>
          <p14:tracePt t="47647" x="9258300" y="4919663"/>
          <p14:tracePt t="47655" x="9177338" y="4943475"/>
          <p14:tracePt t="47663" x="9113838" y="4976813"/>
          <p14:tracePt t="47671" x="9066213" y="5008563"/>
          <p14:tracePt t="47678" x="9018588" y="5032375"/>
          <p14:tracePt t="47687" x="8978900" y="5064125"/>
          <p14:tracePt t="47694" x="8939213" y="5095875"/>
          <p14:tracePt t="47704" x="8923338" y="5119688"/>
          <p14:tracePt t="47710" x="8899525" y="5151438"/>
          <p14:tracePt t="47719" x="8891588" y="5167313"/>
          <p14:tracePt t="47727" x="8874125" y="5175250"/>
          <p14:tracePt t="47735" x="8874125" y="5183188"/>
          <p14:tracePt t="47784" x="8866188" y="5183188"/>
          <p14:tracePt t="47791" x="8858250" y="5183188"/>
          <p14:tracePt t="47799" x="8826500" y="5183188"/>
          <p14:tracePt t="47807" x="8770938" y="5143500"/>
          <p14:tracePt t="47815" x="8707438" y="5111750"/>
          <p14:tracePt t="47823" x="8643938" y="5072063"/>
          <p14:tracePt t="47831" x="8556625" y="5016500"/>
          <p14:tracePt t="47839" x="8443913" y="4935538"/>
          <p14:tracePt t="47847" x="8277225" y="4840288"/>
          <p14:tracePt t="47855" x="8124825" y="4737100"/>
          <p14:tracePt t="47862" x="7950200" y="4624388"/>
          <p14:tracePt t="47872" x="7797800" y="4521200"/>
          <p14:tracePt t="47887" x="7591425" y="4346575"/>
          <p14:tracePt t="47895" x="7527925" y="4298950"/>
          <p14:tracePt t="47903" x="7478713" y="4257675"/>
          <p14:tracePt t="47911" x="7454900" y="4233863"/>
          <p14:tracePt t="47919" x="7431088" y="4217988"/>
          <p14:tracePt t="47927" x="7423150" y="4210050"/>
          <p14:tracePt t="48008" x="7415213" y="4210050"/>
          <p14:tracePt t="48023" x="7407275" y="4217988"/>
          <p14:tracePt t="48031" x="7391400" y="4217988"/>
          <p14:tracePt t="48039" x="7375525" y="4233863"/>
          <p14:tracePt t="48048" x="7359650" y="4241800"/>
          <p14:tracePt t="48055" x="7343775" y="4249738"/>
          <p14:tracePt t="48063" x="7335838" y="4257675"/>
          <p14:tracePt t="48071" x="7319963" y="4257675"/>
          <p14:tracePt t="48078" x="7312025" y="4257675"/>
          <p14:tracePt t="48086" x="7304088" y="4257675"/>
          <p14:tracePt t="48351" x="7296150" y="4265613"/>
          <p14:tracePt t="48359" x="7288213" y="4265613"/>
          <p14:tracePt t="48367" x="7272338" y="4273550"/>
          <p14:tracePt t="48376" x="7256463" y="4281488"/>
          <p14:tracePt t="48385" x="7256463" y="4291013"/>
          <p14:tracePt t="48400" x="7256463" y="4298950"/>
          <p14:tracePt t="48407" x="7248525" y="4298950"/>
          <p14:tracePt t="48422" x="7240588" y="4298950"/>
          <p14:tracePt t="48430" x="7240588" y="4306888"/>
          <p14:tracePt t="48486" x="7256463" y="4306888"/>
          <p14:tracePt t="48496" x="7288213" y="4291013"/>
          <p14:tracePt t="48506" x="7343775" y="4265613"/>
          <p14:tracePt t="48511" x="7391400" y="4241800"/>
          <p14:tracePt t="48520" x="7454900" y="4210050"/>
          <p14:tracePt t="48527" x="7535863" y="4194175"/>
          <p14:tracePt t="48536" x="7631113" y="4162425"/>
          <p14:tracePt t="48545" x="7718425" y="4154488"/>
          <p14:tracePt t="48551" x="7821613" y="4146550"/>
          <p14:tracePt t="48560" x="7942263" y="4138613"/>
          <p14:tracePt t="48568" x="8045450" y="4138613"/>
          <p14:tracePt t="48577" x="8164513" y="4138613"/>
          <p14:tracePt t="48582" x="8269288" y="4138613"/>
          <p14:tracePt t="48591" x="8396288" y="4138613"/>
          <p14:tracePt t="48598" x="8507413" y="4138613"/>
          <p14:tracePt t="48607" x="8643938" y="4138613"/>
          <p14:tracePt t="48614" x="8747125" y="4130675"/>
          <p14:tracePt t="48622" x="8842375" y="4122738"/>
          <p14:tracePt t="48630" x="8939213" y="4122738"/>
          <p14:tracePt t="48638" x="9018588" y="4122738"/>
          <p14:tracePt t="48646" x="9121775" y="4122738"/>
          <p14:tracePt t="48654" x="9217025" y="4122738"/>
          <p14:tracePt t="48661" x="9313863" y="4122738"/>
          <p14:tracePt t="48670" x="9417050" y="4138613"/>
          <p14:tracePt t="48678" x="9528175" y="4154488"/>
          <p14:tracePt t="48687" x="9632950" y="4162425"/>
          <p14:tracePt t="48694" x="9736138" y="4186238"/>
          <p14:tracePt t="48703" x="9831388" y="4194175"/>
          <p14:tracePt t="48711" x="9926638" y="4202113"/>
          <p14:tracePt t="48719" x="10007600" y="4210050"/>
          <p14:tracePt t="48727" x="10071100" y="4217988"/>
          <p14:tracePt t="48735" x="10126663" y="4225925"/>
          <p14:tracePt t="48743" x="10158413" y="4225925"/>
          <p14:tracePt t="48751" x="10182225" y="4225925"/>
          <p14:tracePt t="48759" x="10190163" y="4225925"/>
          <p14:tracePt t="48967" x="10182225" y="4233863"/>
          <p14:tracePt t="48975" x="10166350" y="4241800"/>
          <p14:tracePt t="48983" x="10150475" y="4249738"/>
          <p14:tracePt t="48992" x="10126663" y="4257675"/>
          <p14:tracePt t="48999" x="10110788" y="4265613"/>
          <p14:tracePt t="49009" x="10086975" y="4273550"/>
          <p14:tracePt t="49015" x="10079038" y="4273550"/>
          <p14:tracePt t="49025" x="10071100" y="4281488"/>
          <p14:tracePt t="49031" x="10063163" y="4291013"/>
          <p14:tracePt t="49043" x="10055225" y="4291013"/>
          <p14:tracePt t="49056" x="10047288" y="4291013"/>
          <p14:tracePt t="49072" x="10039350" y="4291013"/>
          <p14:tracePt t="49079" x="10031413" y="4281488"/>
          <p14:tracePt t="49087" x="10015538" y="4265613"/>
          <p14:tracePt t="49096" x="9991725" y="4249738"/>
          <p14:tracePt t="49104" x="9952038" y="4225925"/>
          <p14:tracePt t="49113" x="9926638" y="4202113"/>
          <p14:tracePt t="49119" x="9871075" y="4186238"/>
          <p14:tracePt t="49128" x="9815513" y="4170363"/>
          <p14:tracePt t="49135" x="9752013" y="4154488"/>
          <p14:tracePt t="49143" x="9680575" y="4138613"/>
          <p14:tracePt t="49151" x="9609138" y="4130675"/>
          <p14:tracePt t="49159" x="9551988" y="4130675"/>
          <p14:tracePt t="49166" x="9488488" y="4130675"/>
          <p14:tracePt t="49175" x="9432925" y="4130675"/>
          <p14:tracePt t="49182" x="9385300" y="4130675"/>
          <p14:tracePt t="49191" x="9337675" y="4130675"/>
          <p14:tracePt t="49199" x="9297988" y="4130675"/>
          <p14:tracePt t="49208" x="9258300" y="4138613"/>
          <p14:tracePt t="49214" x="9217025" y="4146550"/>
          <p14:tracePt t="49225" x="9185275" y="4154488"/>
          <p14:tracePt t="49230" x="9161463" y="4162425"/>
          <p14:tracePt t="49238" x="9145588" y="4170363"/>
          <p14:tracePt t="49246" x="9129713" y="4178300"/>
          <p14:tracePt t="49254" x="9113838" y="4186238"/>
          <p14:tracePt t="49263" x="9090025" y="4194175"/>
          <p14:tracePt t="49270" x="9074150" y="4202113"/>
          <p14:tracePt t="49278" x="9050338" y="4217988"/>
          <p14:tracePt t="49286" x="9026525" y="4225925"/>
          <p14:tracePt t="49294" x="8986838" y="4233863"/>
          <p14:tracePt t="49303" x="8963025" y="4233863"/>
          <p14:tracePt t="49311" x="8931275" y="4241800"/>
          <p14:tracePt t="49318" x="8915400" y="4249738"/>
          <p14:tracePt t="49327" x="8899525" y="4249738"/>
          <p14:tracePt t="49334" x="8883650" y="4249738"/>
          <p14:tracePt t="49342" x="8874125" y="4249738"/>
          <p14:tracePt t="49350" x="8858250" y="4249738"/>
          <p14:tracePt t="49359" x="8850313" y="4249738"/>
          <p14:tracePt t="49366" x="8834438" y="4249738"/>
          <p14:tracePt t="49375" x="8818563" y="4249738"/>
          <p14:tracePt t="49383" x="8794750" y="4241800"/>
          <p14:tracePt t="49393" x="8778875" y="4225925"/>
          <p14:tracePt t="49398" x="8763000" y="4210050"/>
          <p14:tracePt t="49409" x="8731250" y="4178300"/>
          <p14:tracePt t="49415" x="8707438" y="4154488"/>
          <p14:tracePt t="49421" x="8667750" y="4114800"/>
          <p14:tracePt t="49430" x="8628063" y="4075113"/>
          <p14:tracePt t="49438" x="8588375" y="4035425"/>
          <p14:tracePt t="49446" x="8548688" y="3987800"/>
          <p14:tracePt t="49454" x="8507413" y="3938588"/>
          <p14:tracePt t="49462" x="8459788" y="3914775"/>
          <p14:tracePt t="49470" x="8420100" y="3883025"/>
          <p14:tracePt t="49478" x="8404225" y="3867150"/>
          <p14:tracePt t="49486" x="8372475" y="3843338"/>
          <p14:tracePt t="49495" x="8356600" y="3827463"/>
          <p14:tracePt t="49502" x="8324850" y="3803650"/>
          <p14:tracePt t="49511" x="8301038" y="3787775"/>
          <p14:tracePt t="49518" x="8277225" y="3787775"/>
          <p14:tracePt t="49526" x="8261350" y="3779838"/>
          <p14:tracePt t="49534" x="8245475" y="3771900"/>
          <p14:tracePt t="49543" x="8221663" y="3771900"/>
          <p14:tracePt t="49550" x="8205788" y="3771900"/>
          <p14:tracePt t="49559" x="8180388" y="3779838"/>
          <p14:tracePt t="49567" x="8156575" y="3787775"/>
          <p14:tracePt t="49576" x="8124825" y="3803650"/>
          <p14:tracePt t="49582" x="8085138" y="3827463"/>
          <p14:tracePt t="49591" x="8045450" y="3851275"/>
          <p14:tracePt t="49598" x="8013700" y="3867150"/>
          <p14:tracePt t="49607" x="7966075" y="3898900"/>
          <p14:tracePt t="49615" x="7926388" y="3922713"/>
          <p14:tracePt t="49622" x="7886700" y="3956050"/>
          <p14:tracePt t="49630" x="7839075" y="3979863"/>
          <p14:tracePt t="49638" x="7797800" y="4011613"/>
          <p14:tracePt t="49647" x="7766050" y="4043363"/>
          <p14:tracePt t="49654" x="7726363" y="4075113"/>
          <p14:tracePt t="49663" x="7694613" y="4098925"/>
          <p14:tracePt t="49670" x="7654925" y="4138613"/>
          <p14:tracePt t="49680" x="7639050" y="4170363"/>
          <p14:tracePt t="49686" x="7615238" y="4202113"/>
          <p14:tracePt t="49694" x="7599363" y="4217988"/>
          <p14:tracePt t="49702" x="7591425" y="4257675"/>
          <p14:tracePt t="49710" x="7591425" y="4281488"/>
          <p14:tracePt t="49718" x="7591425" y="4314825"/>
          <p14:tracePt t="49726" x="7591425" y="4338638"/>
          <p14:tracePt t="49734" x="7607300" y="4370388"/>
          <p14:tracePt t="49742" x="7631113" y="4410075"/>
          <p14:tracePt t="49750" x="7662863" y="4449763"/>
          <p14:tracePt t="49759" x="7686675" y="4481513"/>
          <p14:tracePt t="49766" x="7718425" y="4497388"/>
          <p14:tracePt t="49774" x="7726363" y="4513263"/>
          <p14:tracePt t="49782" x="7734300" y="4521200"/>
          <p14:tracePt t="49790" x="7734300" y="4529138"/>
          <p14:tracePt t="49815" x="7726363" y="4529138"/>
          <p14:tracePt t="49823" x="7686675" y="4537075"/>
          <p14:tracePt t="49831" x="7654925" y="4537075"/>
          <p14:tracePt t="49839" x="7615238" y="4537075"/>
          <p14:tracePt t="49847" x="7567613" y="4529138"/>
          <p14:tracePt t="49855" x="7512050" y="4505325"/>
          <p14:tracePt t="49862" x="7446963" y="4481513"/>
          <p14:tracePt t="49871" x="7383463" y="4449763"/>
          <p14:tracePt t="49881" x="7327900" y="4402138"/>
          <p14:tracePt t="49887" x="7288213" y="4362450"/>
          <p14:tracePt t="49896" x="7248525" y="4330700"/>
          <p14:tracePt t="49902" x="7224713" y="4265613"/>
          <p14:tracePt t="49910" x="7216775" y="4225925"/>
          <p14:tracePt t="49918" x="7216775" y="4170363"/>
          <p14:tracePt t="49927" x="7216775" y="4138613"/>
          <p14:tracePt t="49934" x="7232650" y="4098925"/>
          <p14:tracePt t="49943" x="7264400" y="4059238"/>
          <p14:tracePt t="49950" x="7312025" y="4043363"/>
          <p14:tracePt t="49958" x="7359650" y="4019550"/>
          <p14:tracePt t="49966" x="7415213" y="4003675"/>
          <p14:tracePt t="49974" x="7462838" y="4003675"/>
          <p14:tracePt t="49982" x="7519988" y="4003675"/>
          <p14:tracePt t="49990" x="7575550" y="4003675"/>
          <p14:tracePt t="49999" x="7631113" y="4027488"/>
          <p14:tracePt t="50007" x="7678738" y="4051300"/>
          <p14:tracePt t="50017" x="7718425" y="4075113"/>
          <p14:tracePt t="50023" x="7750175" y="4114800"/>
          <p14:tracePt t="50031" x="7773988" y="4170363"/>
          <p14:tracePt t="50039" x="7797800" y="4217988"/>
          <p14:tracePt t="50047" x="7797800" y="4265613"/>
          <p14:tracePt t="50055" x="7797800" y="4298950"/>
          <p14:tracePt t="50064" x="7797800" y="4322763"/>
          <p14:tracePt t="50071" x="7797800" y="4346575"/>
          <p14:tracePt t="50081" x="7781925" y="4362450"/>
          <p14:tracePt t="50087" x="7773988" y="4378325"/>
          <p14:tracePt t="50097" x="7758113" y="4378325"/>
          <p14:tracePt t="50103" x="7742238" y="4386263"/>
          <p14:tracePt t="50114" x="7734300" y="4386263"/>
          <p14:tracePt t="50119" x="7726363" y="4386263"/>
          <p14:tracePt t="50130" x="7710488" y="4378325"/>
          <p14:tracePt t="50135" x="7686675" y="4370388"/>
          <p14:tracePt t="50143" x="7670800" y="4346575"/>
          <p14:tracePt t="50151" x="7646988" y="4306888"/>
          <p14:tracePt t="50160" x="7623175" y="4265613"/>
          <p14:tracePt t="50169" x="7615238" y="4233863"/>
          <p14:tracePt t="50175" x="7607300" y="4194175"/>
          <p14:tracePt t="50185" x="7607300" y="4162425"/>
          <p14:tracePt t="50191" x="7599363" y="4130675"/>
          <p14:tracePt t="50201" x="7599363" y="4114800"/>
          <p14:tracePt t="50207" x="7599363" y="4098925"/>
          <p14:tracePt t="50215" x="7607300" y="4090988"/>
          <p14:tracePt t="50223" x="7615238" y="4083050"/>
          <p14:tracePt t="50231" x="7631113" y="4083050"/>
          <p14:tracePt t="50239" x="7654925" y="4083050"/>
          <p14:tracePt t="50248" x="7678738" y="4083050"/>
          <p14:tracePt t="50255" x="7694613" y="4083050"/>
          <p14:tracePt t="50265" x="7710488" y="4090988"/>
          <p14:tracePt t="50271" x="7718425" y="4098925"/>
          <p14:tracePt t="50281" x="7734300" y="4106863"/>
          <p14:tracePt t="50287" x="7742238" y="4114800"/>
          <p14:tracePt t="50298" x="7750175" y="4122738"/>
          <p14:tracePt t="50303" x="7750175" y="4130675"/>
          <p14:tracePt t="51048" x="7750175" y="4138613"/>
          <p14:tracePt t="51055" x="7750175" y="4146550"/>
          <p14:tracePt t="51063" x="7750175" y="4162425"/>
          <p14:tracePt t="51072" x="7750175" y="4170363"/>
          <p14:tracePt t="51089" x="7750175" y="4178300"/>
          <p14:tracePt t="51416" x="7758113" y="4178300"/>
          <p14:tracePt t="51423" x="7773988" y="4106863"/>
          <p14:tracePt t="51431" x="7797800" y="4027488"/>
          <p14:tracePt t="51439" x="7821613" y="3922713"/>
          <p14:tracePt t="51446" x="7854950" y="3827463"/>
          <p14:tracePt t="51455" x="7878763" y="3700463"/>
          <p14:tracePt t="51462" x="7918450" y="3605213"/>
          <p14:tracePt t="51470" x="7958138" y="3508375"/>
          <p14:tracePt t="51478" x="8005763" y="3436938"/>
          <p14:tracePt t="51486" x="8053388" y="3357563"/>
          <p14:tracePt t="51494" x="8101013" y="3302000"/>
          <p14:tracePt t="51502" x="8124825" y="3262313"/>
          <p14:tracePt t="51510" x="8164513" y="3221038"/>
          <p14:tracePt t="51518" x="8189913" y="3205163"/>
          <p14:tracePt t="51527" x="8205788" y="3189288"/>
          <p14:tracePt t="51536" x="8213725" y="3181350"/>
          <p14:tracePt t="51542" x="8221663" y="3173413"/>
          <p14:tracePt t="51551" x="8229600" y="3173413"/>
          <p14:tracePt t="51606" x="8229600" y="3189288"/>
          <p14:tracePt t="51614" x="8229600" y="3221038"/>
          <p14:tracePt t="51622" x="8229600" y="3262313"/>
          <p14:tracePt t="51630" x="8229600" y="3309938"/>
          <p14:tracePt t="51638" x="8229600" y="3365500"/>
          <p14:tracePt t="51646" x="8229600" y="3421063"/>
          <p14:tracePt t="51654" x="8221663" y="3476625"/>
          <p14:tracePt t="51662" x="8205788" y="3532188"/>
          <p14:tracePt t="51670" x="8189913" y="3579813"/>
          <p14:tracePt t="51678" x="8180388" y="3613150"/>
          <p14:tracePt t="51686" x="8164513" y="3652838"/>
          <p14:tracePt t="51694" x="8148638" y="3676650"/>
          <p14:tracePt t="51702" x="8124825" y="3700463"/>
          <p14:tracePt t="51710" x="8116888" y="3724275"/>
          <p14:tracePt t="51718" x="8093075" y="3748088"/>
          <p14:tracePt t="51726" x="8077200" y="3763963"/>
          <p14:tracePt t="51735" x="8069263" y="3779838"/>
          <p14:tracePt t="51742" x="8045450" y="3803650"/>
          <p14:tracePt t="51750" x="8029575" y="3819525"/>
          <p14:tracePt t="51758" x="8013700" y="3835400"/>
          <p14:tracePt t="51766" x="7997825" y="3851275"/>
          <p14:tracePt t="51774" x="7981950" y="3867150"/>
          <p14:tracePt t="51782" x="7966075" y="3883025"/>
          <p14:tracePt t="51790" x="7950200" y="3906838"/>
          <p14:tracePt t="51798" x="7934325" y="3922713"/>
          <p14:tracePt t="51806" x="7918450" y="3938588"/>
          <p14:tracePt t="51814" x="7902575" y="3971925"/>
          <p14:tracePt t="51822" x="7886700" y="3987800"/>
          <p14:tracePt t="51830" x="7870825" y="4003675"/>
          <p14:tracePt t="51838" x="7862888" y="4019550"/>
          <p14:tracePt t="51846" x="7854950" y="4043363"/>
          <p14:tracePt t="51854" x="7839075" y="4043363"/>
          <p14:tracePt t="51862" x="7839075" y="4051300"/>
          <p14:tracePt t="51886" x="7839075" y="4067175"/>
          <p14:tracePt t="51902" x="7821613" y="4090988"/>
          <p14:tracePt t="51910" x="7821613" y="4106863"/>
          <p14:tracePt t="51919" x="7821613" y="4122738"/>
          <p14:tracePt t="51926" x="7813675" y="4130675"/>
          <p14:tracePt t="51934" x="7805738" y="4138613"/>
          <p14:tracePt t="52374" x="7805738" y="4146550"/>
          <p14:tracePt t="52382" x="7797800" y="4154488"/>
          <p14:tracePt t="52390" x="7797800" y="4162425"/>
          <p14:tracePt t="52398" x="7789863" y="4162425"/>
          <p14:tracePt t="52406" x="7781925" y="4170363"/>
          <p14:tracePt t="52414" x="7773988" y="4178300"/>
          <p14:tracePt t="52422" x="7766050" y="4186238"/>
          <p14:tracePt t="52430" x="7758113" y="4194175"/>
          <p14:tracePt t="52438" x="7750175" y="4202113"/>
          <p14:tracePt t="52446" x="7734300" y="4210050"/>
          <p14:tracePt t="52455" x="7718425" y="4217988"/>
          <p14:tracePt t="52462" x="7710488" y="4217988"/>
          <p14:tracePt t="52470" x="7702550" y="4225925"/>
          <p14:tracePt t="52478" x="7694613" y="4233863"/>
          <p14:tracePt t="52486" x="7686675" y="4233863"/>
          <p14:tracePt t="52502" x="7678738" y="4241800"/>
          <p14:tracePt t="52606" x="7678738" y="4225925"/>
          <p14:tracePt t="52614" x="7678738" y="4217988"/>
          <p14:tracePt t="52622" x="7678738" y="4210050"/>
          <p14:tracePt t="52630" x="7678738" y="4202113"/>
          <p14:tracePt t="52639" x="7686675" y="4202113"/>
          <p14:tracePt t="52646" x="7694613" y="4194175"/>
          <p14:tracePt t="52654" x="7694613" y="4186238"/>
          <p14:tracePt t="60246" x="7702550" y="4186238"/>
          <p14:tracePt t="60262" x="7702550" y="4194175"/>
          <p14:tracePt t="60270" x="7623175" y="4265613"/>
          <p14:tracePt t="60278" x="7519988" y="4322763"/>
          <p14:tracePt t="60286" x="7431088" y="4346575"/>
          <p14:tracePt t="60294" x="7343775" y="4346575"/>
          <p14:tracePt t="60302" x="7264400" y="4354513"/>
          <p14:tracePt t="60310" x="7335838" y="4106863"/>
          <p14:tracePt t="60318" x="7391400" y="3971925"/>
          <p14:tracePt t="60326" x="7391400" y="3948113"/>
          <p14:tracePt t="60334" x="7383463" y="3948113"/>
          <p14:tracePt t="60342" x="7335838" y="3956050"/>
          <p14:tracePt t="60350" x="7431088" y="3771900"/>
          <p14:tracePt t="60358" x="7591425" y="3516313"/>
          <p14:tracePt t="60366" x="7710488" y="3302000"/>
          <p14:tracePt t="60374" x="7805738" y="3109913"/>
          <p14:tracePt t="60382" x="7942263" y="2901950"/>
          <p14:tracePt t="60390" x="8005763" y="2774950"/>
          <p14:tracePt t="60398" x="8108950" y="2566988"/>
          <p14:tracePt t="60405" x="8189913" y="2400300"/>
          <p14:tracePt t="60414" x="8285163" y="2233613"/>
          <p14:tracePt t="60421" x="8380413" y="2120900"/>
          <p14:tracePt t="60430" x="8467725" y="2017713"/>
          <p14:tracePt t="60438" x="8564563" y="1922463"/>
          <p14:tracePt t="60446" x="8643938" y="1857375"/>
          <p14:tracePt t="60454" x="8707438" y="1801813"/>
          <p14:tracePt t="60462" x="8778875" y="1746250"/>
          <p14:tracePt t="60470" x="8850313" y="1706563"/>
          <p14:tracePt t="60478" x="8923338" y="1666875"/>
          <p14:tracePt t="60486" x="8994775" y="1635125"/>
          <p14:tracePt t="60494" x="9042400" y="1619250"/>
          <p14:tracePt t="60502" x="9082088" y="1611313"/>
          <p14:tracePt t="60510" x="9090025" y="1611313"/>
          <p14:tracePt t="60518" x="9097963" y="1611313"/>
          <p14:tracePt t="60574" x="9105900" y="1611313"/>
          <p14:tracePt t="60582" x="9129713" y="1587500"/>
          <p14:tracePt t="60590" x="9185275" y="1530350"/>
          <p14:tracePt t="60598" x="9266238" y="1450975"/>
          <p14:tracePt t="60606" x="9345613" y="1371600"/>
          <p14:tracePt t="60614" x="9440863" y="1276350"/>
          <p14:tracePt t="60622" x="9544050" y="1171575"/>
          <p14:tracePt t="60630" x="9617075" y="1092200"/>
          <p14:tracePt t="60638" x="9680575" y="1012825"/>
          <p14:tracePt t="60646" x="9720263" y="957263"/>
          <p14:tracePt t="60653" x="9744075" y="901700"/>
          <p14:tracePt t="60662" x="9759950" y="862013"/>
          <p14:tracePt t="60670" x="9767888" y="836613"/>
          <p14:tracePt t="60678" x="9767888" y="812800"/>
          <p14:tracePt t="60686" x="9767888" y="796925"/>
          <p14:tracePt t="60694" x="9767888" y="788988"/>
          <p14:tracePt t="60702" x="9767888" y="781050"/>
          <p14:tracePt t="60710" x="9759950" y="781050"/>
          <p14:tracePt t="60718" x="9752013" y="773113"/>
          <p14:tracePt t="60727" x="9728200" y="773113"/>
          <p14:tracePt t="60734" x="9704388" y="773113"/>
          <p14:tracePt t="60741" x="9672638" y="773113"/>
          <p14:tracePt t="60750" x="9640888" y="781050"/>
          <p14:tracePt t="60758" x="9593263" y="796925"/>
          <p14:tracePt t="60766" x="9544050" y="820738"/>
          <p14:tracePt t="60773" x="9480550" y="844550"/>
          <p14:tracePt t="60782" x="9424988" y="869950"/>
          <p14:tracePt t="60790" x="9369425" y="893763"/>
          <p14:tracePt t="60798" x="9297988" y="933450"/>
          <p14:tracePt t="60806" x="9234488" y="965200"/>
          <p14:tracePt t="60814" x="9161463" y="996950"/>
          <p14:tracePt t="60822" x="9105900" y="1028700"/>
          <p14:tracePt t="60830" x="9042400" y="1084263"/>
          <p14:tracePt t="60837" x="9010650" y="1116013"/>
          <p14:tracePt t="60846" x="8955088" y="1179513"/>
          <p14:tracePt t="60853" x="8923338" y="1228725"/>
          <p14:tracePt t="60862" x="8883650" y="1300163"/>
          <p14:tracePt t="60869" x="8858250" y="1355725"/>
          <p14:tracePt t="60878" x="8818563" y="1427163"/>
          <p14:tracePt t="60894" x="8802688" y="1547813"/>
          <p14:tracePt t="60902" x="8802688" y="1603375"/>
          <p14:tracePt t="60910" x="8818563" y="1682750"/>
          <p14:tracePt t="60918" x="8850313" y="1738313"/>
          <p14:tracePt t="60926" x="8891588" y="1809750"/>
          <p14:tracePt t="60934" x="8939213" y="1857375"/>
          <p14:tracePt t="60941" x="8978900" y="1906588"/>
          <p14:tracePt t="60950" x="9050338" y="1946275"/>
          <p14:tracePt t="60958" x="9105900" y="1978025"/>
          <p14:tracePt t="60966" x="9185275" y="2009775"/>
          <p14:tracePt t="60973" x="9250363" y="2033588"/>
          <p14:tracePt t="60982" x="9329738" y="2049463"/>
          <p14:tracePt t="60989" x="9401175" y="2057400"/>
          <p14:tracePt t="60998" x="9504363" y="2057400"/>
          <p14:tracePt t="61006" x="9593263" y="2057400"/>
          <p14:tracePt t="61014" x="9704388" y="2033588"/>
          <p14:tracePt t="61022" x="9815513" y="1993900"/>
          <p14:tracePt t="61030" x="9910763" y="1954213"/>
          <p14:tracePt t="61038" x="9999663" y="1906588"/>
          <p14:tracePt t="61046" x="10079038" y="1841500"/>
          <p14:tracePt t="61054" x="10142538" y="1778000"/>
          <p14:tracePt t="61062" x="10182225" y="1714500"/>
          <p14:tracePt t="61070" x="10198100" y="1635125"/>
          <p14:tracePt t="61079" x="10206038" y="1571625"/>
          <p14:tracePt t="61086" x="10206038" y="1498600"/>
          <p14:tracePt t="61094" x="10174288" y="1419225"/>
          <p14:tracePt t="61102" x="10126663" y="1347788"/>
          <p14:tracePt t="61109" x="10055225" y="1284288"/>
          <p14:tracePt t="61118" x="9983788" y="1236663"/>
          <p14:tracePt t="61126" x="9863138" y="1187450"/>
          <p14:tracePt t="61134" x="9752013" y="1147763"/>
          <p14:tracePt t="61141" x="9625013" y="1123950"/>
          <p14:tracePt t="61150" x="9504363" y="1100138"/>
          <p14:tracePt t="61157" x="9369425" y="1092200"/>
          <p14:tracePt t="61166" x="9224963" y="1084263"/>
          <p14:tracePt t="61174" x="9113838" y="1076325"/>
          <p14:tracePt t="61182" x="9010650" y="1076325"/>
          <p14:tracePt t="61190" x="8907463" y="1084263"/>
          <p14:tracePt t="61198" x="8834438" y="1108075"/>
          <p14:tracePt t="61206" x="8763000" y="1155700"/>
          <p14:tracePt t="61214" x="8723313" y="1195388"/>
          <p14:tracePt t="61221" x="8691563" y="1244600"/>
          <p14:tracePt t="61229" x="8675688" y="1300163"/>
          <p14:tracePt t="61238" x="8659813" y="1363663"/>
          <p14:tracePt t="61246" x="8651875" y="1427163"/>
          <p14:tracePt t="61254" x="8651875" y="1490663"/>
          <p14:tracePt t="61263" x="8659813" y="1555750"/>
          <p14:tracePt t="61270" x="8683625" y="1619250"/>
          <p14:tracePt t="61278" x="8731250" y="1682750"/>
          <p14:tracePt t="61286" x="8778875" y="1746250"/>
          <p14:tracePt t="61294" x="8834438" y="1793875"/>
          <p14:tracePt t="61302" x="8899525" y="1849438"/>
          <p14:tracePt t="61309" x="8970963" y="1890713"/>
          <p14:tracePt t="61318" x="9026525" y="1922463"/>
          <p14:tracePt t="61325" x="9082088" y="1938338"/>
          <p14:tracePt t="61334" x="9137650" y="1946275"/>
          <p14:tracePt t="61342" x="9185275" y="1946275"/>
          <p14:tracePt t="61350" x="9242425" y="1946275"/>
          <p14:tracePt t="61358" x="9313863" y="1930400"/>
          <p14:tracePt t="61366" x="9369425" y="1906588"/>
          <p14:tracePt t="61374" x="9432925" y="1857375"/>
          <p14:tracePt t="61382" x="9496425" y="1809750"/>
          <p14:tracePt t="61390" x="9551988" y="1738313"/>
          <p14:tracePt t="61398" x="9609138" y="1666875"/>
          <p14:tracePt t="61406" x="9640888" y="1579563"/>
          <p14:tracePt t="61414" x="9656763" y="1514475"/>
          <p14:tracePt t="61422" x="9664700" y="1443038"/>
          <p14:tracePt t="61430" x="9664700" y="1379538"/>
          <p14:tracePt t="61437" x="9648825" y="1316038"/>
          <p14:tracePt t="61446" x="9625013" y="1276350"/>
          <p14:tracePt t="61454" x="9601200" y="1244600"/>
          <p14:tracePt t="61462" x="9551988" y="1212850"/>
          <p14:tracePt t="61470" x="9512300" y="1187450"/>
          <p14:tracePt t="61477" x="9464675" y="1163638"/>
          <p14:tracePt t="61486" x="9409113" y="1147763"/>
          <p14:tracePt t="61493" x="9353550" y="1147763"/>
          <p14:tracePt t="61502" x="9305925" y="1147763"/>
          <p14:tracePt t="61509" x="9242425" y="1147763"/>
          <p14:tracePt t="61518" x="9185275" y="1147763"/>
          <p14:tracePt t="61525" x="9113838" y="1171575"/>
          <p14:tracePt t="61533" x="9058275" y="1220788"/>
          <p14:tracePt t="61542" x="9002713" y="1268413"/>
          <p14:tracePt t="61550" x="8939213" y="1316038"/>
          <p14:tracePt t="61557" x="8899525" y="1379538"/>
          <p14:tracePt t="61566" x="8866188" y="1450975"/>
          <p14:tracePt t="61574" x="8826500" y="1522413"/>
          <p14:tracePt t="61582" x="8802688" y="1579563"/>
          <p14:tracePt t="61590" x="8786813" y="1627188"/>
          <p14:tracePt t="61598" x="8778875" y="1666875"/>
          <p14:tracePt t="61606" x="8778875" y="1714500"/>
          <p14:tracePt t="61614" x="8778875" y="1746250"/>
          <p14:tracePt t="61622" x="8794750" y="1778000"/>
          <p14:tracePt t="61631" x="8818563" y="1809750"/>
          <p14:tracePt t="61639" x="8850313" y="1833563"/>
          <p14:tracePt t="61647" x="8899525" y="1865313"/>
          <p14:tracePt t="61655" x="8947150" y="1890713"/>
          <p14:tracePt t="61663" x="9002713" y="1906588"/>
          <p14:tracePt t="61671" x="9066213" y="1906588"/>
          <p14:tracePt t="61678" x="9145588" y="1906588"/>
          <p14:tracePt t="61687" x="9217025" y="1906588"/>
          <p14:tracePt t="61694" x="9297988" y="1881188"/>
          <p14:tracePt t="61703" x="9361488" y="1841500"/>
          <p14:tracePt t="61711" x="9432925" y="1809750"/>
          <p14:tracePt t="61719" x="9488488" y="1762125"/>
          <p14:tracePt t="61727" x="9551988" y="1698625"/>
          <p14:tracePt t="61735" x="9593263" y="1643063"/>
          <p14:tracePt t="61743" x="9617075" y="1595438"/>
          <p14:tracePt t="61751" x="9640888" y="1530350"/>
          <p14:tracePt t="61759" x="9648825" y="1474788"/>
          <p14:tracePt t="61768" x="9648825" y="1419225"/>
          <p14:tracePt t="61774" x="9648825" y="1371600"/>
          <p14:tracePt t="61784" x="9640888" y="1347788"/>
          <p14:tracePt t="61791" x="9617075" y="1308100"/>
          <p14:tracePt t="61801" x="9593263" y="1284288"/>
          <p14:tracePt t="61807" x="9575800" y="1276350"/>
          <p14:tracePt t="61815" x="9551988" y="1252538"/>
          <p14:tracePt t="61823" x="9520238" y="1236663"/>
          <p14:tracePt t="61831" x="9496425" y="1236663"/>
          <p14:tracePt t="61839" x="9472613" y="1228725"/>
          <p14:tracePt t="61847" x="9440863" y="1220788"/>
          <p14:tracePt t="61855" x="9417050" y="1220788"/>
          <p14:tracePt t="61863" x="9385300" y="1220788"/>
          <p14:tracePt t="61871" x="9361488" y="1220788"/>
          <p14:tracePt t="61879" x="9321800" y="1236663"/>
          <p14:tracePt t="61900" x="9258300" y="1276350"/>
          <p14:tracePt t="61903" x="9224963" y="1308100"/>
          <p14:tracePt t="61910" x="9201150" y="1339850"/>
          <p14:tracePt t="61918" x="9169400" y="1379538"/>
          <p14:tracePt t="61925" x="9145588" y="1427163"/>
          <p14:tracePt t="61934" x="9129713" y="1482725"/>
          <p14:tracePt t="61941" x="9129713" y="1530350"/>
          <p14:tracePt t="61950" x="9129713" y="1579563"/>
          <p14:tracePt t="61958" x="9129713" y="1635125"/>
          <p14:tracePt t="61966" x="9145588" y="1690688"/>
          <p14:tracePt t="61974" x="9177338" y="1746250"/>
          <p14:tracePt t="61983" x="9217025" y="1801813"/>
          <p14:tracePt t="61990" x="9274175" y="1841500"/>
          <p14:tracePt t="61998" x="9353550" y="1890713"/>
          <p14:tracePt t="62006" x="9432925" y="1922463"/>
          <p14:tracePt t="62013" x="9544050" y="1946275"/>
          <p14:tracePt t="62022" x="9640888" y="1962150"/>
          <p14:tracePt t="62029" x="9744075" y="1962150"/>
          <p14:tracePt t="62038" x="9839325" y="1962150"/>
          <p14:tracePt t="62045" x="9936163" y="1938338"/>
          <p14:tracePt t="62054" x="10015538" y="1890713"/>
          <p14:tracePt t="62062" x="10094913" y="1841500"/>
          <p14:tracePt t="62071" x="10142538" y="1793875"/>
          <p14:tracePt t="62078" x="10174288" y="1722438"/>
          <p14:tracePt t="62087" x="10206038" y="1658938"/>
          <p14:tracePt t="62094" x="10213975" y="1587500"/>
          <p14:tracePt t="62103" x="10213975" y="1538288"/>
          <p14:tracePt t="62110" x="10198100" y="1490663"/>
          <p14:tracePt t="62119" x="10158413" y="1435100"/>
          <p14:tracePt t="62126" x="10126663" y="1395413"/>
          <p14:tracePt t="62135" x="10071100" y="1355725"/>
          <p14:tracePt t="62142" x="10023475" y="1323975"/>
          <p14:tracePt t="62152" x="9967913" y="1292225"/>
          <p14:tracePt t="62158" x="9902825" y="1268413"/>
          <p14:tracePt t="62166" x="9839325" y="1252538"/>
          <p14:tracePt t="62174" x="9759950" y="1236663"/>
          <p14:tracePt t="62182" x="9688513" y="1228725"/>
          <p14:tracePt t="62190" x="9609138" y="1228725"/>
          <p14:tracePt t="62198" x="9536113" y="1220788"/>
          <p14:tracePt t="62206" x="9456738" y="1220788"/>
          <p14:tracePt t="62214" x="9393238" y="1220788"/>
          <p14:tracePt t="62222" x="9345613" y="1220788"/>
          <p14:tracePt t="62230" x="9282113" y="1244600"/>
          <p14:tracePt t="62238" x="9250363" y="1260475"/>
          <p14:tracePt t="62246" x="9209088" y="1292225"/>
          <p14:tracePt t="62255" x="9169400" y="1323975"/>
          <p14:tracePt t="62262" x="9137650" y="1355725"/>
          <p14:tracePt t="62271" x="9121775" y="1395413"/>
          <p14:tracePt t="62278" x="9097963" y="1443038"/>
          <p14:tracePt t="62286" x="9074150" y="1498600"/>
          <p14:tracePt t="62294" x="9066213" y="1547813"/>
          <p14:tracePt t="62303" x="9066213" y="1595438"/>
          <p14:tracePt t="62311" x="9066213" y="1643063"/>
          <p14:tracePt t="62319" x="9066213" y="1682750"/>
          <p14:tracePt t="62326" x="9066213" y="1722438"/>
          <p14:tracePt t="62336" x="9097963" y="1762125"/>
          <p14:tracePt t="62342" x="9121775" y="1809750"/>
          <p14:tracePt t="62350" x="9161463" y="1833563"/>
          <p14:tracePt t="62358" x="9209088" y="1857375"/>
          <p14:tracePt t="62366" x="9258300" y="1890713"/>
          <p14:tracePt t="62374" x="9305925" y="1906588"/>
          <p14:tracePt t="62382" x="9361488" y="1922463"/>
          <p14:tracePt t="62390" x="9401175" y="1922463"/>
          <p14:tracePt t="62399" x="9448800" y="1922463"/>
          <p14:tracePt t="62407" x="9488488" y="1922463"/>
          <p14:tracePt t="62414" x="9544050" y="1914525"/>
          <p14:tracePt t="62422" x="9593263" y="1890713"/>
          <p14:tracePt t="62430" x="9640888" y="1857375"/>
          <p14:tracePt t="62438" x="9688513" y="1817688"/>
          <p14:tracePt t="62446" x="9720263" y="1778000"/>
          <p14:tracePt t="62454" x="9752013" y="1730375"/>
          <p14:tracePt t="62462" x="9759950" y="1690688"/>
          <p14:tracePt t="62470" x="9759950" y="1658938"/>
          <p14:tracePt t="62477" x="9759950" y="1611313"/>
          <p14:tracePt t="62486" x="9744075" y="1579563"/>
          <p14:tracePt t="62493" x="9720263" y="1538288"/>
          <p14:tracePt t="62506" x="9696450" y="1506538"/>
          <p14:tracePt t="62511" x="9664700" y="1482725"/>
          <p14:tracePt t="62522" x="9609138" y="1443038"/>
          <p14:tracePt t="62527" x="9559925" y="1435100"/>
          <p14:tracePt t="62535" x="9496425" y="1403350"/>
          <p14:tracePt t="62543" x="9440863" y="1395413"/>
          <p14:tracePt t="62552" x="9377363" y="1387475"/>
          <p14:tracePt t="62562" x="9321800" y="1379538"/>
          <p14:tracePt t="62567" x="9266238" y="1379538"/>
          <p14:tracePt t="62576" x="9209088" y="1379538"/>
          <p14:tracePt t="62583" x="9169400" y="1387475"/>
          <p14:tracePt t="62592" x="9121775" y="1411288"/>
          <p14:tracePt t="62600" x="9082088" y="1443038"/>
          <p14:tracePt t="62608" x="9050338" y="1466850"/>
          <p14:tracePt t="62615" x="9018588" y="1506538"/>
          <p14:tracePt t="62622" x="9002713" y="1522413"/>
          <p14:tracePt t="62630" x="8994775" y="1547813"/>
          <p14:tracePt t="62638" x="8994775" y="1571625"/>
          <p14:tracePt t="62647" x="8994775" y="1595438"/>
          <p14:tracePt t="62655" x="8994775" y="1611313"/>
          <p14:tracePt t="62662" x="8994775" y="1627188"/>
          <p14:tracePt t="62672" x="8994775" y="1651000"/>
          <p14:tracePt t="62678" x="8994775" y="1674813"/>
          <p14:tracePt t="62688" x="9010650" y="1690688"/>
          <p14:tracePt t="62694" x="9018588" y="1706563"/>
          <p14:tracePt t="62704" x="9026525" y="1722438"/>
          <p14:tracePt t="62710" x="9034463" y="1738313"/>
          <p14:tracePt t="62719" x="9034463" y="1754188"/>
          <p14:tracePt t="62726" x="9034463" y="1762125"/>
          <p14:tracePt t="62734" x="9034463" y="1770063"/>
          <p14:tracePt t="62742" x="9034463" y="1778000"/>
          <p14:tracePt t="62758" x="9026525" y="1785938"/>
          <p14:tracePt t="62766" x="9018588" y="1785938"/>
          <p14:tracePt t="62774" x="9018588" y="1793875"/>
          <p14:tracePt t="62782" x="9010650" y="1793875"/>
          <p14:tracePt t="62790" x="9002713" y="1793875"/>
          <p14:tracePt t="62806" x="8994775" y="1793875"/>
          <p14:tracePt t="62814" x="8978900" y="1785938"/>
          <p14:tracePt t="62822" x="8970963" y="1762125"/>
          <p14:tracePt t="62830" x="8947150" y="1722438"/>
          <p14:tracePt t="62839" x="8939213" y="1690688"/>
          <p14:tracePt t="62846" x="8931275" y="1643063"/>
          <p14:tracePt t="62855" x="8923338" y="1587500"/>
          <p14:tracePt t="62862" x="8923338" y="1547813"/>
          <p14:tracePt t="62872" x="8923338" y="1506538"/>
          <p14:tracePt t="62878" x="8923338" y="1466850"/>
          <p14:tracePt t="62891" x="8931275" y="1435100"/>
          <p14:tracePt t="62894" x="8947150" y="1411288"/>
          <p14:tracePt t="62902" x="8978900" y="1387475"/>
          <p14:tracePt t="62910" x="8994775" y="1371600"/>
          <p14:tracePt t="62918" x="9034463" y="1363663"/>
          <p14:tracePt t="62926" x="9074150" y="1363663"/>
          <p14:tracePt t="62934" x="9105900" y="1363663"/>
          <p14:tracePt t="62942" x="9137650" y="1363663"/>
          <p14:tracePt t="62949" x="9169400" y="1363663"/>
          <p14:tracePt t="62959" x="9185275" y="1371600"/>
          <p14:tracePt t="62966" x="9193213" y="1387475"/>
          <p14:tracePt t="62975" x="9201150" y="1411288"/>
          <p14:tracePt t="62982" x="9209088" y="1443038"/>
          <p14:tracePt t="62991" x="9209088" y="1482725"/>
          <p14:tracePt t="62999" x="9209088" y="1514475"/>
          <p14:tracePt t="63007" x="9193213" y="1547813"/>
          <p14:tracePt t="63014" x="9169400" y="1587500"/>
          <p14:tracePt t="63023" x="9153525" y="1619250"/>
          <p14:tracePt t="63030" x="9137650" y="1635125"/>
          <p14:tracePt t="63040" x="9121775" y="1643063"/>
          <p14:tracePt t="63047" x="9113838" y="1651000"/>
          <p14:tracePt t="63056" x="9105900" y="1658938"/>
          <p14:tracePt t="63087" x="9105900" y="1651000"/>
          <p14:tracePt t="63095" x="9105900" y="1643063"/>
          <p14:tracePt t="63102" x="9105900" y="1627188"/>
          <p14:tracePt t="63110" x="9105900" y="1603375"/>
          <p14:tracePt t="63118" x="9105900" y="1579563"/>
          <p14:tracePt t="63127" x="9105900" y="1555750"/>
          <p14:tracePt t="63134" x="9105900" y="1530350"/>
          <p14:tracePt t="63142" x="9105900" y="1506538"/>
          <p14:tracePt t="63150" x="9105900" y="1490663"/>
          <p14:tracePt t="63158" x="9105900" y="1482725"/>
          <p14:tracePt t="63166" x="9105900" y="1474788"/>
          <p14:tracePt t="65983" x="9105900" y="1482725"/>
          <p14:tracePt t="65999" x="9097963" y="1490663"/>
          <p14:tracePt t="66007" x="9074150" y="1506538"/>
          <p14:tracePt t="66015" x="9042400" y="1522413"/>
          <p14:tracePt t="66023" x="8994775" y="1555750"/>
          <p14:tracePt t="66031" x="8939213" y="1579563"/>
          <p14:tracePt t="66039" x="8874125" y="1611313"/>
          <p14:tracePt t="66047" x="8794750" y="1658938"/>
          <p14:tracePt t="66056" x="8699500" y="1690688"/>
          <p14:tracePt t="66063" x="8596313" y="1738313"/>
          <p14:tracePt t="66073" x="8483600" y="1785938"/>
          <p14:tracePt t="66079" x="8372475" y="1825625"/>
          <p14:tracePt t="66090" x="8229600" y="1890713"/>
          <p14:tracePt t="66095" x="8108950" y="1938338"/>
          <p14:tracePt t="66106" x="7997825" y="1985963"/>
          <p14:tracePt t="66112" x="7878763" y="2033588"/>
          <p14:tracePt t="66123" x="7742238" y="2089150"/>
          <p14:tracePt t="66128" x="7615238" y="2152650"/>
          <p14:tracePt t="66134" x="7454900" y="2216150"/>
          <p14:tracePt t="66142" x="7312025" y="2281238"/>
          <p14:tracePt t="66150" x="7177088" y="2352675"/>
          <p14:tracePt t="66158" x="7008813" y="2432050"/>
          <p14:tracePt t="66166" x="6850063" y="2503488"/>
          <p14:tracePt t="66174" x="6697663" y="2584450"/>
          <p14:tracePt t="66182" x="6578600" y="2640013"/>
          <p14:tracePt t="66190" x="6459538" y="2703513"/>
          <p14:tracePt t="66198" x="6346825" y="2774950"/>
          <p14:tracePt t="66206" x="6243638" y="2838450"/>
          <p14:tracePt t="66214" x="6116638" y="2909888"/>
          <p14:tracePt t="66222" x="6019800" y="2967038"/>
          <p14:tracePt t="66230" x="5948363" y="3022600"/>
          <p14:tracePt t="66238" x="5853113" y="3070225"/>
          <p14:tracePt t="66246" x="5797550" y="3117850"/>
          <p14:tracePt t="66255" x="5740400" y="3157538"/>
          <p14:tracePt t="66262" x="5692775" y="3197225"/>
          <p14:tracePt t="66271" x="5629275" y="3228975"/>
          <p14:tracePt t="66278" x="5581650" y="3270250"/>
          <p14:tracePt t="66287" x="5526088" y="3302000"/>
          <p14:tracePt t="66294" x="5478463" y="3349625"/>
          <p14:tracePt t="66302" x="5430838" y="3381375"/>
          <p14:tracePt t="66310" x="5373688" y="3413125"/>
          <p14:tracePt t="66318" x="5318125" y="3444875"/>
          <p14:tracePt t="66326" x="5286375" y="3484563"/>
          <p14:tracePt t="66334" x="5230813" y="3524250"/>
          <p14:tracePt t="66342" x="5183188" y="3556000"/>
          <p14:tracePt t="66350" x="5127625" y="3595688"/>
          <p14:tracePt t="66358" x="5072063" y="3636963"/>
          <p14:tracePt t="66366" x="5006975" y="3668713"/>
          <p14:tracePt t="66374" x="4951413" y="3708400"/>
          <p14:tracePt t="66382" x="4895850" y="3740150"/>
          <p14:tracePt t="66391" x="4840288" y="3763963"/>
          <p14:tracePt t="66398" x="4784725" y="3787775"/>
          <p14:tracePt t="66406" x="4737100" y="3811588"/>
          <p14:tracePt t="66414" x="4679950" y="3835400"/>
          <p14:tracePt t="66422" x="4624388" y="3859213"/>
          <p14:tracePt t="66430" x="4576763" y="3883025"/>
          <p14:tracePt t="66438" x="4537075" y="3906838"/>
          <p14:tracePt t="66446" x="4505325" y="3930650"/>
          <p14:tracePt t="66455" x="4473575" y="3956050"/>
          <p14:tracePt t="66462" x="4441825" y="3987800"/>
          <p14:tracePt t="66472" x="4410075" y="4011613"/>
          <p14:tracePt t="66478" x="4394200" y="4043363"/>
          <p14:tracePt t="66486" x="4370388" y="4067175"/>
          <p14:tracePt t="66494" x="4352925" y="4090988"/>
          <p14:tracePt t="66502" x="4337050" y="4114800"/>
          <p14:tracePt t="66510" x="4321175" y="4138613"/>
          <p14:tracePt t="66518" x="4305300" y="4162425"/>
          <p14:tracePt t="66526" x="4297363" y="4170363"/>
          <p14:tracePt t="66534" x="4281488" y="4186238"/>
          <p14:tracePt t="66542" x="4273550" y="4202113"/>
          <p14:tracePt t="66550" x="4257675" y="4217988"/>
          <p14:tracePt t="66558" x="4249738" y="4225925"/>
          <p14:tracePt t="66566" x="4233863" y="4241800"/>
          <p14:tracePt t="66575" x="4225925" y="4249738"/>
          <p14:tracePt t="66582" x="4217988" y="4265613"/>
          <p14:tracePt t="66590" x="4202113" y="4281488"/>
          <p14:tracePt t="66598" x="4186238" y="4291013"/>
          <p14:tracePt t="66606" x="4170363" y="4306888"/>
          <p14:tracePt t="66614" x="4154488" y="4314825"/>
          <p14:tracePt t="66623" x="4138613" y="4330700"/>
          <p14:tracePt t="66630" x="4114800" y="4338638"/>
          <p14:tracePt t="66639" x="4083050" y="4354513"/>
          <p14:tracePt t="66646" x="4067175" y="4362450"/>
          <p14:tracePt t="66656" x="4059238" y="4378325"/>
          <p14:tracePt t="66662" x="4051300" y="4378325"/>
          <p14:tracePt t="66791" x="4043363" y="4378325"/>
          <p14:tracePt t="67255" x="4051300" y="4378325"/>
          <p14:tracePt t="67263" x="4067175" y="4378325"/>
          <p14:tracePt t="67271" x="4090988" y="4378325"/>
          <p14:tracePt t="67279" x="4106863" y="4378325"/>
          <p14:tracePt t="67287" x="4138613" y="4378325"/>
          <p14:tracePt t="67295" x="4178300" y="4370388"/>
          <p14:tracePt t="67303" x="4225925" y="4354513"/>
          <p14:tracePt t="67311" x="4281488" y="4346575"/>
          <p14:tracePt t="67319" x="4344988" y="4330700"/>
          <p14:tracePt t="67328" x="4418013" y="4322763"/>
          <p14:tracePt t="67335" x="4481513" y="4306888"/>
          <p14:tracePt t="67345" x="4545013" y="4291013"/>
          <p14:tracePt t="67351" x="4624388" y="4273550"/>
          <p14:tracePt t="67361" x="4687888" y="4257675"/>
          <p14:tracePt t="67367" x="4745038" y="4249738"/>
          <p14:tracePt t="67378" x="4800600" y="4241800"/>
          <p14:tracePt t="67383" x="4832350" y="4233863"/>
          <p14:tracePt t="67392" x="4856163" y="4225925"/>
          <p14:tracePt t="67400" x="4872038" y="4225925"/>
          <p14:tracePt t="67408" x="4887913" y="4225925"/>
          <p14:tracePt t="67583" x="4879975" y="4225925"/>
          <p14:tracePt t="67592" x="4864100" y="4233863"/>
          <p14:tracePt t="67600" x="4848225" y="4241800"/>
          <p14:tracePt t="67607" x="4824413" y="4249738"/>
          <p14:tracePt t="67617" x="4792663" y="4257675"/>
          <p14:tracePt t="67623" x="4745038" y="4281488"/>
          <p14:tracePt t="67632" x="4687888" y="4291013"/>
          <p14:tracePt t="67639" x="4632325" y="4306888"/>
          <p14:tracePt t="67647" x="4552950" y="4314825"/>
          <p14:tracePt t="67655" x="4489450" y="4330700"/>
          <p14:tracePt t="67663" x="4418013" y="4338638"/>
          <p14:tracePt t="67671" x="4337050" y="4346575"/>
          <p14:tracePt t="67680" x="4249738" y="4362450"/>
          <p14:tracePt t="67687" x="4186238" y="4370388"/>
          <p14:tracePt t="67694" x="4114800" y="4378325"/>
          <p14:tracePt t="67702" x="4035425" y="4394200"/>
          <p14:tracePt t="67711" x="3962400" y="4402138"/>
          <p14:tracePt t="67718" x="3875088" y="4410075"/>
          <p14:tracePt t="67726" x="3803650" y="4418013"/>
          <p14:tracePt t="67733" x="3724275" y="4425950"/>
          <p14:tracePt t="67741" x="3651250" y="4433888"/>
          <p14:tracePt t="67749" x="3579813" y="4441825"/>
          <p14:tracePt t="67759" x="3516313" y="4449763"/>
          <p14:tracePt t="67768" x="3460750" y="4457700"/>
          <p14:tracePt t="67775" x="3421063" y="4473575"/>
          <p14:tracePt t="67782" x="3365500" y="4481513"/>
          <p14:tracePt t="67790" x="3317875" y="4489450"/>
          <p14:tracePt t="67798" x="3268663" y="4505325"/>
          <p14:tracePt t="67806" x="3228975" y="4513263"/>
          <p14:tracePt t="67814" x="3189288" y="4521200"/>
          <p14:tracePt t="67822" x="3157538" y="4529138"/>
          <p14:tracePt t="67830" x="3117850" y="4545013"/>
          <p14:tracePt t="67837" x="3094038" y="4552950"/>
          <p14:tracePt t="67845" x="3062288" y="4560888"/>
          <p14:tracePt t="67853" x="3038475" y="4560888"/>
          <p14:tracePt t="67861" x="3014663" y="4568825"/>
          <p14:tracePt t="67869" x="2990850" y="4576763"/>
          <p14:tracePt t="67879" x="2967038" y="4576763"/>
          <p14:tracePt t="67886" x="2949575" y="4584700"/>
          <p14:tracePt t="67898" x="2925763" y="4584700"/>
          <p14:tracePt t="67902" x="2909888" y="4584700"/>
          <p14:tracePt t="67911" x="2894013" y="4584700"/>
          <p14:tracePt t="67918" x="2878138" y="4584700"/>
          <p14:tracePt t="67926" x="2862263" y="4584700"/>
          <p14:tracePt t="67934" x="2846388" y="4592638"/>
          <p14:tracePt t="67941" x="2822575" y="4600575"/>
          <p14:tracePt t="67950" x="2814638" y="4600575"/>
          <p14:tracePt t="67958" x="2798763" y="4608513"/>
          <p14:tracePt t="67966" x="2790825" y="4608513"/>
          <p14:tracePt t="67974" x="2774950" y="4608513"/>
          <p14:tracePt t="67982" x="2767013" y="4608513"/>
          <p14:tracePt t="67990" x="2759075" y="4608513"/>
          <p14:tracePt t="68006" x="2751138" y="4616450"/>
          <p14:tracePt t="68023" x="2735263" y="4616450"/>
          <p14:tracePt t="68031" x="2727325" y="4616450"/>
          <p14:tracePt t="68039" x="2719388" y="4624388"/>
          <p14:tracePt t="68049" x="2703513" y="4633913"/>
          <p14:tracePt t="68055" x="2687638" y="4641850"/>
          <p14:tracePt t="68065" x="2671763" y="4641850"/>
          <p14:tracePt t="68082" x="2663825" y="4641850"/>
          <p14:tracePt t="68143" x="2671763" y="4641850"/>
          <p14:tracePt t="68160" x="2679700" y="4633913"/>
          <p14:tracePt t="68271" x="2687638" y="4624388"/>
          <p14:tracePt t="68282" x="2695575" y="4616450"/>
          <p14:tracePt t="68287" x="2711450" y="4608513"/>
          <p14:tracePt t="68296" x="2727325" y="4608513"/>
          <p14:tracePt t="68303" x="2743200" y="4592638"/>
          <p14:tracePt t="68311" x="2759075" y="4584700"/>
          <p14:tracePt t="68320" x="2774950" y="4576763"/>
          <p14:tracePt t="68329" x="2806700" y="4560888"/>
          <p14:tracePt t="68335" x="2822575" y="4552950"/>
          <p14:tracePt t="68343" x="2838450" y="4537075"/>
          <p14:tracePt t="68351" x="2854325" y="4529138"/>
          <p14:tracePt t="68358" x="2878138" y="4521200"/>
          <p14:tracePt t="68367" x="2886075" y="4513263"/>
          <p14:tracePt t="68374" x="2894013" y="4505325"/>
          <p14:tracePt t="68382" x="2909888" y="4497388"/>
          <p14:tracePt t="68398" x="2925763" y="4497388"/>
          <p14:tracePt t="68406" x="2933700" y="4489450"/>
          <p14:tracePt t="68415" x="2941638" y="4481513"/>
          <p14:tracePt t="68422" x="2957513" y="4481513"/>
          <p14:tracePt t="68431" x="2974975" y="4481513"/>
          <p14:tracePt t="68438" x="2990850" y="4473575"/>
          <p14:tracePt t="68448" x="2998788" y="4473575"/>
          <p14:tracePt t="68454" x="3014663" y="4465638"/>
          <p14:tracePt t="68462" x="3030538" y="4465638"/>
          <p14:tracePt t="68470" x="3038475" y="4465638"/>
          <p14:tracePt t="68478" x="3046413" y="4465638"/>
          <p14:tracePt t="68486" x="3054350" y="4465638"/>
          <p14:tracePt t="68567" x="3046413" y="4465638"/>
          <p14:tracePt t="68583" x="3038475" y="4465638"/>
          <p14:tracePt t="68591" x="3030538" y="4465638"/>
          <p14:tracePt t="68616" x="3022600" y="4465638"/>
          <p14:tracePt t="68743" x="3030538" y="4465638"/>
          <p14:tracePt t="68751" x="3038475" y="4465638"/>
          <p14:tracePt t="68759" x="3062288" y="4457700"/>
          <p14:tracePt t="68769" x="3078163" y="4457700"/>
          <p14:tracePt t="68774" x="3117850" y="4457700"/>
          <p14:tracePt t="68782" x="3157538" y="4449763"/>
          <p14:tracePt t="68790" x="3189288" y="4449763"/>
          <p14:tracePt t="68799" x="3236913" y="4441825"/>
          <p14:tracePt t="68806" x="3276600" y="4441825"/>
          <p14:tracePt t="68816" x="3317875" y="4441825"/>
          <p14:tracePt t="68822" x="3357563" y="4433888"/>
          <p14:tracePt t="68830" x="3389313" y="4433888"/>
          <p14:tracePt t="68838" x="3421063" y="4433888"/>
          <p14:tracePt t="68847" x="3468688" y="4425950"/>
          <p14:tracePt t="68854" x="3492500" y="4425950"/>
          <p14:tracePt t="68862" x="3524250" y="4425950"/>
          <p14:tracePt t="68870" x="3548063" y="4425950"/>
          <p14:tracePt t="68883" x="3563938" y="4425950"/>
          <p14:tracePt t="68886" x="3579813" y="4425950"/>
          <p14:tracePt t="68894" x="3587750" y="4425950"/>
          <p14:tracePt t="68902" x="3595688" y="4425950"/>
          <p14:tracePt t="68909" x="3603625" y="4425950"/>
          <p14:tracePt t="68917" x="3611563" y="4425950"/>
          <p14:tracePt t="68951" x="3619500" y="4425950"/>
          <p14:tracePt t="68959" x="3619500" y="4418013"/>
          <p14:tracePt t="68975" x="3627438" y="4418013"/>
          <p14:tracePt t="68991" x="3635375" y="4418013"/>
          <p14:tracePt t="69002" x="3643313" y="4410075"/>
          <p14:tracePt t="69007" x="3660775" y="4410075"/>
          <p14:tracePt t="69015" x="3676650" y="4410075"/>
          <p14:tracePt t="69023" x="3700463" y="4410075"/>
          <p14:tracePt t="69031" x="3740150" y="4402138"/>
          <p14:tracePt t="69040" x="3771900" y="4402138"/>
          <p14:tracePt t="69047" x="3819525" y="4402138"/>
          <p14:tracePt t="69056" x="3867150" y="4402138"/>
          <p14:tracePt t="69063" x="3922713" y="4394200"/>
          <p14:tracePt t="69072" x="3986213" y="4386263"/>
          <p14:tracePt t="69079" x="4051300" y="4386263"/>
          <p14:tracePt t="69088" x="4106863" y="4378325"/>
          <p14:tracePt t="69095" x="4170363" y="4378325"/>
          <p14:tracePt t="69104" x="4210050" y="4370388"/>
          <p14:tracePt t="69111" x="4265613" y="4362450"/>
          <p14:tracePt t="69120" x="4313238" y="4354513"/>
          <p14:tracePt t="69127" x="4344988" y="4354513"/>
          <p14:tracePt t="69137" x="4378325" y="4346575"/>
          <p14:tracePt t="69143" x="4418013" y="4338638"/>
          <p14:tracePt t="69153" x="4449763" y="4338638"/>
          <p14:tracePt t="69159" x="4481513" y="4330700"/>
          <p14:tracePt t="69170" x="4505325" y="4322763"/>
          <p14:tracePt t="69176" x="4537075" y="4314825"/>
          <p14:tracePt t="69183" x="4552950" y="4314825"/>
          <p14:tracePt t="69191" x="4576763" y="4306888"/>
          <p14:tracePt t="69199" x="4600575" y="4306888"/>
          <p14:tracePt t="69208" x="4624388" y="4306888"/>
          <p14:tracePt t="69215" x="4648200" y="4306888"/>
          <p14:tracePt t="69223" x="4672013" y="4306888"/>
          <p14:tracePt t="69231" x="4687888" y="4298950"/>
          <p14:tracePt t="69240" x="4705350" y="4298950"/>
          <p14:tracePt t="69247" x="4729163" y="4298950"/>
          <p14:tracePt t="69255" x="4737100" y="4298950"/>
          <p14:tracePt t="69263" x="4760913" y="4298950"/>
          <p14:tracePt t="69271" x="4768850" y="4298950"/>
          <p14:tracePt t="69279" x="4776788" y="4298950"/>
          <p14:tracePt t="69288" x="4792663" y="4298950"/>
          <p14:tracePt t="69295" x="4800600" y="4298950"/>
          <p14:tracePt t="69311" x="4816475" y="4298950"/>
          <p14:tracePt t="69327" x="4824413" y="4298950"/>
          <p14:tracePt t="69338" x="4832350" y="4298950"/>
          <p14:tracePt t="69354" x="4848225" y="4298950"/>
          <p14:tracePt t="69359" x="4856163" y="4298950"/>
          <p14:tracePt t="69367" x="4864100" y="4298950"/>
          <p14:tracePt t="69383" x="4872038" y="4298950"/>
          <p14:tracePt t="69399" x="4879975" y="4298950"/>
          <p14:tracePt t="69495" x="4872038" y="4298950"/>
          <p14:tracePt t="69504" x="4848225" y="4298950"/>
          <p14:tracePt t="69511" x="4824413" y="4298950"/>
          <p14:tracePt t="69520" x="4800600" y="4298950"/>
          <p14:tracePt t="69526" x="4768850" y="4298950"/>
          <p14:tracePt t="69536" x="4737100" y="4314825"/>
          <p14:tracePt t="69542" x="4713288" y="4330700"/>
          <p14:tracePt t="69551" x="4695825" y="4330700"/>
          <p14:tracePt t="69558" x="4672013" y="4338638"/>
          <p14:tracePt t="69566" x="4648200" y="4346575"/>
          <p14:tracePt t="69574" x="4632325" y="4354513"/>
          <p14:tracePt t="69582" x="4608513" y="4354513"/>
          <p14:tracePt t="69590" x="4584700" y="4370388"/>
          <p14:tracePt t="69598" x="4568825" y="4378325"/>
          <p14:tracePt t="69606" x="4552950" y="4378325"/>
          <p14:tracePt t="69614" x="4537075" y="4378325"/>
          <p14:tracePt t="69623" x="4529138" y="4378325"/>
          <p14:tracePt t="69630" x="4521200" y="4378325"/>
          <p14:tracePt t="69639" x="4513263" y="4378325"/>
          <p14:tracePt t="69646" x="4497388" y="4386263"/>
          <p14:tracePt t="69654" x="4481513" y="4386263"/>
          <p14:tracePt t="69663" x="4457700" y="4394200"/>
          <p14:tracePt t="69671" x="4441825" y="4394200"/>
          <p14:tracePt t="69678" x="4418013" y="4402138"/>
          <p14:tracePt t="69687" x="4386263" y="4402138"/>
          <p14:tracePt t="69694" x="4370388" y="4402138"/>
          <p14:tracePt t="69704" x="4344988" y="4402138"/>
          <p14:tracePt t="69710" x="4321175" y="4402138"/>
          <p14:tracePt t="69718" x="4305300" y="4402138"/>
          <p14:tracePt t="69726" x="4289425" y="4402138"/>
          <p14:tracePt t="69734" x="4273550" y="4402138"/>
          <p14:tracePt t="69742" x="4257675" y="4402138"/>
          <p14:tracePt t="69750" x="4241800" y="4402138"/>
          <p14:tracePt t="69759" x="4233863" y="4402138"/>
          <p14:tracePt t="69766" x="4217988" y="4410075"/>
          <p14:tracePt t="69774" x="4210050" y="4410075"/>
          <p14:tracePt t="69781" x="4202113" y="4418013"/>
          <p14:tracePt t="69790" x="4194175" y="4418013"/>
          <p14:tracePt t="69798" x="4186238" y="4418013"/>
          <p14:tracePt t="69806" x="4178300" y="4418013"/>
          <p14:tracePt t="69814" x="4170363" y="4418013"/>
          <p14:tracePt t="69825" x="4162425" y="4418013"/>
          <p14:tracePt t="69831" x="4162425" y="4425950"/>
          <p14:tracePt t="69840" x="4146550" y="4425950"/>
          <p14:tracePt t="69847" x="4138613" y="4425950"/>
          <p14:tracePt t="69857" x="4130675" y="4425950"/>
          <p14:tracePt t="69863" x="4114800" y="4425950"/>
          <p14:tracePt t="69874" x="4098925" y="4425950"/>
          <p14:tracePt t="69890" x="4067175" y="4425950"/>
          <p14:tracePt t="69897" x="4051300" y="4425950"/>
          <p14:tracePt t="69904" x="4035425" y="4425950"/>
          <p14:tracePt t="69911" x="4011613" y="4425950"/>
          <p14:tracePt t="69918" x="3978275" y="4425950"/>
          <p14:tracePt t="69926" x="3954463" y="4425950"/>
          <p14:tracePt t="69934" x="3922713" y="4425950"/>
          <p14:tracePt t="69942" x="3883025" y="4425950"/>
          <p14:tracePt t="69950" x="3835400" y="4425950"/>
          <p14:tracePt t="69958" x="3803650" y="4425950"/>
          <p14:tracePt t="69966" x="3763963" y="4425950"/>
          <p14:tracePt t="69974" x="3716338" y="4425950"/>
          <p14:tracePt t="69982" x="3676650" y="4425950"/>
          <p14:tracePt t="69989" x="3627438" y="4425950"/>
          <p14:tracePt t="69997" x="3595688" y="4425950"/>
          <p14:tracePt t="70006" x="3563938" y="4425950"/>
          <p14:tracePt t="70013" x="3532188" y="4425950"/>
          <p14:tracePt t="70021" x="3500438" y="4425950"/>
          <p14:tracePt t="70029" x="3452813" y="4425950"/>
          <p14:tracePt t="70038" x="3421063" y="4425950"/>
          <p14:tracePt t="70045" x="3397250" y="4425950"/>
          <p14:tracePt t="70054" x="3373438" y="4425950"/>
          <p14:tracePt t="70062" x="3349625" y="4425950"/>
          <p14:tracePt t="70073" x="3325813" y="4425950"/>
          <p14:tracePt t="70078" x="3300413" y="4425950"/>
          <p14:tracePt t="70087" x="3284538" y="4425950"/>
          <p14:tracePt t="70094" x="3260725" y="4425950"/>
          <p14:tracePt t="70103" x="3244850" y="4425950"/>
          <p14:tracePt t="70110" x="3236913" y="4425950"/>
          <p14:tracePt t="70118" x="3221038" y="4425950"/>
          <p14:tracePt t="70126" x="3205163" y="4425950"/>
          <p14:tracePt t="70134" x="3197225" y="4418013"/>
          <p14:tracePt t="70142" x="3189288" y="4418013"/>
          <p14:tracePt t="70150" x="3181350" y="4418013"/>
          <p14:tracePt t="70158" x="3173413" y="4418013"/>
          <p14:tracePt t="70166" x="3157538" y="4418013"/>
          <p14:tracePt t="70182" x="3149600" y="4418013"/>
          <p14:tracePt t="70191" x="3141663" y="4418013"/>
          <p14:tracePt t="70198" x="3133725" y="4418013"/>
          <p14:tracePt t="70208" x="3125788" y="4418013"/>
          <p14:tracePt t="70215" x="3117850" y="4418013"/>
          <p14:tracePt t="70224" x="3109913" y="4418013"/>
          <p14:tracePt t="70231" x="3101975" y="4418013"/>
          <p14:tracePt t="70241" x="3086100" y="4418013"/>
          <p14:tracePt t="70246" x="3062288" y="4418013"/>
          <p14:tracePt t="70257" x="3046413" y="4425950"/>
          <p14:tracePt t="70263" x="3022600" y="4425950"/>
          <p14:tracePt t="70271" x="2998788" y="4425950"/>
          <p14:tracePt t="70278" x="2967038" y="4433888"/>
          <p14:tracePt t="70286" x="2933700" y="4433888"/>
          <p14:tracePt t="70294" x="2886075" y="4441825"/>
          <p14:tracePt t="70302" x="2854325" y="4441825"/>
          <p14:tracePt t="70311" x="2814638" y="4441825"/>
          <p14:tracePt t="70318" x="2790825" y="4441825"/>
          <p14:tracePt t="70326" x="2759075" y="4441825"/>
          <p14:tracePt t="70334" x="2735263" y="4441825"/>
          <p14:tracePt t="70343" x="2711450" y="4441825"/>
          <p14:tracePt t="70350" x="2687638" y="4441825"/>
          <p14:tracePt t="70359" x="2663825" y="4441825"/>
          <p14:tracePt t="70366" x="2647950" y="4441825"/>
          <p14:tracePt t="70375" x="2632075" y="4441825"/>
          <p14:tracePt t="70382" x="2606675" y="4441825"/>
          <p14:tracePt t="70392" x="2590800" y="4441825"/>
          <p14:tracePt t="70399" x="2566988" y="4441825"/>
          <p14:tracePt t="70408" x="2551113" y="4441825"/>
          <p14:tracePt t="70414" x="2535238" y="4441825"/>
          <p14:tracePt t="70425" x="2519363" y="4441825"/>
          <p14:tracePt t="70430" x="2503488" y="4441825"/>
          <p14:tracePt t="70439" x="2495550" y="4441825"/>
          <p14:tracePt t="70446" x="2487613" y="4441825"/>
          <p14:tracePt t="70455" x="2479675" y="4441825"/>
          <p14:tracePt t="70470" x="2471738" y="4441825"/>
          <p14:tracePt t="70767" x="2463800" y="4441825"/>
          <p14:tracePt t="70783" x="2447925" y="4441825"/>
          <p14:tracePt t="70793" x="2432050" y="4441825"/>
          <p14:tracePt t="70800" x="2416175" y="4441825"/>
          <p14:tracePt t="70807" x="2392363" y="4433888"/>
          <p14:tracePt t="70814" x="2360613" y="4433888"/>
          <p14:tracePt t="70822" x="2336800" y="4425950"/>
          <p14:tracePt t="70830" x="2305050" y="4418013"/>
          <p14:tracePt t="70838" x="2281238" y="4402138"/>
          <p14:tracePt t="70846" x="2239963" y="4386263"/>
          <p14:tracePt t="70854" x="2208213" y="4378325"/>
          <p14:tracePt t="70862" x="2168525" y="4362450"/>
          <p14:tracePt t="70870" x="2136775" y="4338638"/>
          <p14:tracePt t="70878" x="2089150" y="4314825"/>
          <p14:tracePt t="70886" x="2041525" y="4291013"/>
          <p14:tracePt t="70894" x="1993900" y="4273550"/>
          <p14:tracePt t="70901" x="1946275" y="4249738"/>
          <p14:tracePt t="70910" x="1889125" y="4233863"/>
          <p14:tracePt t="70917" x="1825625" y="4217988"/>
          <p14:tracePt t="70926" x="1770063" y="4210050"/>
          <p14:tracePt t="70933" x="1714500" y="4210050"/>
          <p14:tracePt t="70942" x="1658938" y="4210050"/>
          <p14:tracePt t="70949" x="1611313" y="4210050"/>
          <p14:tracePt t="70958" x="1546225" y="4210050"/>
          <p14:tracePt t="70966" x="1498600" y="4210050"/>
          <p14:tracePt t="70975" x="1435100" y="4210050"/>
          <p14:tracePt t="70982" x="1379538" y="4217988"/>
          <p14:tracePt t="70991" x="1316038" y="4225925"/>
          <p14:tracePt t="70999" x="1268413" y="4233863"/>
          <p14:tracePt t="71006" x="1203325" y="4241800"/>
          <p14:tracePt t="71015" x="1163638" y="4249738"/>
          <p14:tracePt t="71022" x="1092200" y="4265613"/>
          <p14:tracePt t="71030" x="1060450" y="4265613"/>
          <p14:tracePt t="71038" x="1004888" y="4281488"/>
          <p14:tracePt t="71046" x="965200" y="4291013"/>
          <p14:tracePt t="71053" x="925513" y="4298950"/>
          <p14:tracePt t="71062" x="893763" y="4314825"/>
          <p14:tracePt t="71069" x="852488" y="4322763"/>
          <p14:tracePt t="71077" x="836613" y="4322763"/>
          <p14:tracePt t="71085" x="812800" y="4330700"/>
          <p14:tracePt t="71093" x="796925" y="4346575"/>
          <p14:tracePt t="71101" x="788988" y="4346575"/>
          <p14:tracePt t="71110" x="773113" y="4354513"/>
          <p14:tracePt t="71128" x="773113" y="4362450"/>
          <p14:tracePt t="71134" x="765175" y="4362450"/>
          <p14:tracePt t="71175" x="765175" y="4370388"/>
          <p14:tracePt t="71183" x="765175" y="4386263"/>
          <p14:tracePt t="71191" x="765175" y="4410075"/>
          <p14:tracePt t="71199" x="765175" y="4425950"/>
          <p14:tracePt t="71207" x="765175" y="4457700"/>
          <p14:tracePt t="71215" x="765175" y="4481513"/>
          <p14:tracePt t="71222" x="765175" y="4505325"/>
          <p14:tracePt t="71231" x="765175" y="4529138"/>
          <p14:tracePt t="71238" x="765175" y="4552950"/>
          <p14:tracePt t="71247" x="765175" y="4576763"/>
          <p14:tracePt t="71255" x="765175" y="4600575"/>
          <p14:tracePt t="71263" x="765175" y="4624388"/>
          <p14:tracePt t="71271" x="765175" y="4649788"/>
          <p14:tracePt t="71280" x="773113" y="4665663"/>
          <p14:tracePt t="71287" x="773113" y="4681538"/>
          <p14:tracePt t="71296" x="773113" y="4697413"/>
          <p14:tracePt t="71303" x="773113" y="4713288"/>
          <p14:tracePt t="71313" x="773113" y="4737100"/>
          <p14:tracePt t="71319" x="765175" y="4752975"/>
          <p14:tracePt t="71329" x="757238" y="4768850"/>
          <p14:tracePt t="71335" x="757238" y="4784725"/>
          <p14:tracePt t="71343" x="749300" y="4800600"/>
          <p14:tracePt t="71351" x="749300" y="4816475"/>
          <p14:tracePt t="71359" x="749300" y="4832350"/>
          <p14:tracePt t="71367" x="749300" y="4840288"/>
          <p14:tracePt t="71375" x="749300" y="4848225"/>
          <p14:tracePt t="71382" x="749300" y="4864100"/>
          <p14:tracePt t="71398" x="749300" y="4872038"/>
          <p14:tracePt t="71405" x="757238" y="4887913"/>
          <p14:tracePt t="71414" x="781050" y="4903788"/>
          <p14:tracePt t="71421" x="796925" y="4919663"/>
          <p14:tracePt t="71430" x="828675" y="4943475"/>
          <p14:tracePt t="71437" x="852488" y="4967288"/>
          <p14:tracePt t="71446" x="893763" y="4976813"/>
          <p14:tracePt t="71454" x="917575" y="4992688"/>
          <p14:tracePt t="71462" x="941388" y="5016500"/>
          <p14:tracePt t="71470" x="981075" y="5032375"/>
          <p14:tracePt t="71479" x="1012825" y="5040313"/>
          <p14:tracePt t="71486" x="1052513" y="5056188"/>
          <p14:tracePt t="71496" x="1084263" y="5072063"/>
          <p14:tracePt t="71502" x="1123950" y="5087938"/>
          <p14:tracePt t="71512" x="1179513" y="5103813"/>
          <p14:tracePt t="71518" x="1211263" y="5111750"/>
          <p14:tracePt t="71526" x="1268413" y="5119688"/>
          <p14:tracePt t="71534" x="1300163" y="5119688"/>
          <p14:tracePt t="71542" x="1363663" y="5127625"/>
          <p14:tracePt t="71550" x="1419225" y="5127625"/>
          <p14:tracePt t="71558" x="1506538" y="5127625"/>
          <p14:tracePt t="71566" x="1571625" y="5127625"/>
          <p14:tracePt t="71574" x="1666875" y="5119688"/>
          <p14:tracePt t="71582" x="1762125" y="5103813"/>
          <p14:tracePt t="71590" x="1865313" y="5087938"/>
          <p14:tracePt t="71598" x="1954213" y="5072063"/>
          <p14:tracePt t="71606" x="2041525" y="5064125"/>
          <p14:tracePt t="71615" x="2112963" y="5064125"/>
          <p14:tracePt t="71622" x="2184400" y="5056188"/>
          <p14:tracePt t="71630" x="2232025" y="5048250"/>
          <p14:tracePt t="71638" x="2273300" y="5040313"/>
          <p14:tracePt t="71647" x="2297113" y="5024438"/>
          <p14:tracePt t="71655" x="2320925" y="5024438"/>
          <p14:tracePt t="71663" x="2336800" y="5008563"/>
          <p14:tracePt t="71680" x="2344738" y="4992688"/>
          <p14:tracePt t="71686" x="2352675" y="4984750"/>
          <p14:tracePt t="71695" x="2360613" y="4967288"/>
          <p14:tracePt t="71702" x="2368550" y="4951413"/>
          <p14:tracePt t="71711" x="2368550" y="4927600"/>
          <p14:tracePt t="71718" x="2392363" y="4887913"/>
          <p14:tracePt t="71726" x="2408238" y="4864100"/>
          <p14:tracePt t="71735" x="2432050" y="4832350"/>
          <p14:tracePt t="71742" x="2455863" y="4816475"/>
          <p14:tracePt t="71750" x="2471738" y="4784725"/>
          <p14:tracePt t="71758" x="2495550" y="4776788"/>
          <p14:tracePt t="71767" x="2511425" y="4760913"/>
          <p14:tracePt t="71774" x="2511425" y="4752975"/>
          <p14:tracePt t="71783" x="2519363" y="4737100"/>
          <p14:tracePt t="71790" x="2527300" y="4729163"/>
          <p14:tracePt t="71798" x="2527300" y="4721225"/>
          <p14:tracePt t="71806" x="2527300" y="4713288"/>
          <p14:tracePt t="71814" x="2527300" y="4697413"/>
          <p14:tracePt t="71821" x="2527300" y="4681538"/>
          <p14:tracePt t="71829" x="2527300" y="4665663"/>
          <p14:tracePt t="71837" x="2519363" y="4649788"/>
          <p14:tracePt t="71846" x="2511425" y="4624388"/>
          <p14:tracePt t="71853" x="2503488" y="4600575"/>
          <p14:tracePt t="71864" x="2487613" y="4584700"/>
          <p14:tracePt t="71871" x="2471738" y="4568825"/>
          <p14:tracePt t="71879" x="2463800" y="4552950"/>
          <p14:tracePt t="71889" x="2447925" y="4537075"/>
          <p14:tracePt t="71895" x="2424113" y="4529138"/>
          <p14:tracePt t="71904" x="2408238" y="4513263"/>
          <p14:tracePt t="71911" x="2392363" y="4505325"/>
          <p14:tracePt t="71920" x="2376488" y="4497388"/>
          <p14:tracePt t="71926" x="2352675" y="4489450"/>
          <p14:tracePt t="71934" x="2336800" y="4481513"/>
          <p14:tracePt t="71942" x="2320925" y="4481513"/>
          <p14:tracePt t="71950" x="2305050" y="4481513"/>
          <p14:tracePt t="71958" x="2289175" y="4473575"/>
          <p14:tracePt t="71966" x="2273300" y="4465638"/>
          <p14:tracePt t="71974" x="2239963" y="4457700"/>
          <p14:tracePt t="71982" x="2216150" y="4457700"/>
          <p14:tracePt t="71990" x="2192338" y="4457700"/>
          <p14:tracePt t="71998" x="2160588" y="4449763"/>
          <p14:tracePt t="72006" x="2136775" y="4441825"/>
          <p14:tracePt t="72014" x="2105025" y="4433888"/>
          <p14:tracePt t="72022" x="2073275" y="4433888"/>
          <p14:tracePt t="72031" x="2025650" y="4425950"/>
          <p14:tracePt t="72038" x="1985963" y="4425950"/>
          <p14:tracePt t="72047" x="1946275" y="4418013"/>
          <p14:tracePt t="72054" x="1905000" y="4418013"/>
          <p14:tracePt t="72066" x="1857375" y="4418013"/>
          <p14:tracePt t="72070" x="1825625" y="4418013"/>
          <p14:tracePt t="72078" x="1785938" y="4418013"/>
          <p14:tracePt t="72086" x="1762125" y="4418013"/>
          <p14:tracePt t="72094" x="1746250" y="4418013"/>
          <p14:tracePt t="72102" x="1738313" y="4418013"/>
          <p14:tracePt t="72110" x="1730375" y="4418013"/>
          <p14:tracePt t="72141" x="1730375" y="4425950"/>
          <p14:tracePt t="72149" x="1746250" y="4441825"/>
          <p14:tracePt t="72157" x="1762125" y="4457700"/>
          <p14:tracePt t="72165" x="1801813" y="4489450"/>
          <p14:tracePt t="72173" x="1841500" y="4529138"/>
          <p14:tracePt t="72181" x="1889125" y="4560888"/>
          <p14:tracePt t="72190" x="1922463" y="4592638"/>
          <p14:tracePt t="72200" x="1978025" y="4633913"/>
          <p14:tracePt t="72206" x="2025650" y="4665663"/>
          <p14:tracePt t="72216" x="2073275" y="4697413"/>
          <p14:tracePt t="72222" x="2128838" y="4721225"/>
          <p14:tracePt t="72233" x="2192338" y="4745038"/>
          <p14:tracePt t="72238" x="2247900" y="4760913"/>
          <p14:tracePt t="72246" x="2305050" y="4776788"/>
          <p14:tracePt t="72255" x="2360613" y="4792663"/>
          <p14:tracePt t="72263" x="2416175" y="4792663"/>
          <p14:tracePt t="72270" x="2471738" y="4800600"/>
          <p14:tracePt t="72279" x="2511425" y="4800600"/>
          <p14:tracePt t="72287" x="2566988" y="4800600"/>
          <p14:tracePt t="72294" x="2606675" y="4800600"/>
          <p14:tracePt t="72302" x="2655888" y="4800600"/>
          <p14:tracePt t="72310" x="2695575" y="4800600"/>
          <p14:tracePt t="72319" x="2743200" y="4800600"/>
          <p14:tracePt t="72326" x="2798763" y="4792663"/>
          <p14:tracePt t="72335" x="2854325" y="4784725"/>
          <p14:tracePt t="72342" x="2901950" y="4776788"/>
          <p14:tracePt t="72351" x="2957513" y="4768850"/>
          <p14:tracePt t="72358" x="3030538" y="4752975"/>
          <p14:tracePt t="72367" x="3094038" y="4737100"/>
          <p14:tracePt t="72374" x="3165475" y="4721225"/>
          <p14:tracePt t="72383" x="3252788" y="4689475"/>
          <p14:tracePt t="72391" x="3333750" y="4665663"/>
          <p14:tracePt t="72401" x="3421063" y="4641850"/>
          <p14:tracePt t="72406" x="3508375" y="4616450"/>
          <p14:tracePt t="72415" x="3587750" y="4584700"/>
          <p14:tracePt t="72422" x="3660775" y="4552950"/>
          <p14:tracePt t="72431" x="3732213" y="4529138"/>
          <p14:tracePt t="72438" x="3787775" y="4497388"/>
          <p14:tracePt t="72447" x="3835400" y="4465638"/>
          <p14:tracePt t="72455" x="3883025" y="4433888"/>
          <p14:tracePt t="72462" x="3922713" y="4402138"/>
          <p14:tracePt t="72471" x="3946525" y="4370388"/>
          <p14:tracePt t="72478" x="3970338" y="4346575"/>
          <p14:tracePt t="72487" x="3986213" y="4322763"/>
          <p14:tracePt t="72493" x="3986213" y="4298950"/>
          <p14:tracePt t="72502" x="3994150" y="4291013"/>
          <p14:tracePt t="72510" x="3994150" y="4281488"/>
          <p14:tracePt t="72518" x="3994150" y="4273550"/>
          <p14:tracePt t="72534" x="3994150" y="4257675"/>
          <p14:tracePt t="72542" x="3986213" y="4257675"/>
          <p14:tracePt t="72550" x="3970338" y="4241800"/>
          <p14:tracePt t="72558" x="3962400" y="4241800"/>
          <p14:tracePt t="72566" x="3946525" y="4233863"/>
          <p14:tracePt t="72574" x="3914775" y="4217988"/>
          <p14:tracePt t="72584" x="3890963" y="4210050"/>
          <p14:tracePt t="72590" x="3867150" y="4210050"/>
          <p14:tracePt t="72598" x="3835400" y="4210050"/>
          <p14:tracePt t="72606" x="3803650" y="4210050"/>
          <p14:tracePt t="72615" x="3763963" y="4210050"/>
          <p14:tracePt t="72622" x="3716338" y="4210050"/>
          <p14:tracePt t="72631" x="3651250" y="4210050"/>
          <p14:tracePt t="72639" x="3595688" y="4210050"/>
          <p14:tracePt t="72645" x="3524250" y="4210050"/>
          <p14:tracePt t="72654" x="3468688" y="4210050"/>
          <p14:tracePt t="72661" x="3397250" y="4210050"/>
          <p14:tracePt t="72670" x="3333750" y="4217988"/>
          <p14:tracePt t="72678" x="3252788" y="4225925"/>
          <p14:tracePt t="72687" x="3189288" y="4233863"/>
          <p14:tracePt t="72694" x="3125788" y="4241800"/>
          <p14:tracePt t="72702" x="3062288" y="4249738"/>
          <p14:tracePt t="72710" x="2982913" y="4257675"/>
          <p14:tracePt t="72719" x="2925763" y="4273550"/>
          <p14:tracePt t="72726" x="2862263" y="4291013"/>
          <p14:tracePt t="72735" x="2806700" y="4298950"/>
          <p14:tracePt t="72742" x="2751138" y="4314825"/>
          <p14:tracePt t="72752" x="2695575" y="4322763"/>
          <p14:tracePt t="72758" x="2663825" y="4330700"/>
          <p14:tracePt t="72768" x="2624138" y="4346575"/>
          <p14:tracePt t="72774" x="2598738" y="4346575"/>
          <p14:tracePt t="72783" x="2574925" y="4354513"/>
          <p14:tracePt t="72791" x="2559050" y="4362450"/>
          <p14:tracePt t="72798" x="2551113" y="4370388"/>
          <p14:tracePt t="72806" x="2527300" y="4378325"/>
          <p14:tracePt t="72814" x="2519363" y="4386263"/>
          <p14:tracePt t="72823" x="2511425" y="4394200"/>
          <p14:tracePt t="72830" x="2495550" y="4410075"/>
          <p14:tracePt t="72839" x="2487613" y="4425950"/>
          <p14:tracePt t="72846" x="2479675" y="4441825"/>
          <p14:tracePt t="72855" x="2471738" y="4465638"/>
          <p14:tracePt t="72862" x="2463800" y="4489450"/>
          <p14:tracePt t="72871" x="2463800" y="4521200"/>
          <p14:tracePt t="72879" x="2463800" y="4545013"/>
          <p14:tracePt t="72886" x="2463800" y="4576763"/>
          <p14:tracePt t="72895" x="2463800" y="4600575"/>
          <p14:tracePt t="72904" x="2471738" y="4641850"/>
          <p14:tracePt t="72910" x="2479675" y="4673600"/>
          <p14:tracePt t="72919" x="2495550" y="4705350"/>
          <p14:tracePt t="72926" x="2519363" y="4745038"/>
          <p14:tracePt t="72936" x="2543175" y="4792663"/>
          <p14:tracePt t="72942" x="2566988" y="4832350"/>
          <p14:tracePt t="72953" x="2590800" y="4864100"/>
          <p14:tracePt t="72959" x="2624138" y="4903788"/>
          <p14:tracePt t="72967" x="2655888" y="4943475"/>
          <p14:tracePt t="72974" x="2695575" y="4984750"/>
          <p14:tracePt t="72983" x="2735263" y="5024438"/>
          <p14:tracePt t="72990" x="2774950" y="5056188"/>
          <p14:tracePt t="72998" x="2814638" y="5080000"/>
          <p14:tracePt t="73007" x="2878138" y="5103813"/>
          <p14:tracePt t="73014" x="2917825" y="5119688"/>
          <p14:tracePt t="73024" x="2974975" y="5127625"/>
          <p14:tracePt t="73036" x="3030538" y="5127625"/>
          <p14:tracePt t="73039" x="3070225" y="5127625"/>
          <p14:tracePt t="73047" x="3133725" y="5127625"/>
          <p14:tracePt t="73055" x="3189288" y="5127625"/>
          <p14:tracePt t="73062" x="3268663" y="5127625"/>
          <p14:tracePt t="73071" x="3333750" y="5103813"/>
          <p14:tracePt t="73079" x="3397250" y="5095875"/>
          <p14:tracePt t="73087" x="3460750" y="5072063"/>
          <p14:tracePt t="73094" x="3532188" y="5056188"/>
          <p14:tracePt t="73104" x="3587750" y="5032375"/>
          <p14:tracePt t="73110" x="3651250" y="5008563"/>
          <p14:tracePt t="73121" x="3700463" y="4984750"/>
          <p14:tracePt t="73126" x="3748088" y="4959350"/>
          <p14:tracePt t="73135" x="3787775" y="4935538"/>
          <p14:tracePt t="73144" x="3803650" y="4919663"/>
          <p14:tracePt t="73151" x="3819525" y="4903788"/>
          <p14:tracePt t="73158" x="3835400" y="4879975"/>
          <p14:tracePt t="73166" x="3843338" y="4856163"/>
          <p14:tracePt t="73174" x="3851275" y="4840288"/>
          <p14:tracePt t="73182" x="3859213" y="4816475"/>
          <p14:tracePt t="73190" x="3859213" y="4792663"/>
          <p14:tracePt t="73198" x="3859213" y="4768850"/>
          <p14:tracePt t="73206" x="3859213" y="4737100"/>
          <p14:tracePt t="73213" x="3867150" y="4713288"/>
          <p14:tracePt t="73221" x="3867150" y="4689475"/>
          <p14:tracePt t="73229" x="3875088" y="4657725"/>
          <p14:tracePt t="73237" x="3875088" y="4633913"/>
          <p14:tracePt t="73245" x="3875088" y="4608513"/>
          <p14:tracePt t="73253" x="3875088" y="4584700"/>
          <p14:tracePt t="73261" x="3875088" y="4560888"/>
          <p14:tracePt t="73269" x="3883025" y="4545013"/>
          <p14:tracePt t="73278" x="3883025" y="4521200"/>
          <p14:tracePt t="73288" x="3883025" y="4505325"/>
          <p14:tracePt t="73294" x="3883025" y="4497388"/>
          <p14:tracePt t="73305" x="3883025" y="4489450"/>
          <p14:tracePt t="73310" x="3883025" y="4481513"/>
          <p14:tracePt t="73326" x="3883025" y="4473575"/>
          <p14:tracePt t="73343" x="3883025" y="4465638"/>
          <p14:tracePt t="73520" x="3883025" y="4457700"/>
          <p14:tracePt t="73535" x="3890963" y="4449763"/>
          <p14:tracePt t="73735" x="3898900" y="4449763"/>
          <p14:tracePt t="73743" x="3898900" y="4457700"/>
          <p14:tracePt t="73759" x="3898900" y="4465638"/>
          <p14:tracePt t="74015" x="3890963" y="4465638"/>
          <p14:tracePt t="74031" x="3875088" y="4465638"/>
          <p14:tracePt t="74039" x="3867150" y="4465638"/>
          <p14:tracePt t="74047" x="3859213" y="4465638"/>
          <p14:tracePt t="74055" x="3843338" y="4465638"/>
          <p14:tracePt t="74063" x="3819525" y="4465638"/>
          <p14:tracePt t="74071" x="3795713" y="4465638"/>
          <p14:tracePt t="74079" x="3779838" y="4465638"/>
          <p14:tracePt t="74086" x="3763963" y="4465638"/>
          <p14:tracePt t="74094" x="3740150" y="4465638"/>
          <p14:tracePt t="74102" x="3724275" y="4465638"/>
          <p14:tracePt t="74110" x="3708400" y="4465638"/>
          <p14:tracePt t="74118" x="3692525" y="4465638"/>
          <p14:tracePt t="74126" x="3676650" y="4465638"/>
          <p14:tracePt t="74134" x="3668713" y="4465638"/>
          <p14:tracePt t="74142" x="3660775" y="4465638"/>
          <p14:tracePt t="74150" x="3651250" y="4465638"/>
          <p14:tracePt t="74159" x="3643313" y="4465638"/>
          <p14:tracePt t="74175" x="3627438" y="4465638"/>
          <p14:tracePt t="74191" x="3619500" y="4465638"/>
          <p14:tracePt t="74208" x="3611563" y="4465638"/>
          <p14:tracePt t="74223" x="3603625" y="4465638"/>
          <p14:tracePt t="74230" x="3595688" y="4465638"/>
          <p14:tracePt t="74238" x="3587750" y="4465638"/>
          <p14:tracePt t="74246" x="3579813" y="4457700"/>
          <p14:tracePt t="74254" x="3571875" y="4457700"/>
          <p14:tracePt t="74270" x="3563938" y="4457700"/>
          <p14:tracePt t="74285" x="3556000" y="4457700"/>
          <p14:tracePt t="74293" x="3548063" y="4457700"/>
          <p14:tracePt t="74301" x="3540125" y="4457700"/>
          <p14:tracePt t="74310" x="3532188" y="4457700"/>
          <p14:tracePt t="74317" x="3516313" y="4457700"/>
          <p14:tracePt t="74328" x="3500438" y="4473575"/>
          <p14:tracePt t="74335" x="3460750" y="4481513"/>
          <p14:tracePt t="74344" x="3436938" y="4497388"/>
          <p14:tracePt t="74351" x="3405188" y="4513263"/>
          <p14:tracePt t="74361" x="3373438" y="4521200"/>
          <p14:tracePt t="74367" x="3349625" y="4529138"/>
          <p14:tracePt t="74378" x="3317875" y="4537075"/>
          <p14:tracePt t="74384" x="3292475" y="4545013"/>
          <p14:tracePt t="74392" x="3252788" y="4552950"/>
          <p14:tracePt t="74399" x="3228975" y="4560888"/>
          <p14:tracePt t="74408" x="3197225" y="4560888"/>
          <p14:tracePt t="74414" x="3181350" y="4568825"/>
          <p14:tracePt t="74422" x="3157538" y="4576763"/>
          <p14:tracePt t="74430" x="3141663" y="4584700"/>
          <p14:tracePt t="74438" x="3125788" y="4584700"/>
          <p14:tracePt t="74446" x="3109913" y="4584700"/>
          <p14:tracePt t="74454" x="3094038" y="4592638"/>
          <p14:tracePt t="74462" x="3078163" y="4600575"/>
          <p14:tracePt t="74470" x="3070225" y="4600575"/>
          <p14:tracePt t="74486" x="3054350" y="4600575"/>
          <p14:tracePt t="74502" x="3046413" y="4600575"/>
          <p14:tracePt t="74518" x="3038475" y="4600575"/>
          <p14:tracePt t="74534" x="3038475" y="4608513"/>
          <p14:tracePt t="74543" x="3030538" y="4608513"/>
          <p14:tracePt t="74550" x="3022600" y="4608513"/>
          <p14:tracePt t="74880" x="3030538" y="4608513"/>
          <p14:tracePt t="74888" x="3038475" y="4608513"/>
          <p14:tracePt t="74894" x="3046413" y="4608513"/>
          <p14:tracePt t="74902" x="3054350" y="4608513"/>
          <p14:tracePt t="74911" x="3070225" y="4608513"/>
          <p14:tracePt t="74926" x="3078163" y="4608513"/>
          <p14:tracePt t="74933" x="3094038" y="4608513"/>
          <p14:tracePt t="74950" x="3101975" y="4608513"/>
          <p14:tracePt t="74958" x="3109913" y="4608513"/>
          <p14:tracePt t="74966" x="3117850" y="4608513"/>
          <p14:tracePt t="74982" x="3125788" y="4608513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FF527CF-83BC-4C07-B990-1CBC8E281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Helvetica" panose="020B0604020202020204" pitchFamily="34" charset="0"/>
              </a:rPr>
              <a:t>Learn and Question Some More</a:t>
            </a:r>
            <a:endParaRPr lang="en-GB" altLang="en-US" sz="2000" b="1" dirty="0">
              <a:latin typeface="Helvetica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48B20-511D-4361-8F75-8169B847E755}"/>
              </a:ext>
            </a:extLst>
          </p:cNvPr>
          <p:cNvSpPr txBox="1"/>
          <p:nvPr/>
        </p:nvSpPr>
        <p:spPr>
          <a:xfrm>
            <a:off x="226505" y="780555"/>
            <a:ext cx="1196549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hlinkClick r:id="rId2"/>
              </a:rPr>
              <a:t>https://www.youtube.com/watch?v=-KY4MKIZY2Y&amp;feature=emb_logo</a:t>
            </a:r>
            <a:endParaRPr lang="en-GB" sz="1100" dirty="0"/>
          </a:p>
          <a:p>
            <a:endParaRPr lang="en-GB" sz="1100" dirty="0">
              <a:hlinkClick r:id="rId3"/>
            </a:endParaRPr>
          </a:p>
          <a:p>
            <a:r>
              <a:rPr lang="en-GB" sz="1100" dirty="0">
                <a:hlinkClick r:id="rId4"/>
              </a:rPr>
              <a:t>https://www.youtube.com/watch?time_continue=151&amp;v=dQhhcgn8YZo&amp;feature=emb_logo</a:t>
            </a:r>
            <a:endParaRPr lang="en-GB" sz="1100" dirty="0">
              <a:hlinkClick r:id="rId3"/>
            </a:endParaRPr>
          </a:p>
          <a:p>
            <a:endParaRPr lang="en-GB" sz="1100" dirty="0">
              <a:hlinkClick r:id="rId3"/>
            </a:endParaRPr>
          </a:p>
          <a:p>
            <a:r>
              <a:rPr lang="en-GB" sz="1100" dirty="0">
                <a:hlinkClick r:id="rId3"/>
              </a:rPr>
              <a:t>https://www.diffen.com/difference/Science_vs_Technology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5"/>
              </a:rPr>
              <a:t>https://www.azonano.com/article.aspx?ArticleID=1207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6"/>
              </a:rPr>
              <a:t>https://en.wikipedia.org/wiki/Orders_of_magnitude_(length)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7"/>
              </a:rPr>
              <a:t>https://en.wikipedia.org/wiki/Nanoscopic_scale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8"/>
              </a:rPr>
              <a:t>https://iopscience.iop.org/article/10.1088/0957-4484/14/1/001?gclid=Cj0KCQjwyur0BRDcARIsAEt86IACdUR7Ze0-I2wdOJZaU1rzzw42yf9gBKsQiap4wI8DT-4kgdnRLY8aAiYNEALw_wcB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9"/>
              </a:rPr>
              <a:t>https://www.nano.gov/nanotech-101/what/definition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0"/>
              </a:rPr>
              <a:t>https://en.wikipedia.org/wiki/Nanomedicine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1"/>
              </a:rPr>
              <a:t>https://etp-nanomedicine.eu/about-nanomedicine/what-is-nanomedicine/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2"/>
              </a:rPr>
              <a:t>https://www.nanowerk.com/nanofabrication.php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3"/>
              </a:rPr>
              <a:t>https://www.worldofmolecules.com/nanotechnology/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4"/>
              </a:rPr>
              <a:t>https://www.youtube.com/watch?v=IesIsKMjB4Y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5"/>
              </a:rPr>
              <a:t>https://www.graphene.manchester.ac.uk/learn/applications/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6"/>
              </a:rPr>
              <a:t>https://www.youtube.com/watch?v=dnE1nO6o-do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7"/>
              </a:rPr>
              <a:t>https://www.youtube.com/watch?v=Mcg9_ML2mXY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8"/>
              </a:rPr>
              <a:t>https://www.explainthatstuff.com/graphene.html</a:t>
            </a:r>
            <a:endParaRPr lang="en-GB" sz="1100" dirty="0"/>
          </a:p>
          <a:p>
            <a:endParaRPr lang="en-GB" sz="1100" dirty="0"/>
          </a:p>
          <a:p>
            <a:r>
              <a:rPr lang="en-GB" sz="1100" dirty="0">
                <a:hlinkClick r:id="rId19"/>
              </a:rPr>
              <a:t>https://www.nanowerk.com/nanotechnology/introduction/introduction_to_nanotechnology_22.php</a:t>
            </a:r>
            <a:endParaRPr lang="en-GB" sz="1100" dirty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62130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53"/>
    </mc:Choice>
    <mc:Fallback xmlns="">
      <p:transition spd="slow" advTm="19353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7899" x="3046413" y="4537075"/>
          <p14:tracePt t="17907" x="2862263" y="4362450"/>
          <p14:tracePt t="17914" x="2640013" y="4178300"/>
          <p14:tracePt t="17923" x="2432050" y="3971925"/>
          <p14:tracePt t="17930" x="2297113" y="3756025"/>
          <p14:tracePt t="17939" x="2208213" y="3571875"/>
          <p14:tracePt t="17947" x="2168525" y="3421063"/>
          <p14:tracePt t="17954" x="2136775" y="3270250"/>
          <p14:tracePt t="17962" x="2112963" y="3086100"/>
          <p14:tracePt t="17970" x="2089150" y="2886075"/>
          <p14:tracePt t="17978" x="2065338" y="2655888"/>
          <p14:tracePt t="17987" x="2033588" y="2432050"/>
          <p14:tracePt t="17993" x="2009775" y="2184400"/>
          <p14:tracePt t="18002" x="1970088" y="1890713"/>
          <p14:tracePt t="18009" x="1930400" y="1619250"/>
          <p14:tracePt t="18020" x="1873250" y="1323975"/>
          <p14:tracePt t="18025" x="1825625" y="1012825"/>
          <p14:tracePt t="18033" x="1785938" y="757238"/>
          <p14:tracePt t="18041" x="1762125" y="550863"/>
          <p14:tracePt t="18049" x="1746250" y="406400"/>
          <p14:tracePt t="18057" x="1738313" y="295275"/>
          <p14:tracePt t="18065" x="1730375" y="200025"/>
          <p14:tracePt t="18073" x="1714500" y="111125"/>
          <p14:tracePt t="18081" x="1706563" y="39688"/>
          <p14:tracePt t="19353" x="55563" y="176213"/>
          <p14:tracePt t="19353" x="79375" y="184150"/>
          <p14:tracePt t="19353" x="119063" y="207963"/>
          <p14:tracePt t="19353" x="134938" y="231775"/>
          <p14:tracePt t="19353" x="166688" y="239713"/>
          <p14:tracePt t="19353" x="200025" y="263525"/>
          <p14:tracePt t="19353" x="223838" y="279400"/>
          <p14:tracePt t="19353" x="263525" y="295275"/>
          <p14:tracePt t="19353" x="287338" y="303213"/>
          <p14:tracePt t="19353" x="319088" y="319088"/>
          <p14:tracePt t="19353" x="334963" y="327025"/>
          <p14:tracePt t="19353" x="358775" y="327025"/>
          <p14:tracePt t="19353" x="374650" y="342900"/>
          <p14:tracePt t="19353" x="390525" y="350838"/>
          <p14:tracePt t="19353" x="414338" y="350838"/>
          <p14:tracePt t="19353" x="422275" y="358775"/>
          <p14:tracePt t="19353" x="422275" y="366713"/>
          <p14:tracePt t="19353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|1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|28|33.1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|13.7|4.3|20.8|1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8.4|6.9|9|6.4|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6|7.4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7|9.7|11.1|18.4|13.7|22.9|12.9|42|16.9|12.3|9.4|28.9|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6|10.4|8.7|10.9|19.1|4.3|6.1|1.4|4.3|1.9|1.5|2.2|9.1|19.5|18.3|19.3|14.7|20.8|25|12.4|1.7|26.3|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6.3|15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5|17.1|14.9|12.4|25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9.7|55.3|40.7|53.1|8.7|12.2|6.4|23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4|8|17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1.3|8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1|27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5|1.4|6.8|2.2|2.9|0.7|7|0.4|2.6|2.5|1.9|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26.4|7.9|39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9.4|9.6|7.6|11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36.7|31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|2.7|4.9|17.9|2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5317</TotalTime>
  <Words>1956</Words>
  <Application>Microsoft Office PowerPoint</Application>
  <PresentationFormat>Widescreen</PresentationFormat>
  <Paragraphs>370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-apple-system</vt:lpstr>
      <vt:lpstr>Arial</vt:lpstr>
      <vt:lpstr>Calibri</vt:lpstr>
      <vt:lpstr>Calibri Light</vt:lpstr>
      <vt:lpstr>Helvetica</vt:lpstr>
      <vt:lpstr>PT Serif</vt:lpstr>
      <vt:lpstr>Symbol</vt:lpstr>
      <vt:lpstr>Times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Preece</dc:creator>
  <cp:lastModifiedBy>Ruth Patchett (Chemistry)</cp:lastModifiedBy>
  <cp:revision>204</cp:revision>
  <cp:lastPrinted>2020-04-18T09:44:13Z</cp:lastPrinted>
  <dcterms:created xsi:type="dcterms:W3CDTF">2020-04-13T17:16:20Z</dcterms:created>
  <dcterms:modified xsi:type="dcterms:W3CDTF">2020-04-29T18:21:25Z</dcterms:modified>
</cp:coreProperties>
</file>